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9" r:id="rId2"/>
    <p:sldId id="272" r:id="rId3"/>
    <p:sldId id="271" r:id="rId4"/>
    <p:sldId id="265" r:id="rId5"/>
    <p:sldId id="286" r:id="rId6"/>
    <p:sldId id="266" r:id="rId7"/>
    <p:sldId id="282" r:id="rId8"/>
    <p:sldId id="297" r:id="rId9"/>
    <p:sldId id="269" r:id="rId10"/>
    <p:sldId id="298" r:id="rId11"/>
    <p:sldId id="313" r:id="rId12"/>
    <p:sldId id="299" r:id="rId13"/>
    <p:sldId id="314" r:id="rId14"/>
    <p:sldId id="300" r:id="rId15"/>
    <p:sldId id="315" r:id="rId16"/>
    <p:sldId id="301" r:id="rId17"/>
    <p:sldId id="316" r:id="rId18"/>
    <p:sldId id="302" r:id="rId19"/>
    <p:sldId id="317" r:id="rId20"/>
    <p:sldId id="303" r:id="rId21"/>
    <p:sldId id="270" r:id="rId22"/>
    <p:sldId id="304" r:id="rId23"/>
    <p:sldId id="283" r:id="rId24"/>
    <p:sldId id="305" r:id="rId25"/>
    <p:sldId id="274" r:id="rId26"/>
    <p:sldId id="319" r:id="rId27"/>
    <p:sldId id="306" r:id="rId28"/>
    <p:sldId id="311" r:id="rId29"/>
    <p:sldId id="318" r:id="rId30"/>
    <p:sldId id="307" r:id="rId31"/>
    <p:sldId id="312" r:id="rId32"/>
    <p:sldId id="320" r:id="rId33"/>
    <p:sldId id="277" r:id="rId34"/>
    <p:sldId id="308" r:id="rId35"/>
    <p:sldId id="309" r:id="rId36"/>
    <p:sldId id="310" r:id="rId37"/>
    <p:sldId id="287" r:id="rId38"/>
    <p:sldId id="288" r:id="rId39"/>
    <p:sldId id="289" r:id="rId40"/>
    <p:sldId id="290" r:id="rId41"/>
    <p:sldId id="285" r:id="rId42"/>
    <p:sldId id="281" r:id="rId43"/>
    <p:sldId id="291" r:id="rId44"/>
    <p:sldId id="292" r:id="rId45"/>
    <p:sldId id="293" r:id="rId46"/>
    <p:sldId id="294" r:id="rId47"/>
    <p:sldId id="295" r:id="rId48"/>
    <p:sldId id="29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ED0"/>
    <a:srgbClr val="F604D3"/>
    <a:srgbClr val="3547F3"/>
    <a:srgbClr val="FF0000"/>
    <a:srgbClr val="1C230F"/>
    <a:srgbClr val="0E2811"/>
    <a:srgbClr val="283214"/>
    <a:srgbClr val="720202"/>
    <a:srgbClr val="812121"/>
    <a:srgbClr val="5315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1" autoAdjust="0"/>
    <p:restoredTop sz="92680" autoAdjust="0"/>
  </p:normalViewPr>
  <p:slideViewPr>
    <p:cSldViewPr>
      <p:cViewPr>
        <p:scale>
          <a:sx n="40" d="100"/>
          <a:sy n="40" d="100"/>
        </p:scale>
        <p:origin x="-3000" y="-9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07A8A1-16BF-411B-ABDB-34AB38FFF9B1}" type="datetimeFigureOut">
              <a:rPr lang="en-US" smtClean="0"/>
              <a:pPr/>
              <a:t>1/17/2018</a:t>
            </a:fld>
            <a:endParaRPr 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F7FE8-D934-49C4-AC4B-F22F67BD824A}" type="slidenum">
              <a:rPr lang="en-US" smtClean="0"/>
              <a:pPr/>
              <a:t>‹#›</a:t>
            </a:fld>
            <a:endParaRPr lang="en-US"/>
          </a:p>
        </p:txBody>
      </p:sp>
    </p:spTree>
    <p:extLst>
      <p:ext uri="{BB962C8B-B14F-4D97-AF65-F5344CB8AC3E}">
        <p14:creationId xmlns:p14="http://schemas.microsoft.com/office/powerpoint/2010/main" val="323414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Click the rectangles to cycle the numbers on the scoreboard.</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Red/Blue = Boom</a:t>
            </a:r>
            <a:r>
              <a:rPr lang="en-US" baseline="0" dirty="0" smtClean="0"/>
              <a:t> (Lose Points) Yellow =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Red=Disarm</a:t>
            </a:r>
            <a:r>
              <a:rPr lang="en-US" smtClean="0"/>
              <a:t>,</a:t>
            </a:r>
            <a:r>
              <a:rPr lang="en-US" baseline="0" smtClean="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Blue/Yellow = Boom</a:t>
            </a:r>
            <a:r>
              <a:rPr lang="en-US" baseline="0" dirty="0" smtClean="0"/>
              <a:t> (Lose Points) Red=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Red=Disarm</a:t>
            </a:r>
            <a:r>
              <a:rPr lang="en-US" smtClean="0"/>
              <a:t>,</a:t>
            </a:r>
            <a:r>
              <a:rPr lang="en-US" baseline="0" smtClean="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Red=Disarm</a:t>
            </a:r>
            <a:r>
              <a:rPr lang="en-US" smtClean="0"/>
              <a:t>,</a:t>
            </a:r>
            <a:r>
              <a:rPr lang="en-US" baseline="0" smtClean="0"/>
              <a:t> Blue/Yellow=Boom</a:t>
            </a:r>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Red/Yellow = Boom</a:t>
            </a:r>
            <a:r>
              <a:rPr lang="en-US" baseline="0" dirty="0" smtClean="0"/>
              <a:t> (Lose Points) Blue = +10 points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The red gun</a:t>
            </a:r>
            <a:r>
              <a:rPr lang="en-US" baseline="0" dirty="0" smtClean="0"/>
              <a:t> barrel takes you back to question selection in the case of a wrong answer. The green one advances to the score.</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Hidden picture: Paste the picture you want to use on top of the slide. Something large</a:t>
            </a:r>
            <a:r>
              <a:rPr lang="en-US" baseline="0" dirty="0" smtClean="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smtClean="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Hidden picture: Paste the picture you want to use on top of the slide. Something large</a:t>
            </a:r>
            <a:r>
              <a:rPr lang="en-US" baseline="0" dirty="0" smtClean="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smtClean="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Hidden picture: Paste the picture you want to use on top of the slide. Something large</a:t>
            </a:r>
            <a:r>
              <a:rPr lang="en-US" baseline="0" dirty="0" smtClean="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smtClean="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Hidden picture: Paste the picture you want to use on top of the slide. Something large</a:t>
            </a:r>
            <a:r>
              <a:rPr lang="en-US" baseline="0" dirty="0" smtClean="0"/>
              <a:t> will work the best. Right click it and move it to the back layer. When this slide comes up the first click will make the blocks begin to disappear along with activating the score meter on the right.  Once a student gets the answer a second click will reveal the whole image and stop the point meter. The whole thing is set to complete within </a:t>
            </a:r>
            <a:r>
              <a:rPr lang="en-US" baseline="0" smtClean="0"/>
              <a:t>20 seconds.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Fill in the words for a scrambled</a:t>
            </a:r>
            <a:r>
              <a:rPr lang="en-US" baseline="0" dirty="0" smtClean="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Fill in the words for a scrambled</a:t>
            </a:r>
            <a:r>
              <a:rPr lang="en-US" baseline="0" dirty="0" smtClean="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Fill in the words for a scrambled</a:t>
            </a:r>
            <a:r>
              <a:rPr lang="en-US" baseline="0" dirty="0" smtClean="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Fill in the words for a scrambled</a:t>
            </a:r>
            <a:r>
              <a:rPr lang="en-US" baseline="0" dirty="0" smtClean="0"/>
              <a:t> sentence where the one-eight place holders are above the phone. Delete any that are unused. Click once to bring up the phone. There is a 30 second timer, the arrow will go back to 5 after that but they should only get 1 point if they take too long. The second click brings up the answer and stops the point marker.</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dirty="0" smtClean="0"/>
              <a:t>Zoom</a:t>
            </a:r>
            <a:r>
              <a:rPr lang="en-US" baseline="0" dirty="0" smtClean="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baseline="0" dirty="0" smtClean="0"/>
              <a:t>Steal this amount of points from the other teams (all from one team or split between several teams)</a:t>
            </a:r>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Zoom</a:t>
            </a:r>
            <a:r>
              <a:rPr lang="en-US" baseline="0" dirty="0" smtClean="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Steal this amount of points from the other teams (all from one team or split between several teams)</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Zoom</a:t>
            </a:r>
            <a:r>
              <a:rPr lang="en-US" baseline="0" dirty="0" smtClean="0"/>
              <a:t> out to see all the question/answer place holders. Fill them in according to the green O’s and Red X’s. If you get any wrong answer you fail the challenge, hit the red marker in the bottom left, if you get all 3 correct you get to steal that amount of points from the other teams (all from one team or split between several teams)</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Steal this amount of points from the other teams (all from one team or split between several teams)</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Zoom</a:t>
            </a:r>
            <a:r>
              <a:rPr lang="en-US" baseline="0" dirty="0" smtClean="0"/>
              <a:t> out to see all the question/answer place holders. Fill them in according to the green O’s and Red X’s. </a:t>
            </a:r>
            <a:r>
              <a:rPr lang="en-US" baseline="0" smtClean="0"/>
              <a:t>If you get any wrong answer you fail the challenge, hit the red marker in the bottom left, if you get all 3 correct you get to steal that amount of points from the other teams (all from one team or split between several teams)</a:t>
            </a:r>
            <a:endParaRPr lang="en-US" smtClean="0"/>
          </a:p>
          <a:p>
            <a:endParaRPr lang="en-US"/>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Steal this amount of points from the other teams (all from one team or split between several teams)</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red gun</a:t>
            </a:r>
            <a:r>
              <a:rPr lang="en-US" baseline="0" dirty="0" smtClean="0"/>
              <a:t> barrel takes you back to question selection in the case of a wrong answer. The green one advances to the score.</a:t>
            </a:r>
            <a:endParaRPr lang="en-US" dirty="0" smtClean="0"/>
          </a:p>
          <a:p>
            <a:endParaRPr lang="en-US" dirty="0"/>
          </a:p>
        </p:txBody>
      </p:sp>
      <p:sp>
        <p:nvSpPr>
          <p:cNvPr id="4" name="슬라이드 번호 개체 틀 3"/>
          <p:cNvSpPr>
            <a:spLocks noGrp="1"/>
          </p:cNvSpPr>
          <p:nvPr>
            <p:ph type="sldNum" sz="quarter" idx="10"/>
          </p:nvPr>
        </p:nvSpPr>
        <p:spPr/>
        <p:txBody>
          <a:bodyPr/>
          <a:lstStyle/>
          <a:p>
            <a:fld id="{DB9F7FE8-D934-49C4-AC4B-F22F67BD824A}"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1/17/2018</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1/17/2018</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1/17/2018</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D4653A7A-6917-4807-AF32-E8ED746F72A0}" type="datetimeFigureOut">
              <a:rPr lang="en-US" smtClean="0"/>
              <a:pPr/>
              <a:t>1/17/2018</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D4653A7A-6917-4807-AF32-E8ED746F72A0}" type="datetimeFigureOut">
              <a:rPr lang="en-US" smtClean="0"/>
              <a:pPr/>
              <a:t>1/17/2018</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날짜 개체 틀 4"/>
          <p:cNvSpPr>
            <a:spLocks noGrp="1"/>
          </p:cNvSpPr>
          <p:nvPr>
            <p:ph type="dt" sz="half" idx="10"/>
          </p:nvPr>
        </p:nvSpPr>
        <p:spPr/>
        <p:txBody>
          <a:bodyPr/>
          <a:lstStyle/>
          <a:p>
            <a:fld id="{D4653A7A-6917-4807-AF32-E8ED746F72A0}" type="datetimeFigureOut">
              <a:rPr lang="en-US" smtClean="0"/>
              <a:pPr/>
              <a:t>1/17/2018</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7" name="날짜 개체 틀 6"/>
          <p:cNvSpPr>
            <a:spLocks noGrp="1"/>
          </p:cNvSpPr>
          <p:nvPr>
            <p:ph type="dt" sz="half" idx="10"/>
          </p:nvPr>
        </p:nvSpPr>
        <p:spPr/>
        <p:txBody>
          <a:bodyPr/>
          <a:lstStyle/>
          <a:p>
            <a:fld id="{D4653A7A-6917-4807-AF32-E8ED746F72A0}" type="datetimeFigureOut">
              <a:rPr lang="en-US" smtClean="0"/>
              <a:pPr/>
              <a:t>1/17/2018</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날짜 개체 틀 2"/>
          <p:cNvSpPr>
            <a:spLocks noGrp="1"/>
          </p:cNvSpPr>
          <p:nvPr>
            <p:ph type="dt" sz="half" idx="10"/>
          </p:nvPr>
        </p:nvSpPr>
        <p:spPr/>
        <p:txBody>
          <a:bodyPr/>
          <a:lstStyle/>
          <a:p>
            <a:fld id="{D4653A7A-6917-4807-AF32-E8ED746F72A0}" type="datetimeFigureOut">
              <a:rPr lang="en-US" smtClean="0"/>
              <a:pPr/>
              <a:t>1/17/2018</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4653A7A-6917-4807-AF32-E8ED746F72A0}" type="datetimeFigureOut">
              <a:rPr lang="en-US" smtClean="0"/>
              <a:pPr/>
              <a:t>1/17/2018</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D4653A7A-6917-4807-AF32-E8ED746F72A0}" type="datetimeFigureOut">
              <a:rPr lang="en-US" smtClean="0"/>
              <a:pPr/>
              <a:t>1/17/2018</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D4653A7A-6917-4807-AF32-E8ED746F72A0}" type="datetimeFigureOut">
              <a:rPr lang="en-US" smtClean="0"/>
              <a:pPr/>
              <a:t>1/17/2018</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CF616605-D331-42EF-9DE4-24EA4A7B480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53A7A-6917-4807-AF32-E8ED746F72A0}" type="datetimeFigureOut">
              <a:rPr lang="en-US" smtClean="0"/>
              <a:pPr/>
              <a:t>1/17/2018</a:t>
            </a:fld>
            <a:endParaRPr 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16605-D331-42EF-9DE4-24EA4A7B48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jpe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2.jpe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5.png"/><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slide" Target="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jpeg"/><Relationship Id="rId7"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5.gif"/><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image" Target="../media/image32.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5.wav"/><Relationship Id="rId7"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3.png"/><Relationship Id="rId7" Type="http://schemas.openxmlformats.org/officeDocument/2006/relationships/slide" Target="slide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7.png"/><Relationship Id="rId7"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png"/><Relationship Id="rId7" Type="http://schemas.openxmlformats.org/officeDocument/2006/relationships/slide" Target="slide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8.png"/><Relationship Id="rId7" Type="http://schemas.openxmlformats.org/officeDocument/2006/relationships/slide" Target="slide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5.xml"/><Relationship Id="rId18" Type="http://schemas.openxmlformats.org/officeDocument/2006/relationships/slide" Target="slide10.xml"/><Relationship Id="rId26" Type="http://schemas.openxmlformats.org/officeDocument/2006/relationships/slide" Target="slide43.xml"/><Relationship Id="rId3" Type="http://schemas.openxmlformats.org/officeDocument/2006/relationships/image" Target="../media/image7.png"/><Relationship Id="rId21" Type="http://schemas.openxmlformats.org/officeDocument/2006/relationships/slide" Target="slide35.xml"/><Relationship Id="rId7" Type="http://schemas.openxmlformats.org/officeDocument/2006/relationships/image" Target="../media/image14.png"/><Relationship Id="rId12" Type="http://schemas.openxmlformats.org/officeDocument/2006/relationships/slide" Target="slide33.xml"/><Relationship Id="rId17" Type="http://schemas.openxmlformats.org/officeDocument/2006/relationships/slide" Target="slide16.xml"/><Relationship Id="rId25" Type="http://schemas.openxmlformats.org/officeDocument/2006/relationships/slide" Target="slide39.xml"/><Relationship Id="rId2" Type="http://schemas.openxmlformats.org/officeDocument/2006/relationships/audio" Target="../media/audio2.wav"/><Relationship Id="rId16" Type="http://schemas.openxmlformats.org/officeDocument/2006/relationships/slide" Target="slide41.xml"/><Relationship Id="rId20" Type="http://schemas.openxmlformats.org/officeDocument/2006/relationships/slide" Target="slide24.xml"/><Relationship Id="rId29"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14.xml"/><Relationship Id="rId11" Type="http://schemas.openxmlformats.org/officeDocument/2006/relationships/image" Target="../media/image16.png"/><Relationship Id="rId24" Type="http://schemas.openxmlformats.org/officeDocument/2006/relationships/slide" Target="slide37.xml"/><Relationship Id="rId5" Type="http://schemas.openxmlformats.org/officeDocument/2006/relationships/image" Target="../media/image13.png"/><Relationship Id="rId15" Type="http://schemas.openxmlformats.org/officeDocument/2006/relationships/slide" Target="slide20.xml"/><Relationship Id="rId23" Type="http://schemas.openxmlformats.org/officeDocument/2006/relationships/slide" Target="slide47.xml"/><Relationship Id="rId28" Type="http://schemas.openxmlformats.org/officeDocument/2006/relationships/slide" Target="slide8.xml"/><Relationship Id="rId10" Type="http://schemas.openxmlformats.org/officeDocument/2006/relationships/slide" Target="slide36.xml"/><Relationship Id="rId19" Type="http://schemas.openxmlformats.org/officeDocument/2006/relationships/slide" Target="slide30.xml"/><Relationship Id="rId31" Type="http://schemas.openxmlformats.org/officeDocument/2006/relationships/slide" Target="slide40.xml"/><Relationship Id="rId4" Type="http://schemas.openxmlformats.org/officeDocument/2006/relationships/slide" Target="slide6.xml"/><Relationship Id="rId9" Type="http://schemas.openxmlformats.org/officeDocument/2006/relationships/image" Target="../media/image15.png"/><Relationship Id="rId14" Type="http://schemas.openxmlformats.org/officeDocument/2006/relationships/slide" Target="slide27.xml"/><Relationship Id="rId22" Type="http://schemas.openxmlformats.org/officeDocument/2006/relationships/slide" Target="slide12.xml"/><Relationship Id="rId27" Type="http://schemas.openxmlformats.org/officeDocument/2006/relationships/slide" Target="slide22.xml"/><Relationship Id="rId30" Type="http://schemas.openxmlformats.org/officeDocument/2006/relationships/slide" Target="slide34.xml"/></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0.png"/><Relationship Id="rId4" Type="http://schemas.openxmlformats.org/officeDocument/2006/relationships/image" Target="../media/image59.gif"/><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7.wav"/><Relationship Id="rId7" Type="http://schemas.openxmlformats.org/officeDocument/2006/relationships/image" Target="../media/image62.png"/><Relationship Id="rId12"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8.wav"/><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1.jpeg"/><Relationship Id="rId11" Type="http://schemas.openxmlformats.org/officeDocument/2006/relationships/image" Target="../media/image21.png"/><Relationship Id="rId5" Type="http://schemas.openxmlformats.org/officeDocument/2006/relationships/audio" Target="../media/audio9.wav"/><Relationship Id="rId10" Type="http://schemas.openxmlformats.org/officeDocument/2006/relationships/slide" Target="slide4.xml"/><Relationship Id="rId4" Type="http://schemas.openxmlformats.org/officeDocument/2006/relationships/audio" Target="../media/audio7.wav"/><Relationship Id="rId9"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66.pn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9.png"/><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gif"/><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ircle 1"/>
          <p:cNvSpPr/>
          <p:nvPr/>
        </p:nvSpPr>
        <p:spPr>
          <a:xfrm>
            <a:off x="-1714544"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circle 2"/>
          <p:cNvSpPr/>
          <p:nvPr/>
        </p:nvSpPr>
        <p:spPr>
          <a:xfrm>
            <a:off x="1194959"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p:cNvSpPr txBox="1"/>
          <p:nvPr/>
        </p:nvSpPr>
        <p:spPr>
          <a:xfrm>
            <a:off x="978584" y="2571744"/>
            <a:ext cx="6152646" cy="461665"/>
          </a:xfrm>
          <a:prstGeom prst="rect">
            <a:avLst/>
          </a:prstGeom>
          <a:noFill/>
        </p:spPr>
        <p:txBody>
          <a:bodyPr wrap="none" rtlCol="0">
            <a:spAutoFit/>
          </a:bodyPr>
          <a:lstStyle/>
          <a:p>
            <a:r>
              <a:rPr lang="en-US" sz="2400" dirty="0" smtClean="0">
                <a:solidFill>
                  <a:schemeClr val="bg1"/>
                </a:solidFill>
                <a:latin typeface="Century Gothic" pitchFamily="34" charset="0"/>
              </a:rPr>
              <a:t>The English Language                  Presents</a:t>
            </a:r>
            <a:endParaRPr lang="en-US" sz="2400" dirty="0">
              <a:solidFill>
                <a:schemeClr val="bg1"/>
              </a:solidFill>
              <a:latin typeface="Century Gothic" pitchFamily="34" charset="0"/>
            </a:endParaRPr>
          </a:p>
        </p:txBody>
      </p:sp>
      <p:sp>
        <p:nvSpPr>
          <p:cNvPr id="16" name="circle 3"/>
          <p:cNvSpPr/>
          <p:nvPr/>
        </p:nvSpPr>
        <p:spPr>
          <a:xfrm>
            <a:off x="4319834" y="2071678"/>
            <a:ext cx="1428760" cy="142876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final circle3"/>
          <p:cNvSpPr/>
          <p:nvPr/>
        </p:nvSpPr>
        <p:spPr>
          <a:xfrm>
            <a:off x="2587778" y="1301902"/>
            <a:ext cx="4248000" cy="4248000"/>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final circle2"/>
          <p:cNvSpPr/>
          <p:nvPr/>
        </p:nvSpPr>
        <p:spPr>
          <a:xfrm>
            <a:off x="4643438" y="1357298"/>
            <a:ext cx="3299000" cy="3441876"/>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final circle1"/>
          <p:cNvSpPr/>
          <p:nvPr/>
        </p:nvSpPr>
        <p:spPr>
          <a:xfrm>
            <a:off x="6858016" y="1544079"/>
            <a:ext cx="2285984" cy="2384987"/>
          </a:xfrm>
          <a:prstGeom prst="ellipse">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1" name="BKG" descr="http://www.officialpsds.com/images/stocks/-Tile-Room-stock6040.jpg"/>
          <p:cNvPicPr>
            <a:picLocks noChangeAspect="1" noChangeArrowheads="1"/>
          </p:cNvPicPr>
          <p:nvPr/>
        </p:nvPicPr>
        <p:blipFill>
          <a:blip r:embed="rId3">
            <a:grayscl/>
          </a:blip>
          <a:srcRect l="25000"/>
          <a:stretch>
            <a:fillRect/>
          </a:stretch>
        </p:blipFill>
        <p:spPr bwMode="auto">
          <a:xfrm>
            <a:off x="0" y="0"/>
            <a:ext cx="9144000" cy="6858001"/>
          </a:xfrm>
          <a:prstGeom prst="rect">
            <a:avLst/>
          </a:prstGeom>
          <a:noFill/>
        </p:spPr>
      </p:pic>
      <p:pic>
        <p:nvPicPr>
          <p:cNvPr id="22" name="Bond"/>
          <p:cNvPicPr>
            <a:picLocks noChangeAspect="1" noChangeArrowheads="1"/>
          </p:cNvPicPr>
          <p:nvPr/>
        </p:nvPicPr>
        <p:blipFill>
          <a:blip r:embed="rId4">
            <a:lum bright="-10000"/>
          </a:blip>
          <a:srcRect/>
          <a:stretch>
            <a:fillRect/>
          </a:stretch>
        </p:blipFill>
        <p:spPr bwMode="auto">
          <a:xfrm>
            <a:off x="3709994" y="1733566"/>
            <a:ext cx="1790700" cy="3981450"/>
          </a:xfrm>
          <a:prstGeom prst="rect">
            <a:avLst/>
          </a:prstGeom>
          <a:noFill/>
          <a:ln w="9525">
            <a:noFill/>
            <a:miter lim="800000"/>
            <a:headEnd/>
            <a:tailEnd/>
          </a:ln>
          <a:effectLst/>
        </p:spPr>
      </p:pic>
      <p:sp>
        <p:nvSpPr>
          <p:cNvPr id="23" name="black"/>
          <p:cNvSpPr/>
          <p:nvPr/>
        </p:nvSpPr>
        <p:spPr>
          <a:xfrm>
            <a:off x="-32" y="-24"/>
            <a:ext cx="9144000" cy="6858000"/>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4" name="GunBarrel"/>
          <p:cNvPicPr>
            <a:picLocks noChangeAspect="1" noChangeArrowheads="1"/>
          </p:cNvPicPr>
          <p:nvPr/>
        </p:nvPicPr>
        <p:blipFill>
          <a:blip r:embed="rId5"/>
          <a:srcRect/>
          <a:stretch>
            <a:fillRect/>
          </a:stretch>
        </p:blipFill>
        <p:spPr bwMode="auto">
          <a:xfrm>
            <a:off x="-1857420" y="-1428784"/>
            <a:ext cx="13144592" cy="9863937"/>
          </a:xfrm>
          <a:prstGeom prst="rect">
            <a:avLst/>
          </a:prstGeom>
          <a:noFill/>
          <a:ln w="9525">
            <a:noFill/>
            <a:miter lim="800000"/>
            <a:headEnd/>
            <a:tailEnd/>
          </a:ln>
          <a:effectLst/>
        </p:spPr>
      </p:pic>
      <p:sp>
        <p:nvSpPr>
          <p:cNvPr id="25" name="muzzle"/>
          <p:cNvSpPr/>
          <p:nvPr/>
        </p:nvSpPr>
        <p:spPr>
          <a:xfrm>
            <a:off x="4143372" y="1857364"/>
            <a:ext cx="1071570" cy="928694"/>
          </a:xfrm>
          <a:prstGeom prst="star10">
            <a:avLst>
              <a:gd name="adj" fmla="val 6170"/>
              <a:gd name="hf" fmla="val 105146"/>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flash"/>
          <p:cNvSpPr/>
          <p:nvPr/>
        </p:nvSpPr>
        <p:spPr>
          <a:xfrm>
            <a:off x="0" y="0"/>
            <a:ext cx="9144000" cy="6858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blood"/>
          <p:cNvSpPr/>
          <p:nvPr/>
        </p:nvSpPr>
        <p:spPr>
          <a:xfrm>
            <a:off x="-1819132" y="-414336"/>
            <a:ext cx="14358116" cy="11712610"/>
          </a:xfrm>
          <a:custGeom>
            <a:avLst/>
            <a:gdLst>
              <a:gd name="connsiteX0" fmla="*/ 7407375 w 24986988"/>
              <a:gd name="connsiteY0" fmla="*/ 10358622 h 13614830"/>
              <a:gd name="connsiteX1" fmla="*/ 7078191 w 24986988"/>
              <a:gd name="connsiteY1" fmla="*/ 13065246 h 13614830"/>
              <a:gd name="connsiteX2" fmla="*/ 8614383 w 24986988"/>
              <a:gd name="connsiteY2" fmla="*/ 13284702 h 13614830"/>
              <a:gd name="connsiteX3" fmla="*/ 9016719 w 24986988"/>
              <a:gd name="connsiteY3" fmla="*/ 10870686 h 13614830"/>
              <a:gd name="connsiteX4" fmla="*/ 10443183 w 24986988"/>
              <a:gd name="connsiteY4" fmla="*/ 12150846 h 13614830"/>
              <a:gd name="connsiteX5" fmla="*/ 11540463 w 24986988"/>
              <a:gd name="connsiteY5" fmla="*/ 13394430 h 13614830"/>
              <a:gd name="connsiteX6" fmla="*/ 12381711 w 24986988"/>
              <a:gd name="connsiteY6" fmla="*/ 11785086 h 13614830"/>
              <a:gd name="connsiteX7" fmla="*/ 12381711 w 24986988"/>
              <a:gd name="connsiteY7" fmla="*/ 11711934 h 13614830"/>
              <a:gd name="connsiteX8" fmla="*/ 13698447 w 24986988"/>
              <a:gd name="connsiteY8" fmla="*/ 11090142 h 13614830"/>
              <a:gd name="connsiteX9" fmla="*/ 16368495 w 24986988"/>
              <a:gd name="connsiteY9" fmla="*/ 11858238 h 13614830"/>
              <a:gd name="connsiteX10" fmla="*/ 16478223 w 24986988"/>
              <a:gd name="connsiteY10" fmla="*/ 11894814 h 13614830"/>
              <a:gd name="connsiteX11" fmla="*/ 16880559 w 24986988"/>
              <a:gd name="connsiteY11" fmla="*/ 12223998 h 13614830"/>
              <a:gd name="connsiteX12" fmla="*/ 17100015 w 24986988"/>
              <a:gd name="connsiteY12" fmla="*/ 12333726 h 13614830"/>
              <a:gd name="connsiteX13" fmla="*/ 19916367 w 24986988"/>
              <a:gd name="connsiteY13" fmla="*/ 13248126 h 13614830"/>
              <a:gd name="connsiteX14" fmla="*/ 20026095 w 24986988"/>
              <a:gd name="connsiteY14" fmla="*/ 13138398 h 13614830"/>
              <a:gd name="connsiteX15" fmla="*/ 20282127 w 24986988"/>
              <a:gd name="connsiteY15" fmla="*/ 13028670 h 13614830"/>
              <a:gd name="connsiteX16" fmla="*/ 20428431 w 24986988"/>
              <a:gd name="connsiteY16" fmla="*/ 12918942 h 13614830"/>
              <a:gd name="connsiteX17" fmla="*/ 20574735 w 24986988"/>
              <a:gd name="connsiteY17" fmla="*/ 12845790 h 13614830"/>
              <a:gd name="connsiteX18" fmla="*/ 20721039 w 24986988"/>
              <a:gd name="connsiteY18" fmla="*/ 12699486 h 13614830"/>
              <a:gd name="connsiteX19" fmla="*/ 22769295 w 24986988"/>
              <a:gd name="connsiteY19" fmla="*/ 10578078 h 13614830"/>
              <a:gd name="connsiteX20" fmla="*/ 22805871 w 24986988"/>
              <a:gd name="connsiteY20" fmla="*/ 10468350 h 13614830"/>
              <a:gd name="connsiteX21" fmla="*/ 23098479 w 24986988"/>
              <a:gd name="connsiteY21" fmla="*/ 10139166 h 13614830"/>
              <a:gd name="connsiteX22" fmla="*/ 23317935 w 24986988"/>
              <a:gd name="connsiteY22" fmla="*/ 9883134 h 13614830"/>
              <a:gd name="connsiteX23" fmla="*/ 23391087 w 24986988"/>
              <a:gd name="connsiteY23" fmla="*/ 9736830 h 13614830"/>
              <a:gd name="connsiteX24" fmla="*/ 24744399 w 24986988"/>
              <a:gd name="connsiteY24" fmla="*/ 7944606 h 13614830"/>
              <a:gd name="connsiteX25" fmla="*/ 24854127 w 24986988"/>
              <a:gd name="connsiteY25" fmla="*/ 7871454 h 13614830"/>
              <a:gd name="connsiteX26" fmla="*/ 24963855 w 24986988"/>
              <a:gd name="connsiteY26" fmla="*/ 7322814 h 13614830"/>
              <a:gd name="connsiteX27" fmla="*/ 22769295 w 24986988"/>
              <a:gd name="connsiteY27" fmla="*/ 2202174 h 13614830"/>
              <a:gd name="connsiteX28" fmla="*/ 22513263 w 24986988"/>
              <a:gd name="connsiteY28" fmla="*/ 1982718 h 13614830"/>
              <a:gd name="connsiteX29" fmla="*/ 22037775 w 24986988"/>
              <a:gd name="connsiteY29" fmla="*/ 1799838 h 13614830"/>
              <a:gd name="connsiteX30" fmla="*/ 12308559 w 24986988"/>
              <a:gd name="connsiteY30" fmla="*/ 44190 h 13614830"/>
              <a:gd name="connsiteX31" fmla="*/ 6456399 w 24986988"/>
              <a:gd name="connsiteY31" fmla="*/ 1178046 h 13614830"/>
              <a:gd name="connsiteX32" fmla="*/ 6236943 w 24986988"/>
              <a:gd name="connsiteY32" fmla="*/ 1324350 h 13614830"/>
              <a:gd name="connsiteX33" fmla="*/ 5980911 w 24986988"/>
              <a:gd name="connsiteY33" fmla="*/ 1470654 h 13614830"/>
              <a:gd name="connsiteX34" fmla="*/ 5871183 w 24986988"/>
              <a:gd name="connsiteY34" fmla="*/ 1507230 h 13614830"/>
              <a:gd name="connsiteX35" fmla="*/ 1043151 w 24986988"/>
              <a:gd name="connsiteY35" fmla="*/ 5128254 h 13614830"/>
              <a:gd name="connsiteX36" fmla="*/ 860271 w 24986988"/>
              <a:gd name="connsiteY36" fmla="*/ 5347710 h 13614830"/>
              <a:gd name="connsiteX37" fmla="*/ 787119 w 24986988"/>
              <a:gd name="connsiteY37" fmla="*/ 5494014 h 13614830"/>
              <a:gd name="connsiteX38" fmla="*/ 713967 w 24986988"/>
              <a:gd name="connsiteY38" fmla="*/ 5603742 h 13614830"/>
              <a:gd name="connsiteX39" fmla="*/ 19023 w 24986988"/>
              <a:gd name="connsiteY39" fmla="*/ 8895582 h 13614830"/>
              <a:gd name="connsiteX40" fmla="*/ 92175 w 24986988"/>
              <a:gd name="connsiteY40" fmla="*/ 9224766 h 13614830"/>
              <a:gd name="connsiteX41" fmla="*/ 2067279 w 24986988"/>
              <a:gd name="connsiteY41" fmla="*/ 11602206 h 13614830"/>
              <a:gd name="connsiteX42" fmla="*/ 2250159 w 24986988"/>
              <a:gd name="connsiteY42" fmla="*/ 11711934 h 13614830"/>
              <a:gd name="connsiteX43" fmla="*/ 4225263 w 24986988"/>
              <a:gd name="connsiteY43" fmla="*/ 13065246 h 13614830"/>
              <a:gd name="connsiteX44" fmla="*/ 4261839 w 24986988"/>
              <a:gd name="connsiteY44" fmla="*/ 13174974 h 13614830"/>
              <a:gd name="connsiteX45" fmla="*/ 4298415 w 24986988"/>
              <a:gd name="connsiteY45" fmla="*/ 13577310 h 13614830"/>
              <a:gd name="connsiteX46" fmla="*/ 5724879 w 24986988"/>
              <a:gd name="connsiteY46" fmla="*/ 12553182 h 13614830"/>
              <a:gd name="connsiteX47" fmla="*/ 5907759 w 24986988"/>
              <a:gd name="connsiteY47" fmla="*/ 12150846 h 13614830"/>
              <a:gd name="connsiteX48" fmla="*/ 6017487 w 24986988"/>
              <a:gd name="connsiteY48" fmla="*/ 11455902 h 13614830"/>
              <a:gd name="connsiteX49" fmla="*/ 6163791 w 24986988"/>
              <a:gd name="connsiteY49" fmla="*/ 9041886 h 13614830"/>
              <a:gd name="connsiteX50" fmla="*/ 6310095 w 24986988"/>
              <a:gd name="connsiteY50" fmla="*/ 8932158 h 13614830"/>
              <a:gd name="connsiteX51" fmla="*/ 6492975 w 24986988"/>
              <a:gd name="connsiteY51" fmla="*/ 8859006 h 13614830"/>
              <a:gd name="connsiteX52" fmla="*/ 7443951 w 24986988"/>
              <a:gd name="connsiteY52" fmla="*/ 10029438 h 13614830"/>
              <a:gd name="connsiteX53" fmla="*/ 7334223 w 24986988"/>
              <a:gd name="connsiteY53" fmla="*/ 10468350 h 13614830"/>
              <a:gd name="connsiteX0" fmla="*/ 7407375 w 24986988"/>
              <a:gd name="connsiteY0" fmla="*/ 10358622 h 13577310"/>
              <a:gd name="connsiteX1" fmla="*/ 7078191 w 24986988"/>
              <a:gd name="connsiteY1" fmla="*/ 13065246 h 13577310"/>
              <a:gd name="connsiteX2" fmla="*/ 8614383 w 24986988"/>
              <a:gd name="connsiteY2" fmla="*/ 13284702 h 13577310"/>
              <a:gd name="connsiteX3" fmla="*/ 9016719 w 24986988"/>
              <a:gd name="connsiteY3" fmla="*/ 10870686 h 13577310"/>
              <a:gd name="connsiteX4" fmla="*/ 10443183 w 24986988"/>
              <a:gd name="connsiteY4" fmla="*/ 12150846 h 13577310"/>
              <a:gd name="connsiteX5" fmla="*/ 10406607 w 24986988"/>
              <a:gd name="connsiteY5" fmla="*/ 12187422 h 13577310"/>
              <a:gd name="connsiteX6" fmla="*/ 11540463 w 24986988"/>
              <a:gd name="connsiteY6" fmla="*/ 13394430 h 13577310"/>
              <a:gd name="connsiteX7" fmla="*/ 12381711 w 24986988"/>
              <a:gd name="connsiteY7" fmla="*/ 11785086 h 13577310"/>
              <a:gd name="connsiteX8" fmla="*/ 12381711 w 24986988"/>
              <a:gd name="connsiteY8" fmla="*/ 11711934 h 13577310"/>
              <a:gd name="connsiteX9" fmla="*/ 13698447 w 24986988"/>
              <a:gd name="connsiteY9" fmla="*/ 11090142 h 13577310"/>
              <a:gd name="connsiteX10" fmla="*/ 16368495 w 24986988"/>
              <a:gd name="connsiteY10" fmla="*/ 11858238 h 13577310"/>
              <a:gd name="connsiteX11" fmla="*/ 16478223 w 24986988"/>
              <a:gd name="connsiteY11" fmla="*/ 11894814 h 13577310"/>
              <a:gd name="connsiteX12" fmla="*/ 16880559 w 24986988"/>
              <a:gd name="connsiteY12" fmla="*/ 12223998 h 13577310"/>
              <a:gd name="connsiteX13" fmla="*/ 17100015 w 24986988"/>
              <a:gd name="connsiteY13" fmla="*/ 12333726 h 13577310"/>
              <a:gd name="connsiteX14" fmla="*/ 19916367 w 24986988"/>
              <a:gd name="connsiteY14" fmla="*/ 13248126 h 13577310"/>
              <a:gd name="connsiteX15" fmla="*/ 20026095 w 24986988"/>
              <a:gd name="connsiteY15" fmla="*/ 13138398 h 13577310"/>
              <a:gd name="connsiteX16" fmla="*/ 20282127 w 24986988"/>
              <a:gd name="connsiteY16" fmla="*/ 13028670 h 13577310"/>
              <a:gd name="connsiteX17" fmla="*/ 20428431 w 24986988"/>
              <a:gd name="connsiteY17" fmla="*/ 12918942 h 13577310"/>
              <a:gd name="connsiteX18" fmla="*/ 20574735 w 24986988"/>
              <a:gd name="connsiteY18" fmla="*/ 12845790 h 13577310"/>
              <a:gd name="connsiteX19" fmla="*/ 20721039 w 24986988"/>
              <a:gd name="connsiteY19" fmla="*/ 12699486 h 13577310"/>
              <a:gd name="connsiteX20" fmla="*/ 22769295 w 24986988"/>
              <a:gd name="connsiteY20" fmla="*/ 10578078 h 13577310"/>
              <a:gd name="connsiteX21" fmla="*/ 22805871 w 24986988"/>
              <a:gd name="connsiteY21" fmla="*/ 10468350 h 13577310"/>
              <a:gd name="connsiteX22" fmla="*/ 23098479 w 24986988"/>
              <a:gd name="connsiteY22" fmla="*/ 10139166 h 13577310"/>
              <a:gd name="connsiteX23" fmla="*/ 23317935 w 24986988"/>
              <a:gd name="connsiteY23" fmla="*/ 9883134 h 13577310"/>
              <a:gd name="connsiteX24" fmla="*/ 23391087 w 24986988"/>
              <a:gd name="connsiteY24" fmla="*/ 9736830 h 13577310"/>
              <a:gd name="connsiteX25" fmla="*/ 24744399 w 24986988"/>
              <a:gd name="connsiteY25" fmla="*/ 7944606 h 13577310"/>
              <a:gd name="connsiteX26" fmla="*/ 24854127 w 24986988"/>
              <a:gd name="connsiteY26" fmla="*/ 7871454 h 13577310"/>
              <a:gd name="connsiteX27" fmla="*/ 24963855 w 24986988"/>
              <a:gd name="connsiteY27" fmla="*/ 7322814 h 13577310"/>
              <a:gd name="connsiteX28" fmla="*/ 22769295 w 24986988"/>
              <a:gd name="connsiteY28" fmla="*/ 2202174 h 13577310"/>
              <a:gd name="connsiteX29" fmla="*/ 22513263 w 24986988"/>
              <a:gd name="connsiteY29" fmla="*/ 1982718 h 13577310"/>
              <a:gd name="connsiteX30" fmla="*/ 22037775 w 24986988"/>
              <a:gd name="connsiteY30" fmla="*/ 1799838 h 13577310"/>
              <a:gd name="connsiteX31" fmla="*/ 12308559 w 24986988"/>
              <a:gd name="connsiteY31" fmla="*/ 44190 h 13577310"/>
              <a:gd name="connsiteX32" fmla="*/ 6456399 w 24986988"/>
              <a:gd name="connsiteY32" fmla="*/ 1178046 h 13577310"/>
              <a:gd name="connsiteX33" fmla="*/ 6236943 w 24986988"/>
              <a:gd name="connsiteY33" fmla="*/ 1324350 h 13577310"/>
              <a:gd name="connsiteX34" fmla="*/ 5980911 w 24986988"/>
              <a:gd name="connsiteY34" fmla="*/ 1470654 h 13577310"/>
              <a:gd name="connsiteX35" fmla="*/ 5871183 w 24986988"/>
              <a:gd name="connsiteY35" fmla="*/ 1507230 h 13577310"/>
              <a:gd name="connsiteX36" fmla="*/ 1043151 w 24986988"/>
              <a:gd name="connsiteY36" fmla="*/ 5128254 h 13577310"/>
              <a:gd name="connsiteX37" fmla="*/ 860271 w 24986988"/>
              <a:gd name="connsiteY37" fmla="*/ 5347710 h 13577310"/>
              <a:gd name="connsiteX38" fmla="*/ 787119 w 24986988"/>
              <a:gd name="connsiteY38" fmla="*/ 5494014 h 13577310"/>
              <a:gd name="connsiteX39" fmla="*/ 713967 w 24986988"/>
              <a:gd name="connsiteY39" fmla="*/ 5603742 h 13577310"/>
              <a:gd name="connsiteX40" fmla="*/ 19023 w 24986988"/>
              <a:gd name="connsiteY40" fmla="*/ 8895582 h 13577310"/>
              <a:gd name="connsiteX41" fmla="*/ 92175 w 24986988"/>
              <a:gd name="connsiteY41" fmla="*/ 9224766 h 13577310"/>
              <a:gd name="connsiteX42" fmla="*/ 2067279 w 24986988"/>
              <a:gd name="connsiteY42" fmla="*/ 11602206 h 13577310"/>
              <a:gd name="connsiteX43" fmla="*/ 2250159 w 24986988"/>
              <a:gd name="connsiteY43" fmla="*/ 11711934 h 13577310"/>
              <a:gd name="connsiteX44" fmla="*/ 4225263 w 24986988"/>
              <a:gd name="connsiteY44" fmla="*/ 13065246 h 13577310"/>
              <a:gd name="connsiteX45" fmla="*/ 4261839 w 24986988"/>
              <a:gd name="connsiteY45" fmla="*/ 13174974 h 13577310"/>
              <a:gd name="connsiteX46" fmla="*/ 4298415 w 24986988"/>
              <a:gd name="connsiteY46" fmla="*/ 13577310 h 13577310"/>
              <a:gd name="connsiteX47" fmla="*/ 5724879 w 24986988"/>
              <a:gd name="connsiteY47" fmla="*/ 12553182 h 13577310"/>
              <a:gd name="connsiteX48" fmla="*/ 5907759 w 24986988"/>
              <a:gd name="connsiteY48" fmla="*/ 12150846 h 13577310"/>
              <a:gd name="connsiteX49" fmla="*/ 6017487 w 24986988"/>
              <a:gd name="connsiteY49" fmla="*/ 11455902 h 13577310"/>
              <a:gd name="connsiteX50" fmla="*/ 6163791 w 24986988"/>
              <a:gd name="connsiteY50" fmla="*/ 9041886 h 13577310"/>
              <a:gd name="connsiteX51" fmla="*/ 6310095 w 24986988"/>
              <a:gd name="connsiteY51" fmla="*/ 8932158 h 13577310"/>
              <a:gd name="connsiteX52" fmla="*/ 6492975 w 24986988"/>
              <a:gd name="connsiteY52" fmla="*/ 8859006 h 13577310"/>
              <a:gd name="connsiteX53" fmla="*/ 7443951 w 24986988"/>
              <a:gd name="connsiteY53" fmla="*/ 10029438 h 13577310"/>
              <a:gd name="connsiteX54" fmla="*/ 7334223 w 24986988"/>
              <a:gd name="connsiteY54" fmla="*/ 10468350 h 13577310"/>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088104"/>
              <a:gd name="connsiteX1" fmla="*/ 7078191 w 24986988"/>
              <a:gd name="connsiteY1" fmla="*/ 13065246 h 14088104"/>
              <a:gd name="connsiteX2" fmla="*/ 8614383 w 24986988"/>
              <a:gd name="connsiteY2" fmla="*/ 13284702 h 14088104"/>
              <a:gd name="connsiteX3" fmla="*/ 9016719 w 24986988"/>
              <a:gd name="connsiteY3" fmla="*/ 10870686 h 14088104"/>
              <a:gd name="connsiteX4" fmla="*/ 10443183 w 24986988"/>
              <a:gd name="connsiteY4" fmla="*/ 12150846 h 14088104"/>
              <a:gd name="connsiteX5" fmla="*/ 10406607 w 24986988"/>
              <a:gd name="connsiteY5" fmla="*/ 12187422 h 14088104"/>
              <a:gd name="connsiteX6" fmla="*/ 11540463 w 24986988"/>
              <a:gd name="connsiteY6" fmla="*/ 13394430 h 14088104"/>
              <a:gd name="connsiteX7" fmla="*/ 12381711 w 24986988"/>
              <a:gd name="connsiteY7" fmla="*/ 11785086 h 14088104"/>
              <a:gd name="connsiteX8" fmla="*/ 12381711 w 24986988"/>
              <a:gd name="connsiteY8" fmla="*/ 11711934 h 14088104"/>
              <a:gd name="connsiteX9" fmla="*/ 13698447 w 24986988"/>
              <a:gd name="connsiteY9" fmla="*/ 11090142 h 14088104"/>
              <a:gd name="connsiteX10" fmla="*/ 16368495 w 24986988"/>
              <a:gd name="connsiteY10" fmla="*/ 11858238 h 14088104"/>
              <a:gd name="connsiteX11" fmla="*/ 16478223 w 24986988"/>
              <a:gd name="connsiteY11" fmla="*/ 11894814 h 14088104"/>
              <a:gd name="connsiteX12" fmla="*/ 16880559 w 24986988"/>
              <a:gd name="connsiteY12" fmla="*/ 12223998 h 14088104"/>
              <a:gd name="connsiteX13" fmla="*/ 17100015 w 24986988"/>
              <a:gd name="connsiteY13" fmla="*/ 12333726 h 14088104"/>
              <a:gd name="connsiteX14" fmla="*/ 19916367 w 24986988"/>
              <a:gd name="connsiteY14" fmla="*/ 13248126 h 14088104"/>
              <a:gd name="connsiteX15" fmla="*/ 20026095 w 24986988"/>
              <a:gd name="connsiteY15" fmla="*/ 13138398 h 14088104"/>
              <a:gd name="connsiteX16" fmla="*/ 20282127 w 24986988"/>
              <a:gd name="connsiteY16" fmla="*/ 13028670 h 14088104"/>
              <a:gd name="connsiteX17" fmla="*/ 20428431 w 24986988"/>
              <a:gd name="connsiteY17" fmla="*/ 12918942 h 14088104"/>
              <a:gd name="connsiteX18" fmla="*/ 20574735 w 24986988"/>
              <a:gd name="connsiteY18" fmla="*/ 12845790 h 14088104"/>
              <a:gd name="connsiteX19" fmla="*/ 20721039 w 24986988"/>
              <a:gd name="connsiteY19" fmla="*/ 12699486 h 14088104"/>
              <a:gd name="connsiteX20" fmla="*/ 22769295 w 24986988"/>
              <a:gd name="connsiteY20" fmla="*/ 10578078 h 14088104"/>
              <a:gd name="connsiteX21" fmla="*/ 22805871 w 24986988"/>
              <a:gd name="connsiteY21" fmla="*/ 10468350 h 14088104"/>
              <a:gd name="connsiteX22" fmla="*/ 23098479 w 24986988"/>
              <a:gd name="connsiteY22" fmla="*/ 10139166 h 14088104"/>
              <a:gd name="connsiteX23" fmla="*/ 23317935 w 24986988"/>
              <a:gd name="connsiteY23" fmla="*/ 9883134 h 14088104"/>
              <a:gd name="connsiteX24" fmla="*/ 23391087 w 24986988"/>
              <a:gd name="connsiteY24" fmla="*/ 9736830 h 14088104"/>
              <a:gd name="connsiteX25" fmla="*/ 24744399 w 24986988"/>
              <a:gd name="connsiteY25" fmla="*/ 7944606 h 14088104"/>
              <a:gd name="connsiteX26" fmla="*/ 24854127 w 24986988"/>
              <a:gd name="connsiteY26" fmla="*/ 7871454 h 14088104"/>
              <a:gd name="connsiteX27" fmla="*/ 24963855 w 24986988"/>
              <a:gd name="connsiteY27" fmla="*/ 7322814 h 14088104"/>
              <a:gd name="connsiteX28" fmla="*/ 22769295 w 24986988"/>
              <a:gd name="connsiteY28" fmla="*/ 2202174 h 14088104"/>
              <a:gd name="connsiteX29" fmla="*/ 22513263 w 24986988"/>
              <a:gd name="connsiteY29" fmla="*/ 1982718 h 14088104"/>
              <a:gd name="connsiteX30" fmla="*/ 22037775 w 24986988"/>
              <a:gd name="connsiteY30" fmla="*/ 1799838 h 14088104"/>
              <a:gd name="connsiteX31" fmla="*/ 12308559 w 24986988"/>
              <a:gd name="connsiteY31" fmla="*/ 44190 h 14088104"/>
              <a:gd name="connsiteX32" fmla="*/ 6456399 w 24986988"/>
              <a:gd name="connsiteY32" fmla="*/ 1178046 h 14088104"/>
              <a:gd name="connsiteX33" fmla="*/ 6236943 w 24986988"/>
              <a:gd name="connsiteY33" fmla="*/ 1324350 h 14088104"/>
              <a:gd name="connsiteX34" fmla="*/ 5980911 w 24986988"/>
              <a:gd name="connsiteY34" fmla="*/ 1470654 h 14088104"/>
              <a:gd name="connsiteX35" fmla="*/ 5871183 w 24986988"/>
              <a:gd name="connsiteY35" fmla="*/ 1507230 h 14088104"/>
              <a:gd name="connsiteX36" fmla="*/ 1043151 w 24986988"/>
              <a:gd name="connsiteY36" fmla="*/ 5128254 h 14088104"/>
              <a:gd name="connsiteX37" fmla="*/ 860271 w 24986988"/>
              <a:gd name="connsiteY37" fmla="*/ 5347710 h 14088104"/>
              <a:gd name="connsiteX38" fmla="*/ 787119 w 24986988"/>
              <a:gd name="connsiteY38" fmla="*/ 5494014 h 14088104"/>
              <a:gd name="connsiteX39" fmla="*/ 713967 w 24986988"/>
              <a:gd name="connsiteY39" fmla="*/ 5603742 h 14088104"/>
              <a:gd name="connsiteX40" fmla="*/ 19023 w 24986988"/>
              <a:gd name="connsiteY40" fmla="*/ 8895582 h 14088104"/>
              <a:gd name="connsiteX41" fmla="*/ 92175 w 24986988"/>
              <a:gd name="connsiteY41" fmla="*/ 9224766 h 14088104"/>
              <a:gd name="connsiteX42" fmla="*/ 2067279 w 24986988"/>
              <a:gd name="connsiteY42" fmla="*/ 11602206 h 14088104"/>
              <a:gd name="connsiteX43" fmla="*/ 2250159 w 24986988"/>
              <a:gd name="connsiteY43" fmla="*/ 11711934 h 14088104"/>
              <a:gd name="connsiteX44" fmla="*/ 4225263 w 24986988"/>
              <a:gd name="connsiteY44" fmla="*/ 13065246 h 14088104"/>
              <a:gd name="connsiteX45" fmla="*/ 4261839 w 24986988"/>
              <a:gd name="connsiteY45" fmla="*/ 13174974 h 14088104"/>
              <a:gd name="connsiteX46" fmla="*/ 4298415 w 24986988"/>
              <a:gd name="connsiteY46" fmla="*/ 13577310 h 14088104"/>
              <a:gd name="connsiteX47" fmla="*/ 5724879 w 24986988"/>
              <a:gd name="connsiteY47" fmla="*/ 12553182 h 14088104"/>
              <a:gd name="connsiteX48" fmla="*/ 5907759 w 24986988"/>
              <a:gd name="connsiteY48" fmla="*/ 12150846 h 14088104"/>
              <a:gd name="connsiteX49" fmla="*/ 6017487 w 24986988"/>
              <a:gd name="connsiteY49" fmla="*/ 11455902 h 14088104"/>
              <a:gd name="connsiteX50" fmla="*/ 6163791 w 24986988"/>
              <a:gd name="connsiteY50" fmla="*/ 9041886 h 14088104"/>
              <a:gd name="connsiteX51" fmla="*/ 6310095 w 24986988"/>
              <a:gd name="connsiteY51" fmla="*/ 8932158 h 14088104"/>
              <a:gd name="connsiteX52" fmla="*/ 6492975 w 24986988"/>
              <a:gd name="connsiteY52" fmla="*/ 8859006 h 14088104"/>
              <a:gd name="connsiteX53" fmla="*/ 7443951 w 24986988"/>
              <a:gd name="connsiteY53" fmla="*/ 10029438 h 14088104"/>
              <a:gd name="connsiteX54" fmla="*/ 7334223 w 24986988"/>
              <a:gd name="connsiteY54" fmla="*/ 10468350 h 14088104"/>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6368495 w 24986988"/>
              <a:gd name="connsiteY10" fmla="*/ 11858238 h 14157440"/>
              <a:gd name="connsiteX11" fmla="*/ 16478223 w 24986988"/>
              <a:gd name="connsiteY11" fmla="*/ 11894814 h 14157440"/>
              <a:gd name="connsiteX12" fmla="*/ 16880559 w 24986988"/>
              <a:gd name="connsiteY12" fmla="*/ 12223998 h 14157440"/>
              <a:gd name="connsiteX13" fmla="*/ 17100015 w 24986988"/>
              <a:gd name="connsiteY13" fmla="*/ 12333726 h 14157440"/>
              <a:gd name="connsiteX14" fmla="*/ 19916367 w 24986988"/>
              <a:gd name="connsiteY14" fmla="*/ 13248126 h 14157440"/>
              <a:gd name="connsiteX15" fmla="*/ 20026095 w 24986988"/>
              <a:gd name="connsiteY15" fmla="*/ 13138398 h 14157440"/>
              <a:gd name="connsiteX16" fmla="*/ 20282127 w 24986988"/>
              <a:gd name="connsiteY16" fmla="*/ 13028670 h 14157440"/>
              <a:gd name="connsiteX17" fmla="*/ 20428431 w 24986988"/>
              <a:gd name="connsiteY17" fmla="*/ 12918942 h 14157440"/>
              <a:gd name="connsiteX18" fmla="*/ 20574735 w 24986988"/>
              <a:gd name="connsiteY18" fmla="*/ 12845790 h 14157440"/>
              <a:gd name="connsiteX19" fmla="*/ 20721039 w 24986988"/>
              <a:gd name="connsiteY19" fmla="*/ 12699486 h 14157440"/>
              <a:gd name="connsiteX20" fmla="*/ 22769295 w 24986988"/>
              <a:gd name="connsiteY20" fmla="*/ 10578078 h 14157440"/>
              <a:gd name="connsiteX21" fmla="*/ 22805871 w 24986988"/>
              <a:gd name="connsiteY21" fmla="*/ 10468350 h 14157440"/>
              <a:gd name="connsiteX22" fmla="*/ 23098479 w 24986988"/>
              <a:gd name="connsiteY22" fmla="*/ 10139166 h 14157440"/>
              <a:gd name="connsiteX23" fmla="*/ 23317935 w 24986988"/>
              <a:gd name="connsiteY23" fmla="*/ 9883134 h 14157440"/>
              <a:gd name="connsiteX24" fmla="*/ 23391087 w 24986988"/>
              <a:gd name="connsiteY24" fmla="*/ 9736830 h 14157440"/>
              <a:gd name="connsiteX25" fmla="*/ 24744399 w 24986988"/>
              <a:gd name="connsiteY25" fmla="*/ 7944606 h 14157440"/>
              <a:gd name="connsiteX26" fmla="*/ 24854127 w 24986988"/>
              <a:gd name="connsiteY26" fmla="*/ 7871454 h 14157440"/>
              <a:gd name="connsiteX27" fmla="*/ 24963855 w 24986988"/>
              <a:gd name="connsiteY27" fmla="*/ 7322814 h 14157440"/>
              <a:gd name="connsiteX28" fmla="*/ 22769295 w 24986988"/>
              <a:gd name="connsiteY28" fmla="*/ 2202174 h 14157440"/>
              <a:gd name="connsiteX29" fmla="*/ 22513263 w 24986988"/>
              <a:gd name="connsiteY29" fmla="*/ 1982718 h 14157440"/>
              <a:gd name="connsiteX30" fmla="*/ 22037775 w 24986988"/>
              <a:gd name="connsiteY30" fmla="*/ 1799838 h 14157440"/>
              <a:gd name="connsiteX31" fmla="*/ 12308559 w 24986988"/>
              <a:gd name="connsiteY31" fmla="*/ 44190 h 14157440"/>
              <a:gd name="connsiteX32" fmla="*/ 6456399 w 24986988"/>
              <a:gd name="connsiteY32" fmla="*/ 1178046 h 14157440"/>
              <a:gd name="connsiteX33" fmla="*/ 6236943 w 24986988"/>
              <a:gd name="connsiteY33" fmla="*/ 1324350 h 14157440"/>
              <a:gd name="connsiteX34" fmla="*/ 5980911 w 24986988"/>
              <a:gd name="connsiteY34" fmla="*/ 1470654 h 14157440"/>
              <a:gd name="connsiteX35" fmla="*/ 5871183 w 24986988"/>
              <a:gd name="connsiteY35" fmla="*/ 1507230 h 14157440"/>
              <a:gd name="connsiteX36" fmla="*/ 1043151 w 24986988"/>
              <a:gd name="connsiteY36" fmla="*/ 5128254 h 14157440"/>
              <a:gd name="connsiteX37" fmla="*/ 860271 w 24986988"/>
              <a:gd name="connsiteY37" fmla="*/ 5347710 h 14157440"/>
              <a:gd name="connsiteX38" fmla="*/ 787119 w 24986988"/>
              <a:gd name="connsiteY38" fmla="*/ 5494014 h 14157440"/>
              <a:gd name="connsiteX39" fmla="*/ 713967 w 24986988"/>
              <a:gd name="connsiteY39" fmla="*/ 5603742 h 14157440"/>
              <a:gd name="connsiteX40" fmla="*/ 19023 w 24986988"/>
              <a:gd name="connsiteY40" fmla="*/ 8895582 h 14157440"/>
              <a:gd name="connsiteX41" fmla="*/ 92175 w 24986988"/>
              <a:gd name="connsiteY41" fmla="*/ 9224766 h 14157440"/>
              <a:gd name="connsiteX42" fmla="*/ 2067279 w 24986988"/>
              <a:gd name="connsiteY42" fmla="*/ 11602206 h 14157440"/>
              <a:gd name="connsiteX43" fmla="*/ 2250159 w 24986988"/>
              <a:gd name="connsiteY43" fmla="*/ 11711934 h 14157440"/>
              <a:gd name="connsiteX44" fmla="*/ 4225263 w 24986988"/>
              <a:gd name="connsiteY44" fmla="*/ 13065246 h 14157440"/>
              <a:gd name="connsiteX45" fmla="*/ 4261839 w 24986988"/>
              <a:gd name="connsiteY45" fmla="*/ 13174974 h 14157440"/>
              <a:gd name="connsiteX46" fmla="*/ 4298415 w 24986988"/>
              <a:gd name="connsiteY46" fmla="*/ 13577310 h 14157440"/>
              <a:gd name="connsiteX47" fmla="*/ 5724879 w 24986988"/>
              <a:gd name="connsiteY47" fmla="*/ 12553182 h 14157440"/>
              <a:gd name="connsiteX48" fmla="*/ 5907759 w 24986988"/>
              <a:gd name="connsiteY48" fmla="*/ 12150846 h 14157440"/>
              <a:gd name="connsiteX49" fmla="*/ 6017487 w 24986988"/>
              <a:gd name="connsiteY49" fmla="*/ 11455902 h 14157440"/>
              <a:gd name="connsiteX50" fmla="*/ 6163791 w 24986988"/>
              <a:gd name="connsiteY50" fmla="*/ 9041886 h 14157440"/>
              <a:gd name="connsiteX51" fmla="*/ 6310095 w 24986988"/>
              <a:gd name="connsiteY51" fmla="*/ 8932158 h 14157440"/>
              <a:gd name="connsiteX52" fmla="*/ 6492975 w 24986988"/>
              <a:gd name="connsiteY52" fmla="*/ 8859006 h 14157440"/>
              <a:gd name="connsiteX53" fmla="*/ 7443951 w 24986988"/>
              <a:gd name="connsiteY53" fmla="*/ 10029438 h 14157440"/>
              <a:gd name="connsiteX54" fmla="*/ 7334223 w 24986988"/>
              <a:gd name="connsiteY54"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6368495 w 24986988"/>
              <a:gd name="connsiteY10" fmla="*/ 11858238 h 14157440"/>
              <a:gd name="connsiteX11" fmla="*/ 16478223 w 24986988"/>
              <a:gd name="connsiteY11" fmla="*/ 11894814 h 14157440"/>
              <a:gd name="connsiteX12" fmla="*/ 16880559 w 24986988"/>
              <a:gd name="connsiteY12" fmla="*/ 12223998 h 14157440"/>
              <a:gd name="connsiteX13" fmla="*/ 17100015 w 24986988"/>
              <a:gd name="connsiteY13" fmla="*/ 12333726 h 14157440"/>
              <a:gd name="connsiteX14" fmla="*/ 19916367 w 24986988"/>
              <a:gd name="connsiteY14" fmla="*/ 13248126 h 14157440"/>
              <a:gd name="connsiteX15" fmla="*/ 20026095 w 24986988"/>
              <a:gd name="connsiteY15" fmla="*/ 13138398 h 14157440"/>
              <a:gd name="connsiteX16" fmla="*/ 20282127 w 24986988"/>
              <a:gd name="connsiteY16" fmla="*/ 13028670 h 14157440"/>
              <a:gd name="connsiteX17" fmla="*/ 20428431 w 24986988"/>
              <a:gd name="connsiteY17" fmla="*/ 12918942 h 14157440"/>
              <a:gd name="connsiteX18" fmla="*/ 20574735 w 24986988"/>
              <a:gd name="connsiteY18" fmla="*/ 12845790 h 14157440"/>
              <a:gd name="connsiteX19" fmla="*/ 20721039 w 24986988"/>
              <a:gd name="connsiteY19" fmla="*/ 12699486 h 14157440"/>
              <a:gd name="connsiteX20" fmla="*/ 22769295 w 24986988"/>
              <a:gd name="connsiteY20" fmla="*/ 10578078 h 14157440"/>
              <a:gd name="connsiteX21" fmla="*/ 22805871 w 24986988"/>
              <a:gd name="connsiteY21" fmla="*/ 10468350 h 14157440"/>
              <a:gd name="connsiteX22" fmla="*/ 23098479 w 24986988"/>
              <a:gd name="connsiteY22" fmla="*/ 10139166 h 14157440"/>
              <a:gd name="connsiteX23" fmla="*/ 23317935 w 24986988"/>
              <a:gd name="connsiteY23" fmla="*/ 9883134 h 14157440"/>
              <a:gd name="connsiteX24" fmla="*/ 23391087 w 24986988"/>
              <a:gd name="connsiteY24" fmla="*/ 9736830 h 14157440"/>
              <a:gd name="connsiteX25" fmla="*/ 24744399 w 24986988"/>
              <a:gd name="connsiteY25" fmla="*/ 7944606 h 14157440"/>
              <a:gd name="connsiteX26" fmla="*/ 24854127 w 24986988"/>
              <a:gd name="connsiteY26" fmla="*/ 7871454 h 14157440"/>
              <a:gd name="connsiteX27" fmla="*/ 24963855 w 24986988"/>
              <a:gd name="connsiteY27" fmla="*/ 7322814 h 14157440"/>
              <a:gd name="connsiteX28" fmla="*/ 22769295 w 24986988"/>
              <a:gd name="connsiteY28" fmla="*/ 2202174 h 14157440"/>
              <a:gd name="connsiteX29" fmla="*/ 22513263 w 24986988"/>
              <a:gd name="connsiteY29" fmla="*/ 1982718 h 14157440"/>
              <a:gd name="connsiteX30" fmla="*/ 22037775 w 24986988"/>
              <a:gd name="connsiteY30" fmla="*/ 1799838 h 14157440"/>
              <a:gd name="connsiteX31" fmla="*/ 12308559 w 24986988"/>
              <a:gd name="connsiteY31" fmla="*/ 44190 h 14157440"/>
              <a:gd name="connsiteX32" fmla="*/ 6456399 w 24986988"/>
              <a:gd name="connsiteY32" fmla="*/ 1178046 h 14157440"/>
              <a:gd name="connsiteX33" fmla="*/ 6236943 w 24986988"/>
              <a:gd name="connsiteY33" fmla="*/ 1324350 h 14157440"/>
              <a:gd name="connsiteX34" fmla="*/ 5980911 w 24986988"/>
              <a:gd name="connsiteY34" fmla="*/ 1470654 h 14157440"/>
              <a:gd name="connsiteX35" fmla="*/ 5871183 w 24986988"/>
              <a:gd name="connsiteY35" fmla="*/ 1507230 h 14157440"/>
              <a:gd name="connsiteX36" fmla="*/ 1043151 w 24986988"/>
              <a:gd name="connsiteY36" fmla="*/ 5128254 h 14157440"/>
              <a:gd name="connsiteX37" fmla="*/ 860271 w 24986988"/>
              <a:gd name="connsiteY37" fmla="*/ 5347710 h 14157440"/>
              <a:gd name="connsiteX38" fmla="*/ 787119 w 24986988"/>
              <a:gd name="connsiteY38" fmla="*/ 5494014 h 14157440"/>
              <a:gd name="connsiteX39" fmla="*/ 713967 w 24986988"/>
              <a:gd name="connsiteY39" fmla="*/ 5603742 h 14157440"/>
              <a:gd name="connsiteX40" fmla="*/ 19023 w 24986988"/>
              <a:gd name="connsiteY40" fmla="*/ 8895582 h 14157440"/>
              <a:gd name="connsiteX41" fmla="*/ 92175 w 24986988"/>
              <a:gd name="connsiteY41" fmla="*/ 9224766 h 14157440"/>
              <a:gd name="connsiteX42" fmla="*/ 2067279 w 24986988"/>
              <a:gd name="connsiteY42" fmla="*/ 11602206 h 14157440"/>
              <a:gd name="connsiteX43" fmla="*/ 2250159 w 24986988"/>
              <a:gd name="connsiteY43" fmla="*/ 11711934 h 14157440"/>
              <a:gd name="connsiteX44" fmla="*/ 4225263 w 24986988"/>
              <a:gd name="connsiteY44" fmla="*/ 13065246 h 14157440"/>
              <a:gd name="connsiteX45" fmla="*/ 4261839 w 24986988"/>
              <a:gd name="connsiteY45" fmla="*/ 13174974 h 14157440"/>
              <a:gd name="connsiteX46" fmla="*/ 4298415 w 24986988"/>
              <a:gd name="connsiteY46" fmla="*/ 13577310 h 14157440"/>
              <a:gd name="connsiteX47" fmla="*/ 5724879 w 24986988"/>
              <a:gd name="connsiteY47" fmla="*/ 12553182 h 14157440"/>
              <a:gd name="connsiteX48" fmla="*/ 5907759 w 24986988"/>
              <a:gd name="connsiteY48" fmla="*/ 12150846 h 14157440"/>
              <a:gd name="connsiteX49" fmla="*/ 6017487 w 24986988"/>
              <a:gd name="connsiteY49" fmla="*/ 11455902 h 14157440"/>
              <a:gd name="connsiteX50" fmla="*/ 6163791 w 24986988"/>
              <a:gd name="connsiteY50" fmla="*/ 9041886 h 14157440"/>
              <a:gd name="connsiteX51" fmla="*/ 6310095 w 24986988"/>
              <a:gd name="connsiteY51" fmla="*/ 8932158 h 14157440"/>
              <a:gd name="connsiteX52" fmla="*/ 6492975 w 24986988"/>
              <a:gd name="connsiteY52" fmla="*/ 8859006 h 14157440"/>
              <a:gd name="connsiteX53" fmla="*/ 7443951 w 24986988"/>
              <a:gd name="connsiteY53" fmla="*/ 10029438 h 14157440"/>
              <a:gd name="connsiteX54" fmla="*/ 7334223 w 24986988"/>
              <a:gd name="connsiteY54" fmla="*/ 10468350 h 14157440"/>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478223 w 24986988"/>
              <a:gd name="connsiteY11" fmla="*/ 11894814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263745 w 24986988"/>
              <a:gd name="connsiteY11" fmla="*/ 10608906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263745 w 24986988"/>
              <a:gd name="connsiteY11" fmla="*/ 10608906 h 14593684"/>
              <a:gd name="connsiteX12" fmla="*/ 16880559 w 24986988"/>
              <a:gd name="connsiteY12" fmla="*/ 12223998 h 14593684"/>
              <a:gd name="connsiteX13" fmla="*/ 17100015 w 24986988"/>
              <a:gd name="connsiteY13" fmla="*/ 12333726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5046003 w 24986988"/>
              <a:gd name="connsiteY11" fmla="*/ 11894814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368495 w 24986988"/>
              <a:gd name="connsiteY10" fmla="*/ 11858238 h 14593684"/>
              <a:gd name="connsiteX11" fmla="*/ 16188979 w 24986988"/>
              <a:gd name="connsiteY11" fmla="*/ 9751650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5263745 w 24986988"/>
              <a:gd name="connsiteY12" fmla="*/ 1060890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5263745 w 24986988"/>
              <a:gd name="connsiteY12" fmla="*/ 10608906 h 14593684"/>
              <a:gd name="connsiteX13" fmla="*/ 16273029 w 24986988"/>
              <a:gd name="connsiteY13" fmla="*/ 11365586 h 14593684"/>
              <a:gd name="connsiteX14" fmla="*/ 16165015 w 24986988"/>
              <a:gd name="connsiteY14" fmla="*/ 13151536 h 14593684"/>
              <a:gd name="connsiteX15" fmla="*/ 16880559 w 24986988"/>
              <a:gd name="connsiteY15" fmla="*/ 12223998 h 14593684"/>
              <a:gd name="connsiteX16" fmla="*/ 17100015 w 24986988"/>
              <a:gd name="connsiteY16" fmla="*/ 12333726 h 14593684"/>
              <a:gd name="connsiteX17" fmla="*/ 19916367 w 24986988"/>
              <a:gd name="connsiteY17" fmla="*/ 13248126 h 14593684"/>
              <a:gd name="connsiteX18" fmla="*/ 20026095 w 24986988"/>
              <a:gd name="connsiteY18" fmla="*/ 13138398 h 14593684"/>
              <a:gd name="connsiteX19" fmla="*/ 20282127 w 24986988"/>
              <a:gd name="connsiteY19" fmla="*/ 13028670 h 14593684"/>
              <a:gd name="connsiteX20" fmla="*/ 20428431 w 24986988"/>
              <a:gd name="connsiteY20" fmla="*/ 12918942 h 14593684"/>
              <a:gd name="connsiteX21" fmla="*/ 20574735 w 24986988"/>
              <a:gd name="connsiteY21" fmla="*/ 12845790 h 14593684"/>
              <a:gd name="connsiteX22" fmla="*/ 20721039 w 24986988"/>
              <a:gd name="connsiteY22" fmla="*/ 12699486 h 14593684"/>
              <a:gd name="connsiteX23" fmla="*/ 22769295 w 24986988"/>
              <a:gd name="connsiteY23" fmla="*/ 10578078 h 14593684"/>
              <a:gd name="connsiteX24" fmla="*/ 22805871 w 24986988"/>
              <a:gd name="connsiteY24" fmla="*/ 10468350 h 14593684"/>
              <a:gd name="connsiteX25" fmla="*/ 23098479 w 24986988"/>
              <a:gd name="connsiteY25" fmla="*/ 10139166 h 14593684"/>
              <a:gd name="connsiteX26" fmla="*/ 23317935 w 24986988"/>
              <a:gd name="connsiteY26" fmla="*/ 9883134 h 14593684"/>
              <a:gd name="connsiteX27" fmla="*/ 23391087 w 24986988"/>
              <a:gd name="connsiteY27" fmla="*/ 9736830 h 14593684"/>
              <a:gd name="connsiteX28" fmla="*/ 24744399 w 24986988"/>
              <a:gd name="connsiteY28" fmla="*/ 7944606 h 14593684"/>
              <a:gd name="connsiteX29" fmla="*/ 24854127 w 24986988"/>
              <a:gd name="connsiteY29" fmla="*/ 7871454 h 14593684"/>
              <a:gd name="connsiteX30" fmla="*/ 24963855 w 24986988"/>
              <a:gd name="connsiteY30" fmla="*/ 7322814 h 14593684"/>
              <a:gd name="connsiteX31" fmla="*/ 22769295 w 24986988"/>
              <a:gd name="connsiteY31" fmla="*/ 2202174 h 14593684"/>
              <a:gd name="connsiteX32" fmla="*/ 22513263 w 24986988"/>
              <a:gd name="connsiteY32" fmla="*/ 1982718 h 14593684"/>
              <a:gd name="connsiteX33" fmla="*/ 22037775 w 24986988"/>
              <a:gd name="connsiteY33" fmla="*/ 1799838 h 14593684"/>
              <a:gd name="connsiteX34" fmla="*/ 12308559 w 24986988"/>
              <a:gd name="connsiteY34" fmla="*/ 44190 h 14593684"/>
              <a:gd name="connsiteX35" fmla="*/ 6456399 w 24986988"/>
              <a:gd name="connsiteY35" fmla="*/ 1178046 h 14593684"/>
              <a:gd name="connsiteX36" fmla="*/ 6236943 w 24986988"/>
              <a:gd name="connsiteY36" fmla="*/ 1324350 h 14593684"/>
              <a:gd name="connsiteX37" fmla="*/ 5980911 w 24986988"/>
              <a:gd name="connsiteY37" fmla="*/ 1470654 h 14593684"/>
              <a:gd name="connsiteX38" fmla="*/ 5871183 w 24986988"/>
              <a:gd name="connsiteY38" fmla="*/ 1507230 h 14593684"/>
              <a:gd name="connsiteX39" fmla="*/ 1043151 w 24986988"/>
              <a:gd name="connsiteY39" fmla="*/ 5128254 h 14593684"/>
              <a:gd name="connsiteX40" fmla="*/ 860271 w 24986988"/>
              <a:gd name="connsiteY40" fmla="*/ 5347710 h 14593684"/>
              <a:gd name="connsiteX41" fmla="*/ 787119 w 24986988"/>
              <a:gd name="connsiteY41" fmla="*/ 5494014 h 14593684"/>
              <a:gd name="connsiteX42" fmla="*/ 713967 w 24986988"/>
              <a:gd name="connsiteY42" fmla="*/ 5603742 h 14593684"/>
              <a:gd name="connsiteX43" fmla="*/ 19023 w 24986988"/>
              <a:gd name="connsiteY43" fmla="*/ 8895582 h 14593684"/>
              <a:gd name="connsiteX44" fmla="*/ 92175 w 24986988"/>
              <a:gd name="connsiteY44" fmla="*/ 9224766 h 14593684"/>
              <a:gd name="connsiteX45" fmla="*/ 2067279 w 24986988"/>
              <a:gd name="connsiteY45" fmla="*/ 11602206 h 14593684"/>
              <a:gd name="connsiteX46" fmla="*/ 2250159 w 24986988"/>
              <a:gd name="connsiteY46" fmla="*/ 11711934 h 14593684"/>
              <a:gd name="connsiteX47" fmla="*/ 4225263 w 24986988"/>
              <a:gd name="connsiteY47" fmla="*/ 13065246 h 14593684"/>
              <a:gd name="connsiteX48" fmla="*/ 4261839 w 24986988"/>
              <a:gd name="connsiteY48" fmla="*/ 13174974 h 14593684"/>
              <a:gd name="connsiteX49" fmla="*/ 4298415 w 24986988"/>
              <a:gd name="connsiteY49" fmla="*/ 13577310 h 14593684"/>
              <a:gd name="connsiteX50" fmla="*/ 5724879 w 24986988"/>
              <a:gd name="connsiteY50" fmla="*/ 12553182 h 14593684"/>
              <a:gd name="connsiteX51" fmla="*/ 5907759 w 24986988"/>
              <a:gd name="connsiteY51" fmla="*/ 12150846 h 14593684"/>
              <a:gd name="connsiteX52" fmla="*/ 6017487 w 24986988"/>
              <a:gd name="connsiteY52" fmla="*/ 11455902 h 14593684"/>
              <a:gd name="connsiteX53" fmla="*/ 6163791 w 24986988"/>
              <a:gd name="connsiteY53" fmla="*/ 9041886 h 14593684"/>
              <a:gd name="connsiteX54" fmla="*/ 6310095 w 24986988"/>
              <a:gd name="connsiteY54" fmla="*/ 8932158 h 14593684"/>
              <a:gd name="connsiteX55" fmla="*/ 6492975 w 24986988"/>
              <a:gd name="connsiteY55" fmla="*/ 8859006 h 14593684"/>
              <a:gd name="connsiteX56" fmla="*/ 7443951 w 24986988"/>
              <a:gd name="connsiteY56" fmla="*/ 10029438 h 14593684"/>
              <a:gd name="connsiteX57" fmla="*/ 7334223 w 24986988"/>
              <a:gd name="connsiteY57"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582513 w 24986988"/>
              <a:gd name="connsiteY10" fmla="*/ 9357884 h 14593684"/>
              <a:gd name="connsiteX11" fmla="*/ 16188979 w 24986988"/>
              <a:gd name="connsiteY11" fmla="*/ 9751650 h 14593684"/>
              <a:gd name="connsiteX12" fmla="*/ 16149039 w 24986988"/>
              <a:gd name="connsiteY12" fmla="*/ 10487762 h 14593684"/>
              <a:gd name="connsiteX13" fmla="*/ 15263745 w 24986988"/>
              <a:gd name="connsiteY13" fmla="*/ 10608906 h 14593684"/>
              <a:gd name="connsiteX14" fmla="*/ 16273029 w 24986988"/>
              <a:gd name="connsiteY14" fmla="*/ 11365586 h 14593684"/>
              <a:gd name="connsiteX15" fmla="*/ 16165015 w 24986988"/>
              <a:gd name="connsiteY15" fmla="*/ 13151536 h 14593684"/>
              <a:gd name="connsiteX16" fmla="*/ 16880559 w 24986988"/>
              <a:gd name="connsiteY16" fmla="*/ 12223998 h 14593684"/>
              <a:gd name="connsiteX17" fmla="*/ 17100015 w 24986988"/>
              <a:gd name="connsiteY17" fmla="*/ 12333726 h 14593684"/>
              <a:gd name="connsiteX18" fmla="*/ 19916367 w 24986988"/>
              <a:gd name="connsiteY18" fmla="*/ 13248126 h 14593684"/>
              <a:gd name="connsiteX19" fmla="*/ 20026095 w 24986988"/>
              <a:gd name="connsiteY19" fmla="*/ 13138398 h 14593684"/>
              <a:gd name="connsiteX20" fmla="*/ 20282127 w 24986988"/>
              <a:gd name="connsiteY20" fmla="*/ 13028670 h 14593684"/>
              <a:gd name="connsiteX21" fmla="*/ 20428431 w 24986988"/>
              <a:gd name="connsiteY21" fmla="*/ 12918942 h 14593684"/>
              <a:gd name="connsiteX22" fmla="*/ 20574735 w 24986988"/>
              <a:gd name="connsiteY22" fmla="*/ 12845790 h 14593684"/>
              <a:gd name="connsiteX23" fmla="*/ 20721039 w 24986988"/>
              <a:gd name="connsiteY23" fmla="*/ 12699486 h 14593684"/>
              <a:gd name="connsiteX24" fmla="*/ 22769295 w 24986988"/>
              <a:gd name="connsiteY24" fmla="*/ 10578078 h 14593684"/>
              <a:gd name="connsiteX25" fmla="*/ 22805871 w 24986988"/>
              <a:gd name="connsiteY25" fmla="*/ 10468350 h 14593684"/>
              <a:gd name="connsiteX26" fmla="*/ 23098479 w 24986988"/>
              <a:gd name="connsiteY26" fmla="*/ 10139166 h 14593684"/>
              <a:gd name="connsiteX27" fmla="*/ 23317935 w 24986988"/>
              <a:gd name="connsiteY27" fmla="*/ 9883134 h 14593684"/>
              <a:gd name="connsiteX28" fmla="*/ 23391087 w 24986988"/>
              <a:gd name="connsiteY28" fmla="*/ 9736830 h 14593684"/>
              <a:gd name="connsiteX29" fmla="*/ 24744399 w 24986988"/>
              <a:gd name="connsiteY29" fmla="*/ 7944606 h 14593684"/>
              <a:gd name="connsiteX30" fmla="*/ 24854127 w 24986988"/>
              <a:gd name="connsiteY30" fmla="*/ 7871454 h 14593684"/>
              <a:gd name="connsiteX31" fmla="*/ 24963855 w 24986988"/>
              <a:gd name="connsiteY31" fmla="*/ 7322814 h 14593684"/>
              <a:gd name="connsiteX32" fmla="*/ 22769295 w 24986988"/>
              <a:gd name="connsiteY32" fmla="*/ 2202174 h 14593684"/>
              <a:gd name="connsiteX33" fmla="*/ 22513263 w 24986988"/>
              <a:gd name="connsiteY33" fmla="*/ 1982718 h 14593684"/>
              <a:gd name="connsiteX34" fmla="*/ 22037775 w 24986988"/>
              <a:gd name="connsiteY34" fmla="*/ 1799838 h 14593684"/>
              <a:gd name="connsiteX35" fmla="*/ 12308559 w 24986988"/>
              <a:gd name="connsiteY35" fmla="*/ 44190 h 14593684"/>
              <a:gd name="connsiteX36" fmla="*/ 6456399 w 24986988"/>
              <a:gd name="connsiteY36" fmla="*/ 1178046 h 14593684"/>
              <a:gd name="connsiteX37" fmla="*/ 6236943 w 24986988"/>
              <a:gd name="connsiteY37" fmla="*/ 1324350 h 14593684"/>
              <a:gd name="connsiteX38" fmla="*/ 5980911 w 24986988"/>
              <a:gd name="connsiteY38" fmla="*/ 1470654 h 14593684"/>
              <a:gd name="connsiteX39" fmla="*/ 5871183 w 24986988"/>
              <a:gd name="connsiteY39" fmla="*/ 1507230 h 14593684"/>
              <a:gd name="connsiteX40" fmla="*/ 1043151 w 24986988"/>
              <a:gd name="connsiteY40" fmla="*/ 5128254 h 14593684"/>
              <a:gd name="connsiteX41" fmla="*/ 860271 w 24986988"/>
              <a:gd name="connsiteY41" fmla="*/ 5347710 h 14593684"/>
              <a:gd name="connsiteX42" fmla="*/ 787119 w 24986988"/>
              <a:gd name="connsiteY42" fmla="*/ 5494014 h 14593684"/>
              <a:gd name="connsiteX43" fmla="*/ 713967 w 24986988"/>
              <a:gd name="connsiteY43" fmla="*/ 5603742 h 14593684"/>
              <a:gd name="connsiteX44" fmla="*/ 19023 w 24986988"/>
              <a:gd name="connsiteY44" fmla="*/ 8895582 h 14593684"/>
              <a:gd name="connsiteX45" fmla="*/ 92175 w 24986988"/>
              <a:gd name="connsiteY45" fmla="*/ 9224766 h 14593684"/>
              <a:gd name="connsiteX46" fmla="*/ 2067279 w 24986988"/>
              <a:gd name="connsiteY46" fmla="*/ 11602206 h 14593684"/>
              <a:gd name="connsiteX47" fmla="*/ 2250159 w 24986988"/>
              <a:gd name="connsiteY47" fmla="*/ 11711934 h 14593684"/>
              <a:gd name="connsiteX48" fmla="*/ 4225263 w 24986988"/>
              <a:gd name="connsiteY48" fmla="*/ 13065246 h 14593684"/>
              <a:gd name="connsiteX49" fmla="*/ 4261839 w 24986988"/>
              <a:gd name="connsiteY49" fmla="*/ 13174974 h 14593684"/>
              <a:gd name="connsiteX50" fmla="*/ 4298415 w 24986988"/>
              <a:gd name="connsiteY50" fmla="*/ 13577310 h 14593684"/>
              <a:gd name="connsiteX51" fmla="*/ 5724879 w 24986988"/>
              <a:gd name="connsiteY51" fmla="*/ 12553182 h 14593684"/>
              <a:gd name="connsiteX52" fmla="*/ 5907759 w 24986988"/>
              <a:gd name="connsiteY52" fmla="*/ 12150846 h 14593684"/>
              <a:gd name="connsiteX53" fmla="*/ 6017487 w 24986988"/>
              <a:gd name="connsiteY53" fmla="*/ 11455902 h 14593684"/>
              <a:gd name="connsiteX54" fmla="*/ 6163791 w 24986988"/>
              <a:gd name="connsiteY54" fmla="*/ 9041886 h 14593684"/>
              <a:gd name="connsiteX55" fmla="*/ 6310095 w 24986988"/>
              <a:gd name="connsiteY55" fmla="*/ 8932158 h 14593684"/>
              <a:gd name="connsiteX56" fmla="*/ 6492975 w 24986988"/>
              <a:gd name="connsiteY56" fmla="*/ 8859006 h 14593684"/>
              <a:gd name="connsiteX57" fmla="*/ 7443951 w 24986988"/>
              <a:gd name="connsiteY57" fmla="*/ 10029438 h 14593684"/>
              <a:gd name="connsiteX58" fmla="*/ 7334223 w 24986988"/>
              <a:gd name="connsiteY58"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4082415 w 24986988"/>
              <a:gd name="connsiteY10" fmla="*/ 9357884 h 14593684"/>
              <a:gd name="connsiteX11" fmla="*/ 16188979 w 24986988"/>
              <a:gd name="connsiteY11" fmla="*/ 9751650 h 14593684"/>
              <a:gd name="connsiteX12" fmla="*/ 16149039 w 24986988"/>
              <a:gd name="connsiteY12" fmla="*/ 10487762 h 14593684"/>
              <a:gd name="connsiteX13" fmla="*/ 15263745 w 24986988"/>
              <a:gd name="connsiteY13" fmla="*/ 10608906 h 14593684"/>
              <a:gd name="connsiteX14" fmla="*/ 16273029 w 24986988"/>
              <a:gd name="connsiteY14" fmla="*/ 11365586 h 14593684"/>
              <a:gd name="connsiteX15" fmla="*/ 16165015 w 24986988"/>
              <a:gd name="connsiteY15" fmla="*/ 13151536 h 14593684"/>
              <a:gd name="connsiteX16" fmla="*/ 16880559 w 24986988"/>
              <a:gd name="connsiteY16" fmla="*/ 12223998 h 14593684"/>
              <a:gd name="connsiteX17" fmla="*/ 17100015 w 24986988"/>
              <a:gd name="connsiteY17" fmla="*/ 12333726 h 14593684"/>
              <a:gd name="connsiteX18" fmla="*/ 19916367 w 24986988"/>
              <a:gd name="connsiteY18" fmla="*/ 13248126 h 14593684"/>
              <a:gd name="connsiteX19" fmla="*/ 20026095 w 24986988"/>
              <a:gd name="connsiteY19" fmla="*/ 13138398 h 14593684"/>
              <a:gd name="connsiteX20" fmla="*/ 20282127 w 24986988"/>
              <a:gd name="connsiteY20" fmla="*/ 13028670 h 14593684"/>
              <a:gd name="connsiteX21" fmla="*/ 20428431 w 24986988"/>
              <a:gd name="connsiteY21" fmla="*/ 12918942 h 14593684"/>
              <a:gd name="connsiteX22" fmla="*/ 20574735 w 24986988"/>
              <a:gd name="connsiteY22" fmla="*/ 12845790 h 14593684"/>
              <a:gd name="connsiteX23" fmla="*/ 20721039 w 24986988"/>
              <a:gd name="connsiteY23" fmla="*/ 12699486 h 14593684"/>
              <a:gd name="connsiteX24" fmla="*/ 22769295 w 24986988"/>
              <a:gd name="connsiteY24" fmla="*/ 10578078 h 14593684"/>
              <a:gd name="connsiteX25" fmla="*/ 22805871 w 24986988"/>
              <a:gd name="connsiteY25" fmla="*/ 10468350 h 14593684"/>
              <a:gd name="connsiteX26" fmla="*/ 23098479 w 24986988"/>
              <a:gd name="connsiteY26" fmla="*/ 10139166 h 14593684"/>
              <a:gd name="connsiteX27" fmla="*/ 23317935 w 24986988"/>
              <a:gd name="connsiteY27" fmla="*/ 9883134 h 14593684"/>
              <a:gd name="connsiteX28" fmla="*/ 23391087 w 24986988"/>
              <a:gd name="connsiteY28" fmla="*/ 9736830 h 14593684"/>
              <a:gd name="connsiteX29" fmla="*/ 24744399 w 24986988"/>
              <a:gd name="connsiteY29" fmla="*/ 7944606 h 14593684"/>
              <a:gd name="connsiteX30" fmla="*/ 24854127 w 24986988"/>
              <a:gd name="connsiteY30" fmla="*/ 7871454 h 14593684"/>
              <a:gd name="connsiteX31" fmla="*/ 24963855 w 24986988"/>
              <a:gd name="connsiteY31" fmla="*/ 7322814 h 14593684"/>
              <a:gd name="connsiteX32" fmla="*/ 22769295 w 24986988"/>
              <a:gd name="connsiteY32" fmla="*/ 2202174 h 14593684"/>
              <a:gd name="connsiteX33" fmla="*/ 22513263 w 24986988"/>
              <a:gd name="connsiteY33" fmla="*/ 1982718 h 14593684"/>
              <a:gd name="connsiteX34" fmla="*/ 22037775 w 24986988"/>
              <a:gd name="connsiteY34" fmla="*/ 1799838 h 14593684"/>
              <a:gd name="connsiteX35" fmla="*/ 12308559 w 24986988"/>
              <a:gd name="connsiteY35" fmla="*/ 44190 h 14593684"/>
              <a:gd name="connsiteX36" fmla="*/ 6456399 w 24986988"/>
              <a:gd name="connsiteY36" fmla="*/ 1178046 h 14593684"/>
              <a:gd name="connsiteX37" fmla="*/ 6236943 w 24986988"/>
              <a:gd name="connsiteY37" fmla="*/ 1324350 h 14593684"/>
              <a:gd name="connsiteX38" fmla="*/ 5980911 w 24986988"/>
              <a:gd name="connsiteY38" fmla="*/ 1470654 h 14593684"/>
              <a:gd name="connsiteX39" fmla="*/ 5871183 w 24986988"/>
              <a:gd name="connsiteY39" fmla="*/ 1507230 h 14593684"/>
              <a:gd name="connsiteX40" fmla="*/ 1043151 w 24986988"/>
              <a:gd name="connsiteY40" fmla="*/ 5128254 h 14593684"/>
              <a:gd name="connsiteX41" fmla="*/ 860271 w 24986988"/>
              <a:gd name="connsiteY41" fmla="*/ 5347710 h 14593684"/>
              <a:gd name="connsiteX42" fmla="*/ 787119 w 24986988"/>
              <a:gd name="connsiteY42" fmla="*/ 5494014 h 14593684"/>
              <a:gd name="connsiteX43" fmla="*/ 713967 w 24986988"/>
              <a:gd name="connsiteY43" fmla="*/ 5603742 h 14593684"/>
              <a:gd name="connsiteX44" fmla="*/ 19023 w 24986988"/>
              <a:gd name="connsiteY44" fmla="*/ 8895582 h 14593684"/>
              <a:gd name="connsiteX45" fmla="*/ 92175 w 24986988"/>
              <a:gd name="connsiteY45" fmla="*/ 9224766 h 14593684"/>
              <a:gd name="connsiteX46" fmla="*/ 2067279 w 24986988"/>
              <a:gd name="connsiteY46" fmla="*/ 11602206 h 14593684"/>
              <a:gd name="connsiteX47" fmla="*/ 2250159 w 24986988"/>
              <a:gd name="connsiteY47" fmla="*/ 11711934 h 14593684"/>
              <a:gd name="connsiteX48" fmla="*/ 4225263 w 24986988"/>
              <a:gd name="connsiteY48" fmla="*/ 13065246 h 14593684"/>
              <a:gd name="connsiteX49" fmla="*/ 4261839 w 24986988"/>
              <a:gd name="connsiteY49" fmla="*/ 13174974 h 14593684"/>
              <a:gd name="connsiteX50" fmla="*/ 4298415 w 24986988"/>
              <a:gd name="connsiteY50" fmla="*/ 13577310 h 14593684"/>
              <a:gd name="connsiteX51" fmla="*/ 5724879 w 24986988"/>
              <a:gd name="connsiteY51" fmla="*/ 12553182 h 14593684"/>
              <a:gd name="connsiteX52" fmla="*/ 5907759 w 24986988"/>
              <a:gd name="connsiteY52" fmla="*/ 12150846 h 14593684"/>
              <a:gd name="connsiteX53" fmla="*/ 6017487 w 24986988"/>
              <a:gd name="connsiteY53" fmla="*/ 11455902 h 14593684"/>
              <a:gd name="connsiteX54" fmla="*/ 6163791 w 24986988"/>
              <a:gd name="connsiteY54" fmla="*/ 9041886 h 14593684"/>
              <a:gd name="connsiteX55" fmla="*/ 6310095 w 24986988"/>
              <a:gd name="connsiteY55" fmla="*/ 8932158 h 14593684"/>
              <a:gd name="connsiteX56" fmla="*/ 6492975 w 24986988"/>
              <a:gd name="connsiteY56" fmla="*/ 8859006 h 14593684"/>
              <a:gd name="connsiteX57" fmla="*/ 7443951 w 24986988"/>
              <a:gd name="connsiteY57" fmla="*/ 10029438 h 14593684"/>
              <a:gd name="connsiteX58" fmla="*/ 7334223 w 24986988"/>
              <a:gd name="connsiteY58"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149039 w 24986988"/>
              <a:gd name="connsiteY11" fmla="*/ 10487762 h 14593684"/>
              <a:gd name="connsiteX12" fmla="*/ 15263745 w 24986988"/>
              <a:gd name="connsiteY12" fmla="*/ 10608906 h 14593684"/>
              <a:gd name="connsiteX13" fmla="*/ 16273029 w 24986988"/>
              <a:gd name="connsiteY13" fmla="*/ 11365586 h 14593684"/>
              <a:gd name="connsiteX14" fmla="*/ 16165015 w 24986988"/>
              <a:gd name="connsiteY14" fmla="*/ 13151536 h 14593684"/>
              <a:gd name="connsiteX15" fmla="*/ 16880559 w 24986988"/>
              <a:gd name="connsiteY15" fmla="*/ 12223998 h 14593684"/>
              <a:gd name="connsiteX16" fmla="*/ 17100015 w 24986988"/>
              <a:gd name="connsiteY16" fmla="*/ 12333726 h 14593684"/>
              <a:gd name="connsiteX17" fmla="*/ 19916367 w 24986988"/>
              <a:gd name="connsiteY17" fmla="*/ 13248126 h 14593684"/>
              <a:gd name="connsiteX18" fmla="*/ 20026095 w 24986988"/>
              <a:gd name="connsiteY18" fmla="*/ 13138398 h 14593684"/>
              <a:gd name="connsiteX19" fmla="*/ 20282127 w 24986988"/>
              <a:gd name="connsiteY19" fmla="*/ 13028670 h 14593684"/>
              <a:gd name="connsiteX20" fmla="*/ 20428431 w 24986988"/>
              <a:gd name="connsiteY20" fmla="*/ 12918942 h 14593684"/>
              <a:gd name="connsiteX21" fmla="*/ 20574735 w 24986988"/>
              <a:gd name="connsiteY21" fmla="*/ 12845790 h 14593684"/>
              <a:gd name="connsiteX22" fmla="*/ 20721039 w 24986988"/>
              <a:gd name="connsiteY22" fmla="*/ 12699486 h 14593684"/>
              <a:gd name="connsiteX23" fmla="*/ 22769295 w 24986988"/>
              <a:gd name="connsiteY23" fmla="*/ 10578078 h 14593684"/>
              <a:gd name="connsiteX24" fmla="*/ 22805871 w 24986988"/>
              <a:gd name="connsiteY24" fmla="*/ 10468350 h 14593684"/>
              <a:gd name="connsiteX25" fmla="*/ 23098479 w 24986988"/>
              <a:gd name="connsiteY25" fmla="*/ 10139166 h 14593684"/>
              <a:gd name="connsiteX26" fmla="*/ 23317935 w 24986988"/>
              <a:gd name="connsiteY26" fmla="*/ 9883134 h 14593684"/>
              <a:gd name="connsiteX27" fmla="*/ 23391087 w 24986988"/>
              <a:gd name="connsiteY27" fmla="*/ 9736830 h 14593684"/>
              <a:gd name="connsiteX28" fmla="*/ 24744399 w 24986988"/>
              <a:gd name="connsiteY28" fmla="*/ 7944606 h 14593684"/>
              <a:gd name="connsiteX29" fmla="*/ 24854127 w 24986988"/>
              <a:gd name="connsiteY29" fmla="*/ 7871454 h 14593684"/>
              <a:gd name="connsiteX30" fmla="*/ 24963855 w 24986988"/>
              <a:gd name="connsiteY30" fmla="*/ 7322814 h 14593684"/>
              <a:gd name="connsiteX31" fmla="*/ 22769295 w 24986988"/>
              <a:gd name="connsiteY31" fmla="*/ 2202174 h 14593684"/>
              <a:gd name="connsiteX32" fmla="*/ 22513263 w 24986988"/>
              <a:gd name="connsiteY32" fmla="*/ 1982718 h 14593684"/>
              <a:gd name="connsiteX33" fmla="*/ 22037775 w 24986988"/>
              <a:gd name="connsiteY33" fmla="*/ 1799838 h 14593684"/>
              <a:gd name="connsiteX34" fmla="*/ 12308559 w 24986988"/>
              <a:gd name="connsiteY34" fmla="*/ 44190 h 14593684"/>
              <a:gd name="connsiteX35" fmla="*/ 6456399 w 24986988"/>
              <a:gd name="connsiteY35" fmla="*/ 1178046 h 14593684"/>
              <a:gd name="connsiteX36" fmla="*/ 6236943 w 24986988"/>
              <a:gd name="connsiteY36" fmla="*/ 1324350 h 14593684"/>
              <a:gd name="connsiteX37" fmla="*/ 5980911 w 24986988"/>
              <a:gd name="connsiteY37" fmla="*/ 1470654 h 14593684"/>
              <a:gd name="connsiteX38" fmla="*/ 5871183 w 24986988"/>
              <a:gd name="connsiteY38" fmla="*/ 1507230 h 14593684"/>
              <a:gd name="connsiteX39" fmla="*/ 1043151 w 24986988"/>
              <a:gd name="connsiteY39" fmla="*/ 5128254 h 14593684"/>
              <a:gd name="connsiteX40" fmla="*/ 860271 w 24986988"/>
              <a:gd name="connsiteY40" fmla="*/ 5347710 h 14593684"/>
              <a:gd name="connsiteX41" fmla="*/ 787119 w 24986988"/>
              <a:gd name="connsiteY41" fmla="*/ 5494014 h 14593684"/>
              <a:gd name="connsiteX42" fmla="*/ 713967 w 24986988"/>
              <a:gd name="connsiteY42" fmla="*/ 5603742 h 14593684"/>
              <a:gd name="connsiteX43" fmla="*/ 19023 w 24986988"/>
              <a:gd name="connsiteY43" fmla="*/ 8895582 h 14593684"/>
              <a:gd name="connsiteX44" fmla="*/ 92175 w 24986988"/>
              <a:gd name="connsiteY44" fmla="*/ 9224766 h 14593684"/>
              <a:gd name="connsiteX45" fmla="*/ 2067279 w 24986988"/>
              <a:gd name="connsiteY45" fmla="*/ 11602206 h 14593684"/>
              <a:gd name="connsiteX46" fmla="*/ 2250159 w 24986988"/>
              <a:gd name="connsiteY46" fmla="*/ 11711934 h 14593684"/>
              <a:gd name="connsiteX47" fmla="*/ 4225263 w 24986988"/>
              <a:gd name="connsiteY47" fmla="*/ 13065246 h 14593684"/>
              <a:gd name="connsiteX48" fmla="*/ 4261839 w 24986988"/>
              <a:gd name="connsiteY48" fmla="*/ 13174974 h 14593684"/>
              <a:gd name="connsiteX49" fmla="*/ 4298415 w 24986988"/>
              <a:gd name="connsiteY49" fmla="*/ 13577310 h 14593684"/>
              <a:gd name="connsiteX50" fmla="*/ 5724879 w 24986988"/>
              <a:gd name="connsiteY50" fmla="*/ 12553182 h 14593684"/>
              <a:gd name="connsiteX51" fmla="*/ 5907759 w 24986988"/>
              <a:gd name="connsiteY51" fmla="*/ 12150846 h 14593684"/>
              <a:gd name="connsiteX52" fmla="*/ 6017487 w 24986988"/>
              <a:gd name="connsiteY52" fmla="*/ 11455902 h 14593684"/>
              <a:gd name="connsiteX53" fmla="*/ 6163791 w 24986988"/>
              <a:gd name="connsiteY53" fmla="*/ 9041886 h 14593684"/>
              <a:gd name="connsiteX54" fmla="*/ 6310095 w 24986988"/>
              <a:gd name="connsiteY54" fmla="*/ 8932158 h 14593684"/>
              <a:gd name="connsiteX55" fmla="*/ 6492975 w 24986988"/>
              <a:gd name="connsiteY55" fmla="*/ 8859006 h 14593684"/>
              <a:gd name="connsiteX56" fmla="*/ 7443951 w 24986988"/>
              <a:gd name="connsiteY56" fmla="*/ 10029438 h 14593684"/>
              <a:gd name="connsiteX57" fmla="*/ 7334223 w 24986988"/>
              <a:gd name="connsiteY57"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149039 w 24986988"/>
              <a:gd name="connsiteY11" fmla="*/ 10487762 h 14593684"/>
              <a:gd name="connsiteX12" fmla="*/ 16273029 w 24986988"/>
              <a:gd name="connsiteY12" fmla="*/ 11365586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6188979 w 24986988"/>
              <a:gd name="connsiteY10" fmla="*/ 9751650 h 14593684"/>
              <a:gd name="connsiteX11" fmla="*/ 16273029 w 24986988"/>
              <a:gd name="connsiteY11" fmla="*/ 11365586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6185615 w 24986988"/>
              <a:gd name="connsiteY12" fmla="*/ 11382750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6273029 w 24986988"/>
              <a:gd name="connsiteY11" fmla="*/ 11365586 h 14593684"/>
              <a:gd name="connsiteX12" fmla="*/ 15685517 w 24986988"/>
              <a:gd name="connsiteY12" fmla="*/ 11382750 h 14593684"/>
              <a:gd name="connsiteX13" fmla="*/ 16165015 w 24986988"/>
              <a:gd name="connsiteY13" fmla="*/ 13151536 h 14593684"/>
              <a:gd name="connsiteX14" fmla="*/ 16880559 w 24986988"/>
              <a:gd name="connsiteY14" fmla="*/ 12223998 h 14593684"/>
              <a:gd name="connsiteX15" fmla="*/ 17100015 w 24986988"/>
              <a:gd name="connsiteY15" fmla="*/ 12333726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8351005 w 24986988"/>
              <a:gd name="connsiteY15" fmla="*/ 12297150 h 14593684"/>
              <a:gd name="connsiteX16" fmla="*/ 19916367 w 24986988"/>
              <a:gd name="connsiteY16" fmla="*/ 13248126 h 14593684"/>
              <a:gd name="connsiteX17" fmla="*/ 20026095 w 24986988"/>
              <a:gd name="connsiteY17" fmla="*/ 13138398 h 14593684"/>
              <a:gd name="connsiteX18" fmla="*/ 20282127 w 24986988"/>
              <a:gd name="connsiteY18" fmla="*/ 13028670 h 14593684"/>
              <a:gd name="connsiteX19" fmla="*/ 20428431 w 24986988"/>
              <a:gd name="connsiteY19" fmla="*/ 12918942 h 14593684"/>
              <a:gd name="connsiteX20" fmla="*/ 20574735 w 24986988"/>
              <a:gd name="connsiteY20" fmla="*/ 12845790 h 14593684"/>
              <a:gd name="connsiteX21" fmla="*/ 20721039 w 24986988"/>
              <a:gd name="connsiteY21" fmla="*/ 12699486 h 14593684"/>
              <a:gd name="connsiteX22" fmla="*/ 22769295 w 24986988"/>
              <a:gd name="connsiteY22" fmla="*/ 10578078 h 14593684"/>
              <a:gd name="connsiteX23" fmla="*/ 22805871 w 24986988"/>
              <a:gd name="connsiteY23" fmla="*/ 10468350 h 14593684"/>
              <a:gd name="connsiteX24" fmla="*/ 23098479 w 24986988"/>
              <a:gd name="connsiteY24" fmla="*/ 10139166 h 14593684"/>
              <a:gd name="connsiteX25" fmla="*/ 23317935 w 24986988"/>
              <a:gd name="connsiteY25" fmla="*/ 9883134 h 14593684"/>
              <a:gd name="connsiteX26" fmla="*/ 23391087 w 24986988"/>
              <a:gd name="connsiteY26" fmla="*/ 9736830 h 14593684"/>
              <a:gd name="connsiteX27" fmla="*/ 24744399 w 24986988"/>
              <a:gd name="connsiteY27" fmla="*/ 7944606 h 14593684"/>
              <a:gd name="connsiteX28" fmla="*/ 24854127 w 24986988"/>
              <a:gd name="connsiteY28" fmla="*/ 7871454 h 14593684"/>
              <a:gd name="connsiteX29" fmla="*/ 24963855 w 24986988"/>
              <a:gd name="connsiteY29" fmla="*/ 7322814 h 14593684"/>
              <a:gd name="connsiteX30" fmla="*/ 22769295 w 24986988"/>
              <a:gd name="connsiteY30" fmla="*/ 2202174 h 14593684"/>
              <a:gd name="connsiteX31" fmla="*/ 22513263 w 24986988"/>
              <a:gd name="connsiteY31" fmla="*/ 1982718 h 14593684"/>
              <a:gd name="connsiteX32" fmla="*/ 22037775 w 24986988"/>
              <a:gd name="connsiteY32" fmla="*/ 1799838 h 14593684"/>
              <a:gd name="connsiteX33" fmla="*/ 12308559 w 24986988"/>
              <a:gd name="connsiteY33" fmla="*/ 44190 h 14593684"/>
              <a:gd name="connsiteX34" fmla="*/ 6456399 w 24986988"/>
              <a:gd name="connsiteY34" fmla="*/ 1178046 h 14593684"/>
              <a:gd name="connsiteX35" fmla="*/ 6236943 w 24986988"/>
              <a:gd name="connsiteY35" fmla="*/ 1324350 h 14593684"/>
              <a:gd name="connsiteX36" fmla="*/ 5980911 w 24986988"/>
              <a:gd name="connsiteY36" fmla="*/ 1470654 h 14593684"/>
              <a:gd name="connsiteX37" fmla="*/ 5871183 w 24986988"/>
              <a:gd name="connsiteY37" fmla="*/ 1507230 h 14593684"/>
              <a:gd name="connsiteX38" fmla="*/ 1043151 w 24986988"/>
              <a:gd name="connsiteY38" fmla="*/ 5128254 h 14593684"/>
              <a:gd name="connsiteX39" fmla="*/ 860271 w 24986988"/>
              <a:gd name="connsiteY39" fmla="*/ 5347710 h 14593684"/>
              <a:gd name="connsiteX40" fmla="*/ 787119 w 24986988"/>
              <a:gd name="connsiteY40" fmla="*/ 5494014 h 14593684"/>
              <a:gd name="connsiteX41" fmla="*/ 713967 w 24986988"/>
              <a:gd name="connsiteY41" fmla="*/ 5603742 h 14593684"/>
              <a:gd name="connsiteX42" fmla="*/ 19023 w 24986988"/>
              <a:gd name="connsiteY42" fmla="*/ 8895582 h 14593684"/>
              <a:gd name="connsiteX43" fmla="*/ 92175 w 24986988"/>
              <a:gd name="connsiteY43" fmla="*/ 9224766 h 14593684"/>
              <a:gd name="connsiteX44" fmla="*/ 2067279 w 24986988"/>
              <a:gd name="connsiteY44" fmla="*/ 11602206 h 14593684"/>
              <a:gd name="connsiteX45" fmla="*/ 2250159 w 24986988"/>
              <a:gd name="connsiteY45" fmla="*/ 11711934 h 14593684"/>
              <a:gd name="connsiteX46" fmla="*/ 4225263 w 24986988"/>
              <a:gd name="connsiteY46" fmla="*/ 13065246 h 14593684"/>
              <a:gd name="connsiteX47" fmla="*/ 4261839 w 24986988"/>
              <a:gd name="connsiteY47" fmla="*/ 13174974 h 14593684"/>
              <a:gd name="connsiteX48" fmla="*/ 4298415 w 24986988"/>
              <a:gd name="connsiteY48" fmla="*/ 13577310 h 14593684"/>
              <a:gd name="connsiteX49" fmla="*/ 5724879 w 24986988"/>
              <a:gd name="connsiteY49" fmla="*/ 12553182 h 14593684"/>
              <a:gd name="connsiteX50" fmla="*/ 5907759 w 24986988"/>
              <a:gd name="connsiteY50" fmla="*/ 12150846 h 14593684"/>
              <a:gd name="connsiteX51" fmla="*/ 6017487 w 24986988"/>
              <a:gd name="connsiteY51" fmla="*/ 11455902 h 14593684"/>
              <a:gd name="connsiteX52" fmla="*/ 6163791 w 24986988"/>
              <a:gd name="connsiteY52" fmla="*/ 9041886 h 14593684"/>
              <a:gd name="connsiteX53" fmla="*/ 6310095 w 24986988"/>
              <a:gd name="connsiteY53" fmla="*/ 8932158 h 14593684"/>
              <a:gd name="connsiteX54" fmla="*/ 6492975 w 24986988"/>
              <a:gd name="connsiteY54" fmla="*/ 8859006 h 14593684"/>
              <a:gd name="connsiteX55" fmla="*/ 7443951 w 24986988"/>
              <a:gd name="connsiteY55" fmla="*/ 10029438 h 14593684"/>
              <a:gd name="connsiteX56" fmla="*/ 7334223 w 24986988"/>
              <a:gd name="connsiteY56"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7100015 w 24986988"/>
              <a:gd name="connsiteY14" fmla="*/ 12333726 h 14593684"/>
              <a:gd name="connsiteX15" fmla="*/ 19916367 w 24986988"/>
              <a:gd name="connsiteY15" fmla="*/ 13248126 h 14593684"/>
              <a:gd name="connsiteX16" fmla="*/ 20026095 w 24986988"/>
              <a:gd name="connsiteY16" fmla="*/ 13138398 h 14593684"/>
              <a:gd name="connsiteX17" fmla="*/ 20282127 w 24986988"/>
              <a:gd name="connsiteY17" fmla="*/ 13028670 h 14593684"/>
              <a:gd name="connsiteX18" fmla="*/ 20428431 w 24986988"/>
              <a:gd name="connsiteY18" fmla="*/ 12918942 h 14593684"/>
              <a:gd name="connsiteX19" fmla="*/ 20574735 w 24986988"/>
              <a:gd name="connsiteY19" fmla="*/ 12845790 h 14593684"/>
              <a:gd name="connsiteX20" fmla="*/ 20721039 w 24986988"/>
              <a:gd name="connsiteY20" fmla="*/ 12699486 h 14593684"/>
              <a:gd name="connsiteX21" fmla="*/ 22769295 w 24986988"/>
              <a:gd name="connsiteY21" fmla="*/ 10578078 h 14593684"/>
              <a:gd name="connsiteX22" fmla="*/ 22805871 w 24986988"/>
              <a:gd name="connsiteY22" fmla="*/ 10468350 h 14593684"/>
              <a:gd name="connsiteX23" fmla="*/ 23098479 w 24986988"/>
              <a:gd name="connsiteY23" fmla="*/ 10139166 h 14593684"/>
              <a:gd name="connsiteX24" fmla="*/ 23317935 w 24986988"/>
              <a:gd name="connsiteY24" fmla="*/ 9883134 h 14593684"/>
              <a:gd name="connsiteX25" fmla="*/ 23391087 w 24986988"/>
              <a:gd name="connsiteY25" fmla="*/ 9736830 h 14593684"/>
              <a:gd name="connsiteX26" fmla="*/ 24744399 w 24986988"/>
              <a:gd name="connsiteY26" fmla="*/ 7944606 h 14593684"/>
              <a:gd name="connsiteX27" fmla="*/ 24854127 w 24986988"/>
              <a:gd name="connsiteY27" fmla="*/ 7871454 h 14593684"/>
              <a:gd name="connsiteX28" fmla="*/ 24963855 w 24986988"/>
              <a:gd name="connsiteY28" fmla="*/ 7322814 h 14593684"/>
              <a:gd name="connsiteX29" fmla="*/ 22769295 w 24986988"/>
              <a:gd name="connsiteY29" fmla="*/ 2202174 h 14593684"/>
              <a:gd name="connsiteX30" fmla="*/ 22513263 w 24986988"/>
              <a:gd name="connsiteY30" fmla="*/ 1982718 h 14593684"/>
              <a:gd name="connsiteX31" fmla="*/ 22037775 w 24986988"/>
              <a:gd name="connsiteY31" fmla="*/ 1799838 h 14593684"/>
              <a:gd name="connsiteX32" fmla="*/ 12308559 w 24986988"/>
              <a:gd name="connsiteY32" fmla="*/ 44190 h 14593684"/>
              <a:gd name="connsiteX33" fmla="*/ 6456399 w 24986988"/>
              <a:gd name="connsiteY33" fmla="*/ 1178046 h 14593684"/>
              <a:gd name="connsiteX34" fmla="*/ 6236943 w 24986988"/>
              <a:gd name="connsiteY34" fmla="*/ 1324350 h 14593684"/>
              <a:gd name="connsiteX35" fmla="*/ 5980911 w 24986988"/>
              <a:gd name="connsiteY35" fmla="*/ 1470654 h 14593684"/>
              <a:gd name="connsiteX36" fmla="*/ 5871183 w 24986988"/>
              <a:gd name="connsiteY36" fmla="*/ 1507230 h 14593684"/>
              <a:gd name="connsiteX37" fmla="*/ 1043151 w 24986988"/>
              <a:gd name="connsiteY37" fmla="*/ 5128254 h 14593684"/>
              <a:gd name="connsiteX38" fmla="*/ 860271 w 24986988"/>
              <a:gd name="connsiteY38" fmla="*/ 5347710 h 14593684"/>
              <a:gd name="connsiteX39" fmla="*/ 787119 w 24986988"/>
              <a:gd name="connsiteY39" fmla="*/ 5494014 h 14593684"/>
              <a:gd name="connsiteX40" fmla="*/ 713967 w 24986988"/>
              <a:gd name="connsiteY40" fmla="*/ 5603742 h 14593684"/>
              <a:gd name="connsiteX41" fmla="*/ 19023 w 24986988"/>
              <a:gd name="connsiteY41" fmla="*/ 8895582 h 14593684"/>
              <a:gd name="connsiteX42" fmla="*/ 92175 w 24986988"/>
              <a:gd name="connsiteY42" fmla="*/ 9224766 h 14593684"/>
              <a:gd name="connsiteX43" fmla="*/ 2067279 w 24986988"/>
              <a:gd name="connsiteY43" fmla="*/ 11602206 h 14593684"/>
              <a:gd name="connsiteX44" fmla="*/ 2250159 w 24986988"/>
              <a:gd name="connsiteY44" fmla="*/ 11711934 h 14593684"/>
              <a:gd name="connsiteX45" fmla="*/ 4225263 w 24986988"/>
              <a:gd name="connsiteY45" fmla="*/ 13065246 h 14593684"/>
              <a:gd name="connsiteX46" fmla="*/ 4261839 w 24986988"/>
              <a:gd name="connsiteY46" fmla="*/ 13174974 h 14593684"/>
              <a:gd name="connsiteX47" fmla="*/ 4298415 w 24986988"/>
              <a:gd name="connsiteY47" fmla="*/ 13577310 h 14593684"/>
              <a:gd name="connsiteX48" fmla="*/ 5724879 w 24986988"/>
              <a:gd name="connsiteY48" fmla="*/ 12553182 h 14593684"/>
              <a:gd name="connsiteX49" fmla="*/ 5907759 w 24986988"/>
              <a:gd name="connsiteY49" fmla="*/ 12150846 h 14593684"/>
              <a:gd name="connsiteX50" fmla="*/ 6017487 w 24986988"/>
              <a:gd name="connsiteY50" fmla="*/ 11455902 h 14593684"/>
              <a:gd name="connsiteX51" fmla="*/ 6163791 w 24986988"/>
              <a:gd name="connsiteY51" fmla="*/ 9041886 h 14593684"/>
              <a:gd name="connsiteX52" fmla="*/ 6310095 w 24986988"/>
              <a:gd name="connsiteY52" fmla="*/ 8932158 h 14593684"/>
              <a:gd name="connsiteX53" fmla="*/ 6492975 w 24986988"/>
              <a:gd name="connsiteY53" fmla="*/ 8859006 h 14593684"/>
              <a:gd name="connsiteX54" fmla="*/ 7443951 w 24986988"/>
              <a:gd name="connsiteY54" fmla="*/ 10029438 h 14593684"/>
              <a:gd name="connsiteX55" fmla="*/ 7334223 w 24986988"/>
              <a:gd name="connsiteY55"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026095 w 24986988"/>
              <a:gd name="connsiteY15" fmla="*/ 13138398 h 14593684"/>
              <a:gd name="connsiteX16" fmla="*/ 20282127 w 24986988"/>
              <a:gd name="connsiteY16" fmla="*/ 13028670 h 14593684"/>
              <a:gd name="connsiteX17" fmla="*/ 20428431 w 24986988"/>
              <a:gd name="connsiteY17" fmla="*/ 12918942 h 14593684"/>
              <a:gd name="connsiteX18" fmla="*/ 20574735 w 24986988"/>
              <a:gd name="connsiteY18" fmla="*/ 12845790 h 14593684"/>
              <a:gd name="connsiteX19" fmla="*/ 20721039 w 24986988"/>
              <a:gd name="connsiteY19" fmla="*/ 12699486 h 14593684"/>
              <a:gd name="connsiteX20" fmla="*/ 22769295 w 24986988"/>
              <a:gd name="connsiteY20" fmla="*/ 10578078 h 14593684"/>
              <a:gd name="connsiteX21" fmla="*/ 22805871 w 24986988"/>
              <a:gd name="connsiteY21" fmla="*/ 10468350 h 14593684"/>
              <a:gd name="connsiteX22" fmla="*/ 23098479 w 24986988"/>
              <a:gd name="connsiteY22" fmla="*/ 10139166 h 14593684"/>
              <a:gd name="connsiteX23" fmla="*/ 23317935 w 24986988"/>
              <a:gd name="connsiteY23" fmla="*/ 9883134 h 14593684"/>
              <a:gd name="connsiteX24" fmla="*/ 23391087 w 24986988"/>
              <a:gd name="connsiteY24" fmla="*/ 9736830 h 14593684"/>
              <a:gd name="connsiteX25" fmla="*/ 24744399 w 24986988"/>
              <a:gd name="connsiteY25" fmla="*/ 7944606 h 14593684"/>
              <a:gd name="connsiteX26" fmla="*/ 24854127 w 24986988"/>
              <a:gd name="connsiteY26" fmla="*/ 7871454 h 14593684"/>
              <a:gd name="connsiteX27" fmla="*/ 24963855 w 24986988"/>
              <a:gd name="connsiteY27" fmla="*/ 7322814 h 14593684"/>
              <a:gd name="connsiteX28" fmla="*/ 22769295 w 24986988"/>
              <a:gd name="connsiteY28" fmla="*/ 2202174 h 14593684"/>
              <a:gd name="connsiteX29" fmla="*/ 22513263 w 24986988"/>
              <a:gd name="connsiteY29" fmla="*/ 1982718 h 14593684"/>
              <a:gd name="connsiteX30" fmla="*/ 22037775 w 24986988"/>
              <a:gd name="connsiteY30" fmla="*/ 1799838 h 14593684"/>
              <a:gd name="connsiteX31" fmla="*/ 12308559 w 24986988"/>
              <a:gd name="connsiteY31" fmla="*/ 44190 h 14593684"/>
              <a:gd name="connsiteX32" fmla="*/ 6456399 w 24986988"/>
              <a:gd name="connsiteY32" fmla="*/ 1178046 h 14593684"/>
              <a:gd name="connsiteX33" fmla="*/ 6236943 w 24986988"/>
              <a:gd name="connsiteY33" fmla="*/ 1324350 h 14593684"/>
              <a:gd name="connsiteX34" fmla="*/ 5980911 w 24986988"/>
              <a:gd name="connsiteY34" fmla="*/ 1470654 h 14593684"/>
              <a:gd name="connsiteX35" fmla="*/ 5871183 w 24986988"/>
              <a:gd name="connsiteY35" fmla="*/ 1507230 h 14593684"/>
              <a:gd name="connsiteX36" fmla="*/ 1043151 w 24986988"/>
              <a:gd name="connsiteY36" fmla="*/ 5128254 h 14593684"/>
              <a:gd name="connsiteX37" fmla="*/ 860271 w 24986988"/>
              <a:gd name="connsiteY37" fmla="*/ 5347710 h 14593684"/>
              <a:gd name="connsiteX38" fmla="*/ 787119 w 24986988"/>
              <a:gd name="connsiteY38" fmla="*/ 5494014 h 14593684"/>
              <a:gd name="connsiteX39" fmla="*/ 713967 w 24986988"/>
              <a:gd name="connsiteY39" fmla="*/ 5603742 h 14593684"/>
              <a:gd name="connsiteX40" fmla="*/ 19023 w 24986988"/>
              <a:gd name="connsiteY40" fmla="*/ 8895582 h 14593684"/>
              <a:gd name="connsiteX41" fmla="*/ 92175 w 24986988"/>
              <a:gd name="connsiteY41" fmla="*/ 9224766 h 14593684"/>
              <a:gd name="connsiteX42" fmla="*/ 2067279 w 24986988"/>
              <a:gd name="connsiteY42" fmla="*/ 11602206 h 14593684"/>
              <a:gd name="connsiteX43" fmla="*/ 2250159 w 24986988"/>
              <a:gd name="connsiteY43" fmla="*/ 11711934 h 14593684"/>
              <a:gd name="connsiteX44" fmla="*/ 4225263 w 24986988"/>
              <a:gd name="connsiteY44" fmla="*/ 13065246 h 14593684"/>
              <a:gd name="connsiteX45" fmla="*/ 4261839 w 24986988"/>
              <a:gd name="connsiteY45" fmla="*/ 13174974 h 14593684"/>
              <a:gd name="connsiteX46" fmla="*/ 4298415 w 24986988"/>
              <a:gd name="connsiteY46" fmla="*/ 13577310 h 14593684"/>
              <a:gd name="connsiteX47" fmla="*/ 5724879 w 24986988"/>
              <a:gd name="connsiteY47" fmla="*/ 12553182 h 14593684"/>
              <a:gd name="connsiteX48" fmla="*/ 5907759 w 24986988"/>
              <a:gd name="connsiteY48" fmla="*/ 12150846 h 14593684"/>
              <a:gd name="connsiteX49" fmla="*/ 6017487 w 24986988"/>
              <a:gd name="connsiteY49" fmla="*/ 11455902 h 14593684"/>
              <a:gd name="connsiteX50" fmla="*/ 6163791 w 24986988"/>
              <a:gd name="connsiteY50" fmla="*/ 9041886 h 14593684"/>
              <a:gd name="connsiteX51" fmla="*/ 6310095 w 24986988"/>
              <a:gd name="connsiteY51" fmla="*/ 8932158 h 14593684"/>
              <a:gd name="connsiteX52" fmla="*/ 6492975 w 24986988"/>
              <a:gd name="connsiteY52" fmla="*/ 8859006 h 14593684"/>
              <a:gd name="connsiteX53" fmla="*/ 7443951 w 24986988"/>
              <a:gd name="connsiteY53" fmla="*/ 10029438 h 14593684"/>
              <a:gd name="connsiteX54" fmla="*/ 7334223 w 24986988"/>
              <a:gd name="connsiteY54"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282127 w 24986988"/>
              <a:gd name="connsiteY15" fmla="*/ 13028670 h 14593684"/>
              <a:gd name="connsiteX16" fmla="*/ 20428431 w 24986988"/>
              <a:gd name="connsiteY16" fmla="*/ 12918942 h 14593684"/>
              <a:gd name="connsiteX17" fmla="*/ 20574735 w 24986988"/>
              <a:gd name="connsiteY17" fmla="*/ 12845790 h 14593684"/>
              <a:gd name="connsiteX18" fmla="*/ 20721039 w 24986988"/>
              <a:gd name="connsiteY18" fmla="*/ 12699486 h 14593684"/>
              <a:gd name="connsiteX19" fmla="*/ 22769295 w 24986988"/>
              <a:gd name="connsiteY19" fmla="*/ 10578078 h 14593684"/>
              <a:gd name="connsiteX20" fmla="*/ 22805871 w 24986988"/>
              <a:gd name="connsiteY20" fmla="*/ 10468350 h 14593684"/>
              <a:gd name="connsiteX21" fmla="*/ 23098479 w 24986988"/>
              <a:gd name="connsiteY21" fmla="*/ 10139166 h 14593684"/>
              <a:gd name="connsiteX22" fmla="*/ 23317935 w 24986988"/>
              <a:gd name="connsiteY22" fmla="*/ 9883134 h 14593684"/>
              <a:gd name="connsiteX23" fmla="*/ 23391087 w 24986988"/>
              <a:gd name="connsiteY23" fmla="*/ 9736830 h 14593684"/>
              <a:gd name="connsiteX24" fmla="*/ 24744399 w 24986988"/>
              <a:gd name="connsiteY24" fmla="*/ 7944606 h 14593684"/>
              <a:gd name="connsiteX25" fmla="*/ 24854127 w 24986988"/>
              <a:gd name="connsiteY25" fmla="*/ 7871454 h 14593684"/>
              <a:gd name="connsiteX26" fmla="*/ 24963855 w 24986988"/>
              <a:gd name="connsiteY26" fmla="*/ 7322814 h 14593684"/>
              <a:gd name="connsiteX27" fmla="*/ 22769295 w 24986988"/>
              <a:gd name="connsiteY27" fmla="*/ 2202174 h 14593684"/>
              <a:gd name="connsiteX28" fmla="*/ 22513263 w 24986988"/>
              <a:gd name="connsiteY28" fmla="*/ 1982718 h 14593684"/>
              <a:gd name="connsiteX29" fmla="*/ 22037775 w 24986988"/>
              <a:gd name="connsiteY29" fmla="*/ 1799838 h 14593684"/>
              <a:gd name="connsiteX30" fmla="*/ 12308559 w 24986988"/>
              <a:gd name="connsiteY30" fmla="*/ 44190 h 14593684"/>
              <a:gd name="connsiteX31" fmla="*/ 6456399 w 24986988"/>
              <a:gd name="connsiteY31" fmla="*/ 1178046 h 14593684"/>
              <a:gd name="connsiteX32" fmla="*/ 6236943 w 24986988"/>
              <a:gd name="connsiteY32" fmla="*/ 1324350 h 14593684"/>
              <a:gd name="connsiteX33" fmla="*/ 5980911 w 24986988"/>
              <a:gd name="connsiteY33" fmla="*/ 1470654 h 14593684"/>
              <a:gd name="connsiteX34" fmla="*/ 5871183 w 24986988"/>
              <a:gd name="connsiteY34" fmla="*/ 1507230 h 14593684"/>
              <a:gd name="connsiteX35" fmla="*/ 1043151 w 24986988"/>
              <a:gd name="connsiteY35" fmla="*/ 5128254 h 14593684"/>
              <a:gd name="connsiteX36" fmla="*/ 860271 w 24986988"/>
              <a:gd name="connsiteY36" fmla="*/ 5347710 h 14593684"/>
              <a:gd name="connsiteX37" fmla="*/ 787119 w 24986988"/>
              <a:gd name="connsiteY37" fmla="*/ 5494014 h 14593684"/>
              <a:gd name="connsiteX38" fmla="*/ 713967 w 24986988"/>
              <a:gd name="connsiteY38" fmla="*/ 5603742 h 14593684"/>
              <a:gd name="connsiteX39" fmla="*/ 19023 w 24986988"/>
              <a:gd name="connsiteY39" fmla="*/ 8895582 h 14593684"/>
              <a:gd name="connsiteX40" fmla="*/ 92175 w 24986988"/>
              <a:gd name="connsiteY40" fmla="*/ 9224766 h 14593684"/>
              <a:gd name="connsiteX41" fmla="*/ 2067279 w 24986988"/>
              <a:gd name="connsiteY41" fmla="*/ 11602206 h 14593684"/>
              <a:gd name="connsiteX42" fmla="*/ 2250159 w 24986988"/>
              <a:gd name="connsiteY42" fmla="*/ 11711934 h 14593684"/>
              <a:gd name="connsiteX43" fmla="*/ 4225263 w 24986988"/>
              <a:gd name="connsiteY43" fmla="*/ 13065246 h 14593684"/>
              <a:gd name="connsiteX44" fmla="*/ 4261839 w 24986988"/>
              <a:gd name="connsiteY44" fmla="*/ 13174974 h 14593684"/>
              <a:gd name="connsiteX45" fmla="*/ 4298415 w 24986988"/>
              <a:gd name="connsiteY45" fmla="*/ 13577310 h 14593684"/>
              <a:gd name="connsiteX46" fmla="*/ 5724879 w 24986988"/>
              <a:gd name="connsiteY46" fmla="*/ 12553182 h 14593684"/>
              <a:gd name="connsiteX47" fmla="*/ 5907759 w 24986988"/>
              <a:gd name="connsiteY47" fmla="*/ 12150846 h 14593684"/>
              <a:gd name="connsiteX48" fmla="*/ 6017487 w 24986988"/>
              <a:gd name="connsiteY48" fmla="*/ 11455902 h 14593684"/>
              <a:gd name="connsiteX49" fmla="*/ 6163791 w 24986988"/>
              <a:gd name="connsiteY49" fmla="*/ 9041886 h 14593684"/>
              <a:gd name="connsiteX50" fmla="*/ 6310095 w 24986988"/>
              <a:gd name="connsiteY50" fmla="*/ 8932158 h 14593684"/>
              <a:gd name="connsiteX51" fmla="*/ 6492975 w 24986988"/>
              <a:gd name="connsiteY51" fmla="*/ 8859006 h 14593684"/>
              <a:gd name="connsiteX52" fmla="*/ 7443951 w 24986988"/>
              <a:gd name="connsiteY52" fmla="*/ 10029438 h 14593684"/>
              <a:gd name="connsiteX53" fmla="*/ 7334223 w 24986988"/>
              <a:gd name="connsiteY53"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428431 w 24986988"/>
              <a:gd name="connsiteY15" fmla="*/ 12918942 h 14593684"/>
              <a:gd name="connsiteX16" fmla="*/ 20574735 w 24986988"/>
              <a:gd name="connsiteY16" fmla="*/ 12845790 h 14593684"/>
              <a:gd name="connsiteX17" fmla="*/ 20721039 w 24986988"/>
              <a:gd name="connsiteY17" fmla="*/ 12699486 h 14593684"/>
              <a:gd name="connsiteX18" fmla="*/ 22769295 w 24986988"/>
              <a:gd name="connsiteY18" fmla="*/ 10578078 h 14593684"/>
              <a:gd name="connsiteX19" fmla="*/ 22805871 w 24986988"/>
              <a:gd name="connsiteY19" fmla="*/ 10468350 h 14593684"/>
              <a:gd name="connsiteX20" fmla="*/ 23098479 w 24986988"/>
              <a:gd name="connsiteY20" fmla="*/ 10139166 h 14593684"/>
              <a:gd name="connsiteX21" fmla="*/ 23317935 w 24986988"/>
              <a:gd name="connsiteY21" fmla="*/ 9883134 h 14593684"/>
              <a:gd name="connsiteX22" fmla="*/ 23391087 w 24986988"/>
              <a:gd name="connsiteY22" fmla="*/ 9736830 h 14593684"/>
              <a:gd name="connsiteX23" fmla="*/ 24744399 w 24986988"/>
              <a:gd name="connsiteY23" fmla="*/ 7944606 h 14593684"/>
              <a:gd name="connsiteX24" fmla="*/ 24854127 w 24986988"/>
              <a:gd name="connsiteY24" fmla="*/ 7871454 h 14593684"/>
              <a:gd name="connsiteX25" fmla="*/ 24963855 w 24986988"/>
              <a:gd name="connsiteY25" fmla="*/ 7322814 h 14593684"/>
              <a:gd name="connsiteX26" fmla="*/ 22769295 w 24986988"/>
              <a:gd name="connsiteY26" fmla="*/ 2202174 h 14593684"/>
              <a:gd name="connsiteX27" fmla="*/ 22513263 w 24986988"/>
              <a:gd name="connsiteY27" fmla="*/ 1982718 h 14593684"/>
              <a:gd name="connsiteX28" fmla="*/ 22037775 w 24986988"/>
              <a:gd name="connsiteY28" fmla="*/ 1799838 h 14593684"/>
              <a:gd name="connsiteX29" fmla="*/ 12308559 w 24986988"/>
              <a:gd name="connsiteY29" fmla="*/ 44190 h 14593684"/>
              <a:gd name="connsiteX30" fmla="*/ 6456399 w 24986988"/>
              <a:gd name="connsiteY30" fmla="*/ 1178046 h 14593684"/>
              <a:gd name="connsiteX31" fmla="*/ 6236943 w 24986988"/>
              <a:gd name="connsiteY31" fmla="*/ 1324350 h 14593684"/>
              <a:gd name="connsiteX32" fmla="*/ 5980911 w 24986988"/>
              <a:gd name="connsiteY32" fmla="*/ 1470654 h 14593684"/>
              <a:gd name="connsiteX33" fmla="*/ 5871183 w 24986988"/>
              <a:gd name="connsiteY33" fmla="*/ 1507230 h 14593684"/>
              <a:gd name="connsiteX34" fmla="*/ 1043151 w 24986988"/>
              <a:gd name="connsiteY34" fmla="*/ 5128254 h 14593684"/>
              <a:gd name="connsiteX35" fmla="*/ 860271 w 24986988"/>
              <a:gd name="connsiteY35" fmla="*/ 5347710 h 14593684"/>
              <a:gd name="connsiteX36" fmla="*/ 787119 w 24986988"/>
              <a:gd name="connsiteY36" fmla="*/ 5494014 h 14593684"/>
              <a:gd name="connsiteX37" fmla="*/ 713967 w 24986988"/>
              <a:gd name="connsiteY37" fmla="*/ 5603742 h 14593684"/>
              <a:gd name="connsiteX38" fmla="*/ 19023 w 24986988"/>
              <a:gd name="connsiteY38" fmla="*/ 8895582 h 14593684"/>
              <a:gd name="connsiteX39" fmla="*/ 92175 w 24986988"/>
              <a:gd name="connsiteY39" fmla="*/ 9224766 h 14593684"/>
              <a:gd name="connsiteX40" fmla="*/ 2067279 w 24986988"/>
              <a:gd name="connsiteY40" fmla="*/ 11602206 h 14593684"/>
              <a:gd name="connsiteX41" fmla="*/ 2250159 w 24986988"/>
              <a:gd name="connsiteY41" fmla="*/ 11711934 h 14593684"/>
              <a:gd name="connsiteX42" fmla="*/ 4225263 w 24986988"/>
              <a:gd name="connsiteY42" fmla="*/ 13065246 h 14593684"/>
              <a:gd name="connsiteX43" fmla="*/ 4261839 w 24986988"/>
              <a:gd name="connsiteY43" fmla="*/ 13174974 h 14593684"/>
              <a:gd name="connsiteX44" fmla="*/ 4298415 w 24986988"/>
              <a:gd name="connsiteY44" fmla="*/ 13577310 h 14593684"/>
              <a:gd name="connsiteX45" fmla="*/ 5724879 w 24986988"/>
              <a:gd name="connsiteY45" fmla="*/ 12553182 h 14593684"/>
              <a:gd name="connsiteX46" fmla="*/ 5907759 w 24986988"/>
              <a:gd name="connsiteY46" fmla="*/ 12150846 h 14593684"/>
              <a:gd name="connsiteX47" fmla="*/ 6017487 w 24986988"/>
              <a:gd name="connsiteY47" fmla="*/ 11455902 h 14593684"/>
              <a:gd name="connsiteX48" fmla="*/ 6163791 w 24986988"/>
              <a:gd name="connsiteY48" fmla="*/ 9041886 h 14593684"/>
              <a:gd name="connsiteX49" fmla="*/ 6310095 w 24986988"/>
              <a:gd name="connsiteY49" fmla="*/ 8932158 h 14593684"/>
              <a:gd name="connsiteX50" fmla="*/ 6492975 w 24986988"/>
              <a:gd name="connsiteY50" fmla="*/ 8859006 h 14593684"/>
              <a:gd name="connsiteX51" fmla="*/ 7443951 w 24986988"/>
              <a:gd name="connsiteY51" fmla="*/ 10029438 h 14593684"/>
              <a:gd name="connsiteX52" fmla="*/ 7334223 w 24986988"/>
              <a:gd name="connsiteY52"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574735 w 24986988"/>
              <a:gd name="connsiteY15" fmla="*/ 12845790 h 14593684"/>
              <a:gd name="connsiteX16" fmla="*/ 20721039 w 24986988"/>
              <a:gd name="connsiteY16" fmla="*/ 12699486 h 14593684"/>
              <a:gd name="connsiteX17" fmla="*/ 22769295 w 24986988"/>
              <a:gd name="connsiteY17" fmla="*/ 10578078 h 14593684"/>
              <a:gd name="connsiteX18" fmla="*/ 22805871 w 24986988"/>
              <a:gd name="connsiteY18" fmla="*/ 10468350 h 14593684"/>
              <a:gd name="connsiteX19" fmla="*/ 23098479 w 24986988"/>
              <a:gd name="connsiteY19" fmla="*/ 10139166 h 14593684"/>
              <a:gd name="connsiteX20" fmla="*/ 23317935 w 24986988"/>
              <a:gd name="connsiteY20" fmla="*/ 9883134 h 14593684"/>
              <a:gd name="connsiteX21" fmla="*/ 23391087 w 24986988"/>
              <a:gd name="connsiteY21" fmla="*/ 9736830 h 14593684"/>
              <a:gd name="connsiteX22" fmla="*/ 24744399 w 24986988"/>
              <a:gd name="connsiteY22" fmla="*/ 7944606 h 14593684"/>
              <a:gd name="connsiteX23" fmla="*/ 24854127 w 24986988"/>
              <a:gd name="connsiteY23" fmla="*/ 7871454 h 14593684"/>
              <a:gd name="connsiteX24" fmla="*/ 24963855 w 24986988"/>
              <a:gd name="connsiteY24" fmla="*/ 7322814 h 14593684"/>
              <a:gd name="connsiteX25" fmla="*/ 22769295 w 24986988"/>
              <a:gd name="connsiteY25" fmla="*/ 2202174 h 14593684"/>
              <a:gd name="connsiteX26" fmla="*/ 22513263 w 24986988"/>
              <a:gd name="connsiteY26" fmla="*/ 1982718 h 14593684"/>
              <a:gd name="connsiteX27" fmla="*/ 22037775 w 24986988"/>
              <a:gd name="connsiteY27" fmla="*/ 1799838 h 14593684"/>
              <a:gd name="connsiteX28" fmla="*/ 12308559 w 24986988"/>
              <a:gd name="connsiteY28" fmla="*/ 44190 h 14593684"/>
              <a:gd name="connsiteX29" fmla="*/ 6456399 w 24986988"/>
              <a:gd name="connsiteY29" fmla="*/ 1178046 h 14593684"/>
              <a:gd name="connsiteX30" fmla="*/ 6236943 w 24986988"/>
              <a:gd name="connsiteY30" fmla="*/ 1324350 h 14593684"/>
              <a:gd name="connsiteX31" fmla="*/ 5980911 w 24986988"/>
              <a:gd name="connsiteY31" fmla="*/ 1470654 h 14593684"/>
              <a:gd name="connsiteX32" fmla="*/ 5871183 w 24986988"/>
              <a:gd name="connsiteY32" fmla="*/ 1507230 h 14593684"/>
              <a:gd name="connsiteX33" fmla="*/ 1043151 w 24986988"/>
              <a:gd name="connsiteY33" fmla="*/ 5128254 h 14593684"/>
              <a:gd name="connsiteX34" fmla="*/ 860271 w 24986988"/>
              <a:gd name="connsiteY34" fmla="*/ 5347710 h 14593684"/>
              <a:gd name="connsiteX35" fmla="*/ 787119 w 24986988"/>
              <a:gd name="connsiteY35" fmla="*/ 5494014 h 14593684"/>
              <a:gd name="connsiteX36" fmla="*/ 713967 w 24986988"/>
              <a:gd name="connsiteY36" fmla="*/ 5603742 h 14593684"/>
              <a:gd name="connsiteX37" fmla="*/ 19023 w 24986988"/>
              <a:gd name="connsiteY37" fmla="*/ 8895582 h 14593684"/>
              <a:gd name="connsiteX38" fmla="*/ 92175 w 24986988"/>
              <a:gd name="connsiteY38" fmla="*/ 9224766 h 14593684"/>
              <a:gd name="connsiteX39" fmla="*/ 2067279 w 24986988"/>
              <a:gd name="connsiteY39" fmla="*/ 11602206 h 14593684"/>
              <a:gd name="connsiteX40" fmla="*/ 2250159 w 24986988"/>
              <a:gd name="connsiteY40" fmla="*/ 11711934 h 14593684"/>
              <a:gd name="connsiteX41" fmla="*/ 4225263 w 24986988"/>
              <a:gd name="connsiteY41" fmla="*/ 13065246 h 14593684"/>
              <a:gd name="connsiteX42" fmla="*/ 4261839 w 24986988"/>
              <a:gd name="connsiteY42" fmla="*/ 13174974 h 14593684"/>
              <a:gd name="connsiteX43" fmla="*/ 4298415 w 24986988"/>
              <a:gd name="connsiteY43" fmla="*/ 13577310 h 14593684"/>
              <a:gd name="connsiteX44" fmla="*/ 5724879 w 24986988"/>
              <a:gd name="connsiteY44" fmla="*/ 12553182 h 14593684"/>
              <a:gd name="connsiteX45" fmla="*/ 5907759 w 24986988"/>
              <a:gd name="connsiteY45" fmla="*/ 12150846 h 14593684"/>
              <a:gd name="connsiteX46" fmla="*/ 6017487 w 24986988"/>
              <a:gd name="connsiteY46" fmla="*/ 11455902 h 14593684"/>
              <a:gd name="connsiteX47" fmla="*/ 6163791 w 24986988"/>
              <a:gd name="connsiteY47" fmla="*/ 9041886 h 14593684"/>
              <a:gd name="connsiteX48" fmla="*/ 6310095 w 24986988"/>
              <a:gd name="connsiteY48" fmla="*/ 8932158 h 14593684"/>
              <a:gd name="connsiteX49" fmla="*/ 6492975 w 24986988"/>
              <a:gd name="connsiteY49" fmla="*/ 8859006 h 14593684"/>
              <a:gd name="connsiteX50" fmla="*/ 7443951 w 24986988"/>
              <a:gd name="connsiteY50" fmla="*/ 10029438 h 14593684"/>
              <a:gd name="connsiteX51" fmla="*/ 7334223 w 24986988"/>
              <a:gd name="connsiteY51"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880559 w 24986988"/>
              <a:gd name="connsiteY13" fmla="*/ 12223998 h 14593684"/>
              <a:gd name="connsiteX14" fmla="*/ 16917135 w 24986988"/>
              <a:gd name="connsiteY14" fmla="*/ 10972952 h 14593684"/>
              <a:gd name="connsiteX15" fmla="*/ 19916367 w 24986988"/>
              <a:gd name="connsiteY15" fmla="*/ 13248126 h 14593684"/>
              <a:gd name="connsiteX16" fmla="*/ 20721039 w 24986988"/>
              <a:gd name="connsiteY16" fmla="*/ 12699486 h 14593684"/>
              <a:gd name="connsiteX17" fmla="*/ 22769295 w 24986988"/>
              <a:gd name="connsiteY17" fmla="*/ 10578078 h 14593684"/>
              <a:gd name="connsiteX18" fmla="*/ 22805871 w 24986988"/>
              <a:gd name="connsiteY18" fmla="*/ 10468350 h 14593684"/>
              <a:gd name="connsiteX19" fmla="*/ 23098479 w 24986988"/>
              <a:gd name="connsiteY19" fmla="*/ 10139166 h 14593684"/>
              <a:gd name="connsiteX20" fmla="*/ 23317935 w 24986988"/>
              <a:gd name="connsiteY20" fmla="*/ 9883134 h 14593684"/>
              <a:gd name="connsiteX21" fmla="*/ 23391087 w 24986988"/>
              <a:gd name="connsiteY21" fmla="*/ 9736830 h 14593684"/>
              <a:gd name="connsiteX22" fmla="*/ 24744399 w 24986988"/>
              <a:gd name="connsiteY22" fmla="*/ 7944606 h 14593684"/>
              <a:gd name="connsiteX23" fmla="*/ 24854127 w 24986988"/>
              <a:gd name="connsiteY23" fmla="*/ 7871454 h 14593684"/>
              <a:gd name="connsiteX24" fmla="*/ 24963855 w 24986988"/>
              <a:gd name="connsiteY24" fmla="*/ 7322814 h 14593684"/>
              <a:gd name="connsiteX25" fmla="*/ 22769295 w 24986988"/>
              <a:gd name="connsiteY25" fmla="*/ 2202174 h 14593684"/>
              <a:gd name="connsiteX26" fmla="*/ 22513263 w 24986988"/>
              <a:gd name="connsiteY26" fmla="*/ 1982718 h 14593684"/>
              <a:gd name="connsiteX27" fmla="*/ 22037775 w 24986988"/>
              <a:gd name="connsiteY27" fmla="*/ 1799838 h 14593684"/>
              <a:gd name="connsiteX28" fmla="*/ 12308559 w 24986988"/>
              <a:gd name="connsiteY28" fmla="*/ 44190 h 14593684"/>
              <a:gd name="connsiteX29" fmla="*/ 6456399 w 24986988"/>
              <a:gd name="connsiteY29" fmla="*/ 1178046 h 14593684"/>
              <a:gd name="connsiteX30" fmla="*/ 6236943 w 24986988"/>
              <a:gd name="connsiteY30" fmla="*/ 1324350 h 14593684"/>
              <a:gd name="connsiteX31" fmla="*/ 5980911 w 24986988"/>
              <a:gd name="connsiteY31" fmla="*/ 1470654 h 14593684"/>
              <a:gd name="connsiteX32" fmla="*/ 5871183 w 24986988"/>
              <a:gd name="connsiteY32" fmla="*/ 1507230 h 14593684"/>
              <a:gd name="connsiteX33" fmla="*/ 1043151 w 24986988"/>
              <a:gd name="connsiteY33" fmla="*/ 5128254 h 14593684"/>
              <a:gd name="connsiteX34" fmla="*/ 860271 w 24986988"/>
              <a:gd name="connsiteY34" fmla="*/ 5347710 h 14593684"/>
              <a:gd name="connsiteX35" fmla="*/ 787119 w 24986988"/>
              <a:gd name="connsiteY35" fmla="*/ 5494014 h 14593684"/>
              <a:gd name="connsiteX36" fmla="*/ 713967 w 24986988"/>
              <a:gd name="connsiteY36" fmla="*/ 5603742 h 14593684"/>
              <a:gd name="connsiteX37" fmla="*/ 19023 w 24986988"/>
              <a:gd name="connsiteY37" fmla="*/ 8895582 h 14593684"/>
              <a:gd name="connsiteX38" fmla="*/ 92175 w 24986988"/>
              <a:gd name="connsiteY38" fmla="*/ 9224766 h 14593684"/>
              <a:gd name="connsiteX39" fmla="*/ 2067279 w 24986988"/>
              <a:gd name="connsiteY39" fmla="*/ 11602206 h 14593684"/>
              <a:gd name="connsiteX40" fmla="*/ 2250159 w 24986988"/>
              <a:gd name="connsiteY40" fmla="*/ 11711934 h 14593684"/>
              <a:gd name="connsiteX41" fmla="*/ 4225263 w 24986988"/>
              <a:gd name="connsiteY41" fmla="*/ 13065246 h 14593684"/>
              <a:gd name="connsiteX42" fmla="*/ 4261839 w 24986988"/>
              <a:gd name="connsiteY42" fmla="*/ 13174974 h 14593684"/>
              <a:gd name="connsiteX43" fmla="*/ 4298415 w 24986988"/>
              <a:gd name="connsiteY43" fmla="*/ 13577310 h 14593684"/>
              <a:gd name="connsiteX44" fmla="*/ 5724879 w 24986988"/>
              <a:gd name="connsiteY44" fmla="*/ 12553182 h 14593684"/>
              <a:gd name="connsiteX45" fmla="*/ 5907759 w 24986988"/>
              <a:gd name="connsiteY45" fmla="*/ 12150846 h 14593684"/>
              <a:gd name="connsiteX46" fmla="*/ 6017487 w 24986988"/>
              <a:gd name="connsiteY46" fmla="*/ 11455902 h 14593684"/>
              <a:gd name="connsiteX47" fmla="*/ 6163791 w 24986988"/>
              <a:gd name="connsiteY47" fmla="*/ 9041886 h 14593684"/>
              <a:gd name="connsiteX48" fmla="*/ 6310095 w 24986988"/>
              <a:gd name="connsiteY48" fmla="*/ 8932158 h 14593684"/>
              <a:gd name="connsiteX49" fmla="*/ 6492975 w 24986988"/>
              <a:gd name="connsiteY49" fmla="*/ 8859006 h 14593684"/>
              <a:gd name="connsiteX50" fmla="*/ 7443951 w 24986988"/>
              <a:gd name="connsiteY50" fmla="*/ 10029438 h 14593684"/>
              <a:gd name="connsiteX51" fmla="*/ 7334223 w 24986988"/>
              <a:gd name="connsiteY51"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6917135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593684"/>
              <a:gd name="connsiteX1" fmla="*/ 7078191 w 24986988"/>
              <a:gd name="connsiteY1" fmla="*/ 13065246 h 14593684"/>
              <a:gd name="connsiteX2" fmla="*/ 8614383 w 24986988"/>
              <a:gd name="connsiteY2" fmla="*/ 13284702 h 14593684"/>
              <a:gd name="connsiteX3" fmla="*/ 9016719 w 24986988"/>
              <a:gd name="connsiteY3" fmla="*/ 10870686 h 14593684"/>
              <a:gd name="connsiteX4" fmla="*/ 10443183 w 24986988"/>
              <a:gd name="connsiteY4" fmla="*/ 12150846 h 14593684"/>
              <a:gd name="connsiteX5" fmla="*/ 10406607 w 24986988"/>
              <a:gd name="connsiteY5" fmla="*/ 12187422 h 14593684"/>
              <a:gd name="connsiteX6" fmla="*/ 11540463 w 24986988"/>
              <a:gd name="connsiteY6" fmla="*/ 13394430 h 14593684"/>
              <a:gd name="connsiteX7" fmla="*/ 12381711 w 24986988"/>
              <a:gd name="connsiteY7" fmla="*/ 11785086 h 14593684"/>
              <a:gd name="connsiteX8" fmla="*/ 12381711 w 24986988"/>
              <a:gd name="connsiteY8" fmla="*/ 11711934 h 14593684"/>
              <a:gd name="connsiteX9" fmla="*/ 13698447 w 24986988"/>
              <a:gd name="connsiteY9" fmla="*/ 11090142 h 14593684"/>
              <a:gd name="connsiteX10" fmla="*/ 15117377 w 24986988"/>
              <a:gd name="connsiteY10" fmla="*/ 9751650 h 14593684"/>
              <a:gd name="connsiteX11" fmla="*/ 15685517 w 24986988"/>
              <a:gd name="connsiteY11" fmla="*/ 11382750 h 14593684"/>
              <a:gd name="connsiteX12" fmla="*/ 16165015 w 24986988"/>
              <a:gd name="connsiteY12" fmla="*/ 13151536 h 14593684"/>
              <a:gd name="connsiteX13" fmla="*/ 17631484 w 24986988"/>
              <a:gd name="connsiteY13" fmla="*/ 10972952 h 14593684"/>
              <a:gd name="connsiteX14" fmla="*/ 19916367 w 24986988"/>
              <a:gd name="connsiteY14" fmla="*/ 13248126 h 14593684"/>
              <a:gd name="connsiteX15" fmla="*/ 20721039 w 24986988"/>
              <a:gd name="connsiteY15" fmla="*/ 12699486 h 14593684"/>
              <a:gd name="connsiteX16" fmla="*/ 22769295 w 24986988"/>
              <a:gd name="connsiteY16" fmla="*/ 10578078 h 14593684"/>
              <a:gd name="connsiteX17" fmla="*/ 22805871 w 24986988"/>
              <a:gd name="connsiteY17" fmla="*/ 10468350 h 14593684"/>
              <a:gd name="connsiteX18" fmla="*/ 23098479 w 24986988"/>
              <a:gd name="connsiteY18" fmla="*/ 10139166 h 14593684"/>
              <a:gd name="connsiteX19" fmla="*/ 23317935 w 24986988"/>
              <a:gd name="connsiteY19" fmla="*/ 9883134 h 14593684"/>
              <a:gd name="connsiteX20" fmla="*/ 23391087 w 24986988"/>
              <a:gd name="connsiteY20" fmla="*/ 9736830 h 14593684"/>
              <a:gd name="connsiteX21" fmla="*/ 24744399 w 24986988"/>
              <a:gd name="connsiteY21" fmla="*/ 7944606 h 14593684"/>
              <a:gd name="connsiteX22" fmla="*/ 24854127 w 24986988"/>
              <a:gd name="connsiteY22" fmla="*/ 7871454 h 14593684"/>
              <a:gd name="connsiteX23" fmla="*/ 24963855 w 24986988"/>
              <a:gd name="connsiteY23" fmla="*/ 7322814 h 14593684"/>
              <a:gd name="connsiteX24" fmla="*/ 22769295 w 24986988"/>
              <a:gd name="connsiteY24" fmla="*/ 2202174 h 14593684"/>
              <a:gd name="connsiteX25" fmla="*/ 22513263 w 24986988"/>
              <a:gd name="connsiteY25" fmla="*/ 1982718 h 14593684"/>
              <a:gd name="connsiteX26" fmla="*/ 22037775 w 24986988"/>
              <a:gd name="connsiteY26" fmla="*/ 1799838 h 14593684"/>
              <a:gd name="connsiteX27" fmla="*/ 12308559 w 24986988"/>
              <a:gd name="connsiteY27" fmla="*/ 44190 h 14593684"/>
              <a:gd name="connsiteX28" fmla="*/ 6456399 w 24986988"/>
              <a:gd name="connsiteY28" fmla="*/ 1178046 h 14593684"/>
              <a:gd name="connsiteX29" fmla="*/ 6236943 w 24986988"/>
              <a:gd name="connsiteY29" fmla="*/ 1324350 h 14593684"/>
              <a:gd name="connsiteX30" fmla="*/ 5980911 w 24986988"/>
              <a:gd name="connsiteY30" fmla="*/ 1470654 h 14593684"/>
              <a:gd name="connsiteX31" fmla="*/ 5871183 w 24986988"/>
              <a:gd name="connsiteY31" fmla="*/ 1507230 h 14593684"/>
              <a:gd name="connsiteX32" fmla="*/ 1043151 w 24986988"/>
              <a:gd name="connsiteY32" fmla="*/ 5128254 h 14593684"/>
              <a:gd name="connsiteX33" fmla="*/ 860271 w 24986988"/>
              <a:gd name="connsiteY33" fmla="*/ 5347710 h 14593684"/>
              <a:gd name="connsiteX34" fmla="*/ 787119 w 24986988"/>
              <a:gd name="connsiteY34" fmla="*/ 5494014 h 14593684"/>
              <a:gd name="connsiteX35" fmla="*/ 713967 w 24986988"/>
              <a:gd name="connsiteY35" fmla="*/ 5603742 h 14593684"/>
              <a:gd name="connsiteX36" fmla="*/ 19023 w 24986988"/>
              <a:gd name="connsiteY36" fmla="*/ 8895582 h 14593684"/>
              <a:gd name="connsiteX37" fmla="*/ 92175 w 24986988"/>
              <a:gd name="connsiteY37" fmla="*/ 9224766 h 14593684"/>
              <a:gd name="connsiteX38" fmla="*/ 2067279 w 24986988"/>
              <a:gd name="connsiteY38" fmla="*/ 11602206 h 14593684"/>
              <a:gd name="connsiteX39" fmla="*/ 2250159 w 24986988"/>
              <a:gd name="connsiteY39" fmla="*/ 11711934 h 14593684"/>
              <a:gd name="connsiteX40" fmla="*/ 4225263 w 24986988"/>
              <a:gd name="connsiteY40" fmla="*/ 13065246 h 14593684"/>
              <a:gd name="connsiteX41" fmla="*/ 4261839 w 24986988"/>
              <a:gd name="connsiteY41" fmla="*/ 13174974 h 14593684"/>
              <a:gd name="connsiteX42" fmla="*/ 4298415 w 24986988"/>
              <a:gd name="connsiteY42" fmla="*/ 13577310 h 14593684"/>
              <a:gd name="connsiteX43" fmla="*/ 5724879 w 24986988"/>
              <a:gd name="connsiteY43" fmla="*/ 12553182 h 14593684"/>
              <a:gd name="connsiteX44" fmla="*/ 5907759 w 24986988"/>
              <a:gd name="connsiteY44" fmla="*/ 12150846 h 14593684"/>
              <a:gd name="connsiteX45" fmla="*/ 6017487 w 24986988"/>
              <a:gd name="connsiteY45" fmla="*/ 11455902 h 14593684"/>
              <a:gd name="connsiteX46" fmla="*/ 6163791 w 24986988"/>
              <a:gd name="connsiteY46" fmla="*/ 9041886 h 14593684"/>
              <a:gd name="connsiteX47" fmla="*/ 6310095 w 24986988"/>
              <a:gd name="connsiteY47" fmla="*/ 8932158 h 14593684"/>
              <a:gd name="connsiteX48" fmla="*/ 6492975 w 24986988"/>
              <a:gd name="connsiteY48" fmla="*/ 8859006 h 14593684"/>
              <a:gd name="connsiteX49" fmla="*/ 7443951 w 24986988"/>
              <a:gd name="connsiteY49" fmla="*/ 10029438 h 14593684"/>
              <a:gd name="connsiteX50" fmla="*/ 7334223 w 24986988"/>
              <a:gd name="connsiteY50" fmla="*/ 10468350 h 14593684"/>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9419500 w 24986988"/>
              <a:gd name="connsiteY6" fmla="*/ 12221678 h 14157440"/>
              <a:gd name="connsiteX7" fmla="*/ 11540463 w 24986988"/>
              <a:gd name="connsiteY7" fmla="*/ 13394430 h 14157440"/>
              <a:gd name="connsiteX8" fmla="*/ 12381711 w 24986988"/>
              <a:gd name="connsiteY8" fmla="*/ 11785086 h 14157440"/>
              <a:gd name="connsiteX9" fmla="*/ 12381711 w 24986988"/>
              <a:gd name="connsiteY9" fmla="*/ 11711934 h 14157440"/>
              <a:gd name="connsiteX10" fmla="*/ 13698447 w 24986988"/>
              <a:gd name="connsiteY10" fmla="*/ 11090142 h 14157440"/>
              <a:gd name="connsiteX11" fmla="*/ 15117377 w 24986988"/>
              <a:gd name="connsiteY11" fmla="*/ 9751650 h 14157440"/>
              <a:gd name="connsiteX12" fmla="*/ 15685517 w 24986988"/>
              <a:gd name="connsiteY12" fmla="*/ 11382750 h 14157440"/>
              <a:gd name="connsiteX13" fmla="*/ 16165015 w 24986988"/>
              <a:gd name="connsiteY13" fmla="*/ 13151536 h 14157440"/>
              <a:gd name="connsiteX14" fmla="*/ 17631484 w 24986988"/>
              <a:gd name="connsiteY14" fmla="*/ 10972952 h 14157440"/>
              <a:gd name="connsiteX15" fmla="*/ 19916367 w 24986988"/>
              <a:gd name="connsiteY15" fmla="*/ 13248126 h 14157440"/>
              <a:gd name="connsiteX16" fmla="*/ 20721039 w 24986988"/>
              <a:gd name="connsiteY16" fmla="*/ 12699486 h 14157440"/>
              <a:gd name="connsiteX17" fmla="*/ 22769295 w 24986988"/>
              <a:gd name="connsiteY17" fmla="*/ 10578078 h 14157440"/>
              <a:gd name="connsiteX18" fmla="*/ 22805871 w 24986988"/>
              <a:gd name="connsiteY18" fmla="*/ 10468350 h 14157440"/>
              <a:gd name="connsiteX19" fmla="*/ 23098479 w 24986988"/>
              <a:gd name="connsiteY19" fmla="*/ 10139166 h 14157440"/>
              <a:gd name="connsiteX20" fmla="*/ 23317935 w 24986988"/>
              <a:gd name="connsiteY20" fmla="*/ 9883134 h 14157440"/>
              <a:gd name="connsiteX21" fmla="*/ 23391087 w 24986988"/>
              <a:gd name="connsiteY21" fmla="*/ 9736830 h 14157440"/>
              <a:gd name="connsiteX22" fmla="*/ 24744399 w 24986988"/>
              <a:gd name="connsiteY22" fmla="*/ 7944606 h 14157440"/>
              <a:gd name="connsiteX23" fmla="*/ 24854127 w 24986988"/>
              <a:gd name="connsiteY23" fmla="*/ 7871454 h 14157440"/>
              <a:gd name="connsiteX24" fmla="*/ 24963855 w 24986988"/>
              <a:gd name="connsiteY24" fmla="*/ 7322814 h 14157440"/>
              <a:gd name="connsiteX25" fmla="*/ 22769295 w 24986988"/>
              <a:gd name="connsiteY25" fmla="*/ 2202174 h 14157440"/>
              <a:gd name="connsiteX26" fmla="*/ 22513263 w 24986988"/>
              <a:gd name="connsiteY26" fmla="*/ 1982718 h 14157440"/>
              <a:gd name="connsiteX27" fmla="*/ 22037775 w 24986988"/>
              <a:gd name="connsiteY27" fmla="*/ 1799838 h 14157440"/>
              <a:gd name="connsiteX28" fmla="*/ 12308559 w 24986988"/>
              <a:gd name="connsiteY28" fmla="*/ 44190 h 14157440"/>
              <a:gd name="connsiteX29" fmla="*/ 6456399 w 24986988"/>
              <a:gd name="connsiteY29" fmla="*/ 1178046 h 14157440"/>
              <a:gd name="connsiteX30" fmla="*/ 6236943 w 24986988"/>
              <a:gd name="connsiteY30" fmla="*/ 1324350 h 14157440"/>
              <a:gd name="connsiteX31" fmla="*/ 5980911 w 24986988"/>
              <a:gd name="connsiteY31" fmla="*/ 1470654 h 14157440"/>
              <a:gd name="connsiteX32" fmla="*/ 5871183 w 24986988"/>
              <a:gd name="connsiteY32" fmla="*/ 1507230 h 14157440"/>
              <a:gd name="connsiteX33" fmla="*/ 1043151 w 24986988"/>
              <a:gd name="connsiteY33" fmla="*/ 5128254 h 14157440"/>
              <a:gd name="connsiteX34" fmla="*/ 860271 w 24986988"/>
              <a:gd name="connsiteY34" fmla="*/ 5347710 h 14157440"/>
              <a:gd name="connsiteX35" fmla="*/ 787119 w 24986988"/>
              <a:gd name="connsiteY35" fmla="*/ 5494014 h 14157440"/>
              <a:gd name="connsiteX36" fmla="*/ 713967 w 24986988"/>
              <a:gd name="connsiteY36" fmla="*/ 5603742 h 14157440"/>
              <a:gd name="connsiteX37" fmla="*/ 19023 w 24986988"/>
              <a:gd name="connsiteY37" fmla="*/ 8895582 h 14157440"/>
              <a:gd name="connsiteX38" fmla="*/ 92175 w 24986988"/>
              <a:gd name="connsiteY38" fmla="*/ 9224766 h 14157440"/>
              <a:gd name="connsiteX39" fmla="*/ 2067279 w 24986988"/>
              <a:gd name="connsiteY39" fmla="*/ 11602206 h 14157440"/>
              <a:gd name="connsiteX40" fmla="*/ 2250159 w 24986988"/>
              <a:gd name="connsiteY40" fmla="*/ 11711934 h 14157440"/>
              <a:gd name="connsiteX41" fmla="*/ 4225263 w 24986988"/>
              <a:gd name="connsiteY41" fmla="*/ 13065246 h 14157440"/>
              <a:gd name="connsiteX42" fmla="*/ 4261839 w 24986988"/>
              <a:gd name="connsiteY42" fmla="*/ 13174974 h 14157440"/>
              <a:gd name="connsiteX43" fmla="*/ 4298415 w 24986988"/>
              <a:gd name="connsiteY43" fmla="*/ 13577310 h 14157440"/>
              <a:gd name="connsiteX44" fmla="*/ 5724879 w 24986988"/>
              <a:gd name="connsiteY44" fmla="*/ 12553182 h 14157440"/>
              <a:gd name="connsiteX45" fmla="*/ 5907759 w 24986988"/>
              <a:gd name="connsiteY45" fmla="*/ 12150846 h 14157440"/>
              <a:gd name="connsiteX46" fmla="*/ 6017487 w 24986988"/>
              <a:gd name="connsiteY46" fmla="*/ 11455902 h 14157440"/>
              <a:gd name="connsiteX47" fmla="*/ 6163791 w 24986988"/>
              <a:gd name="connsiteY47" fmla="*/ 9041886 h 14157440"/>
              <a:gd name="connsiteX48" fmla="*/ 6310095 w 24986988"/>
              <a:gd name="connsiteY48" fmla="*/ 8932158 h 14157440"/>
              <a:gd name="connsiteX49" fmla="*/ 6492975 w 24986988"/>
              <a:gd name="connsiteY49" fmla="*/ 8859006 h 14157440"/>
              <a:gd name="connsiteX50" fmla="*/ 7443951 w 24986988"/>
              <a:gd name="connsiteY50" fmla="*/ 10029438 h 14157440"/>
              <a:gd name="connsiteX51" fmla="*/ 7334223 w 24986988"/>
              <a:gd name="connsiteY51"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0406607 w 24986988"/>
              <a:gd name="connsiteY5" fmla="*/ 12187422 h 14157440"/>
              <a:gd name="connsiteX6" fmla="*/ 11540463 w 24986988"/>
              <a:gd name="connsiteY6" fmla="*/ 13394430 h 14157440"/>
              <a:gd name="connsiteX7" fmla="*/ 12381711 w 24986988"/>
              <a:gd name="connsiteY7" fmla="*/ 11785086 h 14157440"/>
              <a:gd name="connsiteX8" fmla="*/ 12381711 w 24986988"/>
              <a:gd name="connsiteY8" fmla="*/ 11711934 h 14157440"/>
              <a:gd name="connsiteX9" fmla="*/ 13698447 w 24986988"/>
              <a:gd name="connsiteY9" fmla="*/ 11090142 h 14157440"/>
              <a:gd name="connsiteX10" fmla="*/ 15117377 w 24986988"/>
              <a:gd name="connsiteY10" fmla="*/ 9751650 h 14157440"/>
              <a:gd name="connsiteX11" fmla="*/ 15685517 w 24986988"/>
              <a:gd name="connsiteY11" fmla="*/ 11382750 h 14157440"/>
              <a:gd name="connsiteX12" fmla="*/ 16165015 w 24986988"/>
              <a:gd name="connsiteY12" fmla="*/ 13151536 h 14157440"/>
              <a:gd name="connsiteX13" fmla="*/ 17631484 w 24986988"/>
              <a:gd name="connsiteY13" fmla="*/ 10972952 h 14157440"/>
              <a:gd name="connsiteX14" fmla="*/ 19916367 w 24986988"/>
              <a:gd name="connsiteY14" fmla="*/ 13248126 h 14157440"/>
              <a:gd name="connsiteX15" fmla="*/ 20721039 w 24986988"/>
              <a:gd name="connsiteY15" fmla="*/ 12699486 h 14157440"/>
              <a:gd name="connsiteX16" fmla="*/ 22769295 w 24986988"/>
              <a:gd name="connsiteY16" fmla="*/ 10578078 h 14157440"/>
              <a:gd name="connsiteX17" fmla="*/ 22805871 w 24986988"/>
              <a:gd name="connsiteY17" fmla="*/ 10468350 h 14157440"/>
              <a:gd name="connsiteX18" fmla="*/ 23098479 w 24986988"/>
              <a:gd name="connsiteY18" fmla="*/ 10139166 h 14157440"/>
              <a:gd name="connsiteX19" fmla="*/ 23317935 w 24986988"/>
              <a:gd name="connsiteY19" fmla="*/ 9883134 h 14157440"/>
              <a:gd name="connsiteX20" fmla="*/ 23391087 w 24986988"/>
              <a:gd name="connsiteY20" fmla="*/ 9736830 h 14157440"/>
              <a:gd name="connsiteX21" fmla="*/ 24744399 w 24986988"/>
              <a:gd name="connsiteY21" fmla="*/ 7944606 h 14157440"/>
              <a:gd name="connsiteX22" fmla="*/ 24854127 w 24986988"/>
              <a:gd name="connsiteY22" fmla="*/ 7871454 h 14157440"/>
              <a:gd name="connsiteX23" fmla="*/ 24963855 w 24986988"/>
              <a:gd name="connsiteY23" fmla="*/ 7322814 h 14157440"/>
              <a:gd name="connsiteX24" fmla="*/ 22769295 w 24986988"/>
              <a:gd name="connsiteY24" fmla="*/ 2202174 h 14157440"/>
              <a:gd name="connsiteX25" fmla="*/ 22513263 w 24986988"/>
              <a:gd name="connsiteY25" fmla="*/ 1982718 h 14157440"/>
              <a:gd name="connsiteX26" fmla="*/ 22037775 w 24986988"/>
              <a:gd name="connsiteY26" fmla="*/ 1799838 h 14157440"/>
              <a:gd name="connsiteX27" fmla="*/ 12308559 w 24986988"/>
              <a:gd name="connsiteY27" fmla="*/ 44190 h 14157440"/>
              <a:gd name="connsiteX28" fmla="*/ 6456399 w 24986988"/>
              <a:gd name="connsiteY28" fmla="*/ 1178046 h 14157440"/>
              <a:gd name="connsiteX29" fmla="*/ 6236943 w 24986988"/>
              <a:gd name="connsiteY29" fmla="*/ 1324350 h 14157440"/>
              <a:gd name="connsiteX30" fmla="*/ 5980911 w 24986988"/>
              <a:gd name="connsiteY30" fmla="*/ 1470654 h 14157440"/>
              <a:gd name="connsiteX31" fmla="*/ 5871183 w 24986988"/>
              <a:gd name="connsiteY31" fmla="*/ 1507230 h 14157440"/>
              <a:gd name="connsiteX32" fmla="*/ 1043151 w 24986988"/>
              <a:gd name="connsiteY32" fmla="*/ 5128254 h 14157440"/>
              <a:gd name="connsiteX33" fmla="*/ 860271 w 24986988"/>
              <a:gd name="connsiteY33" fmla="*/ 5347710 h 14157440"/>
              <a:gd name="connsiteX34" fmla="*/ 787119 w 24986988"/>
              <a:gd name="connsiteY34" fmla="*/ 5494014 h 14157440"/>
              <a:gd name="connsiteX35" fmla="*/ 713967 w 24986988"/>
              <a:gd name="connsiteY35" fmla="*/ 5603742 h 14157440"/>
              <a:gd name="connsiteX36" fmla="*/ 19023 w 24986988"/>
              <a:gd name="connsiteY36" fmla="*/ 8895582 h 14157440"/>
              <a:gd name="connsiteX37" fmla="*/ 92175 w 24986988"/>
              <a:gd name="connsiteY37" fmla="*/ 9224766 h 14157440"/>
              <a:gd name="connsiteX38" fmla="*/ 2067279 w 24986988"/>
              <a:gd name="connsiteY38" fmla="*/ 11602206 h 14157440"/>
              <a:gd name="connsiteX39" fmla="*/ 2250159 w 24986988"/>
              <a:gd name="connsiteY39" fmla="*/ 11711934 h 14157440"/>
              <a:gd name="connsiteX40" fmla="*/ 4225263 w 24986988"/>
              <a:gd name="connsiteY40" fmla="*/ 13065246 h 14157440"/>
              <a:gd name="connsiteX41" fmla="*/ 4261839 w 24986988"/>
              <a:gd name="connsiteY41" fmla="*/ 13174974 h 14157440"/>
              <a:gd name="connsiteX42" fmla="*/ 4298415 w 24986988"/>
              <a:gd name="connsiteY42" fmla="*/ 13577310 h 14157440"/>
              <a:gd name="connsiteX43" fmla="*/ 5724879 w 24986988"/>
              <a:gd name="connsiteY43" fmla="*/ 12553182 h 14157440"/>
              <a:gd name="connsiteX44" fmla="*/ 5907759 w 24986988"/>
              <a:gd name="connsiteY44" fmla="*/ 12150846 h 14157440"/>
              <a:gd name="connsiteX45" fmla="*/ 6017487 w 24986988"/>
              <a:gd name="connsiteY45" fmla="*/ 11455902 h 14157440"/>
              <a:gd name="connsiteX46" fmla="*/ 6163791 w 24986988"/>
              <a:gd name="connsiteY46" fmla="*/ 9041886 h 14157440"/>
              <a:gd name="connsiteX47" fmla="*/ 6310095 w 24986988"/>
              <a:gd name="connsiteY47" fmla="*/ 8932158 h 14157440"/>
              <a:gd name="connsiteX48" fmla="*/ 6492975 w 24986988"/>
              <a:gd name="connsiteY48" fmla="*/ 8859006 h 14157440"/>
              <a:gd name="connsiteX49" fmla="*/ 7443951 w 24986988"/>
              <a:gd name="connsiteY49" fmla="*/ 10029438 h 14157440"/>
              <a:gd name="connsiteX50" fmla="*/ 7334223 w 24986988"/>
              <a:gd name="connsiteY50"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49" fmla="*/ 7334223 w 24986988"/>
              <a:gd name="connsiteY49" fmla="*/ 10468350 h 14157440"/>
              <a:gd name="connsiteX0" fmla="*/ 7407375 w 24986988"/>
              <a:gd name="connsiteY0" fmla="*/ 10358622 h 14157440"/>
              <a:gd name="connsiteX1" fmla="*/ 7078191 w 24986988"/>
              <a:gd name="connsiteY1" fmla="*/ 13065246 h 14157440"/>
              <a:gd name="connsiteX2" fmla="*/ 8614383 w 24986988"/>
              <a:gd name="connsiteY2" fmla="*/ 13284702 h 14157440"/>
              <a:gd name="connsiteX3" fmla="*/ 9016719 w 24986988"/>
              <a:gd name="connsiteY3" fmla="*/ 10870686 h 14157440"/>
              <a:gd name="connsiteX4" fmla="*/ 10443183 w 24986988"/>
              <a:gd name="connsiteY4" fmla="*/ 12150846 h 14157440"/>
              <a:gd name="connsiteX5" fmla="*/ 11540463 w 24986988"/>
              <a:gd name="connsiteY5" fmla="*/ 13394430 h 14157440"/>
              <a:gd name="connsiteX6" fmla="*/ 12381711 w 24986988"/>
              <a:gd name="connsiteY6" fmla="*/ 11785086 h 14157440"/>
              <a:gd name="connsiteX7" fmla="*/ 12381711 w 24986988"/>
              <a:gd name="connsiteY7" fmla="*/ 11711934 h 14157440"/>
              <a:gd name="connsiteX8" fmla="*/ 13698447 w 24986988"/>
              <a:gd name="connsiteY8" fmla="*/ 11090142 h 14157440"/>
              <a:gd name="connsiteX9" fmla="*/ 15117377 w 24986988"/>
              <a:gd name="connsiteY9" fmla="*/ 9751650 h 14157440"/>
              <a:gd name="connsiteX10" fmla="*/ 15685517 w 24986988"/>
              <a:gd name="connsiteY10" fmla="*/ 11382750 h 14157440"/>
              <a:gd name="connsiteX11" fmla="*/ 16165015 w 24986988"/>
              <a:gd name="connsiteY11" fmla="*/ 13151536 h 14157440"/>
              <a:gd name="connsiteX12" fmla="*/ 17631484 w 24986988"/>
              <a:gd name="connsiteY12" fmla="*/ 10972952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25263 w 24986988"/>
              <a:gd name="connsiteY39" fmla="*/ 13065246 h 14157440"/>
              <a:gd name="connsiteX40" fmla="*/ 4261839 w 24986988"/>
              <a:gd name="connsiteY40" fmla="*/ 13174974 h 14157440"/>
              <a:gd name="connsiteX41" fmla="*/ 4298415 w 24986988"/>
              <a:gd name="connsiteY41" fmla="*/ 13577310 h 14157440"/>
              <a:gd name="connsiteX42" fmla="*/ 5724879 w 24986988"/>
              <a:gd name="connsiteY42" fmla="*/ 12553182 h 14157440"/>
              <a:gd name="connsiteX43" fmla="*/ 5907759 w 24986988"/>
              <a:gd name="connsiteY43" fmla="*/ 12150846 h 14157440"/>
              <a:gd name="connsiteX44" fmla="*/ 6017487 w 24986988"/>
              <a:gd name="connsiteY44" fmla="*/ 11455902 h 14157440"/>
              <a:gd name="connsiteX45" fmla="*/ 6163791 w 24986988"/>
              <a:gd name="connsiteY45" fmla="*/ 9041886 h 14157440"/>
              <a:gd name="connsiteX46" fmla="*/ 6310095 w 24986988"/>
              <a:gd name="connsiteY46" fmla="*/ 8932158 h 14157440"/>
              <a:gd name="connsiteX47" fmla="*/ 6492975 w 24986988"/>
              <a:gd name="connsiteY47" fmla="*/ 8859006 h 14157440"/>
              <a:gd name="connsiteX48" fmla="*/ 7443951 w 24986988"/>
              <a:gd name="connsiteY48"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310095 w 24986988"/>
              <a:gd name="connsiteY45" fmla="*/ 8932158 h 14157440"/>
              <a:gd name="connsiteX46" fmla="*/ 6492975 w 24986988"/>
              <a:gd name="connsiteY46" fmla="*/ 8859006 h 14157440"/>
              <a:gd name="connsiteX47" fmla="*/ 7443951 w 24986988"/>
              <a:gd name="connsiteY47"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310095 w 24986988"/>
              <a:gd name="connsiteY45" fmla="*/ 8932158 h 14157440"/>
              <a:gd name="connsiteX46" fmla="*/ 6492975 w 24986988"/>
              <a:gd name="connsiteY46" fmla="*/ 8859006 h 14157440"/>
              <a:gd name="connsiteX47" fmla="*/ 7443951 w 24986988"/>
              <a:gd name="connsiteY47"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61839 w 24986988"/>
              <a:gd name="connsiteY39" fmla="*/ 13174974 h 14157440"/>
              <a:gd name="connsiteX40" fmla="*/ 4298415 w 24986988"/>
              <a:gd name="connsiteY40" fmla="*/ 13577310 h 14157440"/>
              <a:gd name="connsiteX41" fmla="*/ 5724879 w 24986988"/>
              <a:gd name="connsiteY41" fmla="*/ 12553182 h 14157440"/>
              <a:gd name="connsiteX42" fmla="*/ 5907759 w 24986988"/>
              <a:gd name="connsiteY42" fmla="*/ 12150846 h 14157440"/>
              <a:gd name="connsiteX43" fmla="*/ 6017487 w 24986988"/>
              <a:gd name="connsiteY43" fmla="*/ 11455902 h 14157440"/>
              <a:gd name="connsiteX44" fmla="*/ 6163791 w 24986988"/>
              <a:gd name="connsiteY44" fmla="*/ 9041886 h 14157440"/>
              <a:gd name="connsiteX45" fmla="*/ 6492975 w 24986988"/>
              <a:gd name="connsiteY45" fmla="*/ 8859006 h 14157440"/>
              <a:gd name="connsiteX46" fmla="*/ 7443951 w 24986988"/>
              <a:gd name="connsiteY46"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25263 w 24986988"/>
              <a:gd name="connsiteY38" fmla="*/ 13065246 h 14157440"/>
              <a:gd name="connsiteX39" fmla="*/ 4298415 w 24986988"/>
              <a:gd name="connsiteY39" fmla="*/ 13577310 h 14157440"/>
              <a:gd name="connsiteX40" fmla="*/ 5724879 w 24986988"/>
              <a:gd name="connsiteY40" fmla="*/ 12553182 h 14157440"/>
              <a:gd name="connsiteX41" fmla="*/ 5907759 w 24986988"/>
              <a:gd name="connsiteY41" fmla="*/ 12150846 h 14157440"/>
              <a:gd name="connsiteX42" fmla="*/ 6017487 w 24986988"/>
              <a:gd name="connsiteY42" fmla="*/ 11455902 h 14157440"/>
              <a:gd name="connsiteX43" fmla="*/ 6163791 w 24986988"/>
              <a:gd name="connsiteY43" fmla="*/ 9041886 h 14157440"/>
              <a:gd name="connsiteX44" fmla="*/ 6492975 w 24986988"/>
              <a:gd name="connsiteY44" fmla="*/ 8859006 h 14157440"/>
              <a:gd name="connsiteX45" fmla="*/ 7443951 w 24986988"/>
              <a:gd name="connsiteY45"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31484 w 24986988"/>
              <a:gd name="connsiteY11" fmla="*/ 10972952 h 14157440"/>
              <a:gd name="connsiteX12" fmla="*/ 18137294 w 24986988"/>
              <a:gd name="connsiteY12" fmla="*/ 11327290 h 14157440"/>
              <a:gd name="connsiteX13" fmla="*/ 19916367 w 24986988"/>
              <a:gd name="connsiteY13" fmla="*/ 13248126 h 14157440"/>
              <a:gd name="connsiteX14" fmla="*/ 20721039 w 24986988"/>
              <a:gd name="connsiteY14" fmla="*/ 12699486 h 14157440"/>
              <a:gd name="connsiteX15" fmla="*/ 22769295 w 24986988"/>
              <a:gd name="connsiteY15" fmla="*/ 10578078 h 14157440"/>
              <a:gd name="connsiteX16" fmla="*/ 22805871 w 24986988"/>
              <a:gd name="connsiteY16" fmla="*/ 10468350 h 14157440"/>
              <a:gd name="connsiteX17" fmla="*/ 23098479 w 24986988"/>
              <a:gd name="connsiteY17" fmla="*/ 10139166 h 14157440"/>
              <a:gd name="connsiteX18" fmla="*/ 23317935 w 24986988"/>
              <a:gd name="connsiteY18" fmla="*/ 9883134 h 14157440"/>
              <a:gd name="connsiteX19" fmla="*/ 23391087 w 24986988"/>
              <a:gd name="connsiteY19" fmla="*/ 9736830 h 14157440"/>
              <a:gd name="connsiteX20" fmla="*/ 24744399 w 24986988"/>
              <a:gd name="connsiteY20" fmla="*/ 7944606 h 14157440"/>
              <a:gd name="connsiteX21" fmla="*/ 24854127 w 24986988"/>
              <a:gd name="connsiteY21" fmla="*/ 7871454 h 14157440"/>
              <a:gd name="connsiteX22" fmla="*/ 24963855 w 24986988"/>
              <a:gd name="connsiteY22" fmla="*/ 7322814 h 14157440"/>
              <a:gd name="connsiteX23" fmla="*/ 22769295 w 24986988"/>
              <a:gd name="connsiteY23" fmla="*/ 2202174 h 14157440"/>
              <a:gd name="connsiteX24" fmla="*/ 22513263 w 24986988"/>
              <a:gd name="connsiteY24" fmla="*/ 1982718 h 14157440"/>
              <a:gd name="connsiteX25" fmla="*/ 22037775 w 24986988"/>
              <a:gd name="connsiteY25" fmla="*/ 1799838 h 14157440"/>
              <a:gd name="connsiteX26" fmla="*/ 12308559 w 24986988"/>
              <a:gd name="connsiteY26" fmla="*/ 44190 h 14157440"/>
              <a:gd name="connsiteX27" fmla="*/ 6456399 w 24986988"/>
              <a:gd name="connsiteY27" fmla="*/ 1178046 h 14157440"/>
              <a:gd name="connsiteX28" fmla="*/ 6236943 w 24986988"/>
              <a:gd name="connsiteY28" fmla="*/ 1324350 h 14157440"/>
              <a:gd name="connsiteX29" fmla="*/ 5980911 w 24986988"/>
              <a:gd name="connsiteY29" fmla="*/ 1470654 h 14157440"/>
              <a:gd name="connsiteX30" fmla="*/ 5871183 w 24986988"/>
              <a:gd name="connsiteY30" fmla="*/ 1507230 h 14157440"/>
              <a:gd name="connsiteX31" fmla="*/ 1043151 w 24986988"/>
              <a:gd name="connsiteY31" fmla="*/ 5128254 h 14157440"/>
              <a:gd name="connsiteX32" fmla="*/ 860271 w 24986988"/>
              <a:gd name="connsiteY32" fmla="*/ 5347710 h 14157440"/>
              <a:gd name="connsiteX33" fmla="*/ 787119 w 24986988"/>
              <a:gd name="connsiteY33" fmla="*/ 5494014 h 14157440"/>
              <a:gd name="connsiteX34" fmla="*/ 713967 w 24986988"/>
              <a:gd name="connsiteY34" fmla="*/ 5603742 h 14157440"/>
              <a:gd name="connsiteX35" fmla="*/ 19023 w 24986988"/>
              <a:gd name="connsiteY35" fmla="*/ 8895582 h 14157440"/>
              <a:gd name="connsiteX36" fmla="*/ 92175 w 24986988"/>
              <a:gd name="connsiteY36" fmla="*/ 9224766 h 14157440"/>
              <a:gd name="connsiteX37" fmla="*/ 2067279 w 24986988"/>
              <a:gd name="connsiteY37" fmla="*/ 11602206 h 14157440"/>
              <a:gd name="connsiteX38" fmla="*/ 2250159 w 24986988"/>
              <a:gd name="connsiteY38" fmla="*/ 11711934 h 14157440"/>
              <a:gd name="connsiteX39" fmla="*/ 4298415 w 24986988"/>
              <a:gd name="connsiteY39" fmla="*/ 13577310 h 14157440"/>
              <a:gd name="connsiteX40" fmla="*/ 5724879 w 24986988"/>
              <a:gd name="connsiteY40" fmla="*/ 12553182 h 14157440"/>
              <a:gd name="connsiteX41" fmla="*/ 5907759 w 24986988"/>
              <a:gd name="connsiteY41" fmla="*/ 12150846 h 14157440"/>
              <a:gd name="connsiteX42" fmla="*/ 6017487 w 24986988"/>
              <a:gd name="connsiteY42" fmla="*/ 11455902 h 14157440"/>
              <a:gd name="connsiteX43" fmla="*/ 6163791 w 24986988"/>
              <a:gd name="connsiteY43" fmla="*/ 9041886 h 14157440"/>
              <a:gd name="connsiteX44" fmla="*/ 6492975 w 24986988"/>
              <a:gd name="connsiteY44" fmla="*/ 8859006 h 14157440"/>
              <a:gd name="connsiteX45" fmla="*/ 7443951 w 24986988"/>
              <a:gd name="connsiteY45"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8137294 w 24986988"/>
              <a:gd name="connsiteY11" fmla="*/ 11327290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2381711 w 24986988"/>
              <a:gd name="connsiteY6" fmla="*/ 11711934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3698447 w 24986988"/>
              <a:gd name="connsiteY6" fmla="*/ 11090142 h 14157440"/>
              <a:gd name="connsiteX7" fmla="*/ 15117377 w 24986988"/>
              <a:gd name="connsiteY7" fmla="*/ 9751650 h 14157440"/>
              <a:gd name="connsiteX8" fmla="*/ 15685517 w 24986988"/>
              <a:gd name="connsiteY8" fmla="*/ 11382750 h 14157440"/>
              <a:gd name="connsiteX9" fmla="*/ 16165015 w 24986988"/>
              <a:gd name="connsiteY9" fmla="*/ 13151536 h 14157440"/>
              <a:gd name="connsiteX10" fmla="*/ 17629383 w 24986988"/>
              <a:gd name="connsiteY10" fmla="*/ 10798289 h 14157440"/>
              <a:gd name="connsiteX11" fmla="*/ 19916367 w 24986988"/>
              <a:gd name="connsiteY11" fmla="*/ 13248126 h 14157440"/>
              <a:gd name="connsiteX12" fmla="*/ 20721039 w 24986988"/>
              <a:gd name="connsiteY12" fmla="*/ 12699486 h 14157440"/>
              <a:gd name="connsiteX13" fmla="*/ 22769295 w 24986988"/>
              <a:gd name="connsiteY13" fmla="*/ 10578078 h 14157440"/>
              <a:gd name="connsiteX14" fmla="*/ 22805871 w 24986988"/>
              <a:gd name="connsiteY14" fmla="*/ 10468350 h 14157440"/>
              <a:gd name="connsiteX15" fmla="*/ 23098479 w 24986988"/>
              <a:gd name="connsiteY15" fmla="*/ 10139166 h 14157440"/>
              <a:gd name="connsiteX16" fmla="*/ 23317935 w 24986988"/>
              <a:gd name="connsiteY16" fmla="*/ 9883134 h 14157440"/>
              <a:gd name="connsiteX17" fmla="*/ 23391087 w 24986988"/>
              <a:gd name="connsiteY17" fmla="*/ 9736830 h 14157440"/>
              <a:gd name="connsiteX18" fmla="*/ 24744399 w 24986988"/>
              <a:gd name="connsiteY18" fmla="*/ 7944606 h 14157440"/>
              <a:gd name="connsiteX19" fmla="*/ 24854127 w 24986988"/>
              <a:gd name="connsiteY19" fmla="*/ 7871454 h 14157440"/>
              <a:gd name="connsiteX20" fmla="*/ 24963855 w 24986988"/>
              <a:gd name="connsiteY20" fmla="*/ 7322814 h 14157440"/>
              <a:gd name="connsiteX21" fmla="*/ 22769295 w 24986988"/>
              <a:gd name="connsiteY21" fmla="*/ 2202174 h 14157440"/>
              <a:gd name="connsiteX22" fmla="*/ 22513263 w 24986988"/>
              <a:gd name="connsiteY22" fmla="*/ 1982718 h 14157440"/>
              <a:gd name="connsiteX23" fmla="*/ 22037775 w 24986988"/>
              <a:gd name="connsiteY23" fmla="*/ 1799838 h 14157440"/>
              <a:gd name="connsiteX24" fmla="*/ 12308559 w 24986988"/>
              <a:gd name="connsiteY24" fmla="*/ 44190 h 14157440"/>
              <a:gd name="connsiteX25" fmla="*/ 6456399 w 24986988"/>
              <a:gd name="connsiteY25" fmla="*/ 1178046 h 14157440"/>
              <a:gd name="connsiteX26" fmla="*/ 6236943 w 24986988"/>
              <a:gd name="connsiteY26" fmla="*/ 1324350 h 14157440"/>
              <a:gd name="connsiteX27" fmla="*/ 5980911 w 24986988"/>
              <a:gd name="connsiteY27" fmla="*/ 1470654 h 14157440"/>
              <a:gd name="connsiteX28" fmla="*/ 5871183 w 24986988"/>
              <a:gd name="connsiteY28" fmla="*/ 1507230 h 14157440"/>
              <a:gd name="connsiteX29" fmla="*/ 1043151 w 24986988"/>
              <a:gd name="connsiteY29" fmla="*/ 5128254 h 14157440"/>
              <a:gd name="connsiteX30" fmla="*/ 860271 w 24986988"/>
              <a:gd name="connsiteY30" fmla="*/ 5347710 h 14157440"/>
              <a:gd name="connsiteX31" fmla="*/ 787119 w 24986988"/>
              <a:gd name="connsiteY31" fmla="*/ 5494014 h 14157440"/>
              <a:gd name="connsiteX32" fmla="*/ 713967 w 24986988"/>
              <a:gd name="connsiteY32" fmla="*/ 5603742 h 14157440"/>
              <a:gd name="connsiteX33" fmla="*/ 19023 w 24986988"/>
              <a:gd name="connsiteY33" fmla="*/ 8895582 h 14157440"/>
              <a:gd name="connsiteX34" fmla="*/ 92175 w 24986988"/>
              <a:gd name="connsiteY34" fmla="*/ 9224766 h 14157440"/>
              <a:gd name="connsiteX35" fmla="*/ 2067279 w 24986988"/>
              <a:gd name="connsiteY35" fmla="*/ 11602206 h 14157440"/>
              <a:gd name="connsiteX36" fmla="*/ 2250159 w 24986988"/>
              <a:gd name="connsiteY36" fmla="*/ 11711934 h 14157440"/>
              <a:gd name="connsiteX37" fmla="*/ 4298415 w 24986988"/>
              <a:gd name="connsiteY37" fmla="*/ 13577310 h 14157440"/>
              <a:gd name="connsiteX38" fmla="*/ 5724879 w 24986988"/>
              <a:gd name="connsiteY38" fmla="*/ 12553182 h 14157440"/>
              <a:gd name="connsiteX39" fmla="*/ 5907759 w 24986988"/>
              <a:gd name="connsiteY39" fmla="*/ 12150846 h 14157440"/>
              <a:gd name="connsiteX40" fmla="*/ 6017487 w 24986988"/>
              <a:gd name="connsiteY40" fmla="*/ 11455902 h 14157440"/>
              <a:gd name="connsiteX41" fmla="*/ 6163791 w 24986988"/>
              <a:gd name="connsiteY41" fmla="*/ 9041886 h 14157440"/>
              <a:gd name="connsiteX42" fmla="*/ 6492975 w 24986988"/>
              <a:gd name="connsiteY42" fmla="*/ 8859006 h 14157440"/>
              <a:gd name="connsiteX43" fmla="*/ 7443951 w 24986988"/>
              <a:gd name="connsiteY43"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1540463 w 24986988"/>
              <a:gd name="connsiteY4" fmla="*/ 13394430 h 14157440"/>
              <a:gd name="connsiteX5" fmla="*/ 12381711 w 24986988"/>
              <a:gd name="connsiteY5" fmla="*/ 11785086 h 14157440"/>
              <a:gd name="connsiteX6" fmla="*/ 13698447 w 24986988"/>
              <a:gd name="connsiteY6" fmla="*/ 11090142 h 14157440"/>
              <a:gd name="connsiteX7" fmla="*/ 15117377 w 24986988"/>
              <a:gd name="connsiteY7" fmla="*/ 9751650 h 14157440"/>
              <a:gd name="connsiteX8" fmla="*/ 15685517 w 24986988"/>
              <a:gd name="connsiteY8" fmla="*/ 11382750 h 14157440"/>
              <a:gd name="connsiteX9" fmla="*/ 16165015 w 24986988"/>
              <a:gd name="connsiteY9" fmla="*/ 13151536 h 14157440"/>
              <a:gd name="connsiteX10" fmla="*/ 17629383 w 24986988"/>
              <a:gd name="connsiteY10" fmla="*/ 10798289 h 14157440"/>
              <a:gd name="connsiteX11" fmla="*/ 19916367 w 24986988"/>
              <a:gd name="connsiteY11" fmla="*/ 13248126 h 14157440"/>
              <a:gd name="connsiteX12" fmla="*/ 20721039 w 24986988"/>
              <a:gd name="connsiteY12" fmla="*/ 12699486 h 14157440"/>
              <a:gd name="connsiteX13" fmla="*/ 22769295 w 24986988"/>
              <a:gd name="connsiteY13" fmla="*/ 10578078 h 14157440"/>
              <a:gd name="connsiteX14" fmla="*/ 22805871 w 24986988"/>
              <a:gd name="connsiteY14" fmla="*/ 10468350 h 14157440"/>
              <a:gd name="connsiteX15" fmla="*/ 23098479 w 24986988"/>
              <a:gd name="connsiteY15" fmla="*/ 10139166 h 14157440"/>
              <a:gd name="connsiteX16" fmla="*/ 23317935 w 24986988"/>
              <a:gd name="connsiteY16" fmla="*/ 9883134 h 14157440"/>
              <a:gd name="connsiteX17" fmla="*/ 23391087 w 24986988"/>
              <a:gd name="connsiteY17" fmla="*/ 9736830 h 14157440"/>
              <a:gd name="connsiteX18" fmla="*/ 24744399 w 24986988"/>
              <a:gd name="connsiteY18" fmla="*/ 7944606 h 14157440"/>
              <a:gd name="connsiteX19" fmla="*/ 24854127 w 24986988"/>
              <a:gd name="connsiteY19" fmla="*/ 7871454 h 14157440"/>
              <a:gd name="connsiteX20" fmla="*/ 24963855 w 24986988"/>
              <a:gd name="connsiteY20" fmla="*/ 7322814 h 14157440"/>
              <a:gd name="connsiteX21" fmla="*/ 22769295 w 24986988"/>
              <a:gd name="connsiteY21" fmla="*/ 2202174 h 14157440"/>
              <a:gd name="connsiteX22" fmla="*/ 22513263 w 24986988"/>
              <a:gd name="connsiteY22" fmla="*/ 1982718 h 14157440"/>
              <a:gd name="connsiteX23" fmla="*/ 22037775 w 24986988"/>
              <a:gd name="connsiteY23" fmla="*/ 1799838 h 14157440"/>
              <a:gd name="connsiteX24" fmla="*/ 12308559 w 24986988"/>
              <a:gd name="connsiteY24" fmla="*/ 44190 h 14157440"/>
              <a:gd name="connsiteX25" fmla="*/ 6456399 w 24986988"/>
              <a:gd name="connsiteY25" fmla="*/ 1178046 h 14157440"/>
              <a:gd name="connsiteX26" fmla="*/ 6236943 w 24986988"/>
              <a:gd name="connsiteY26" fmla="*/ 1324350 h 14157440"/>
              <a:gd name="connsiteX27" fmla="*/ 5980911 w 24986988"/>
              <a:gd name="connsiteY27" fmla="*/ 1470654 h 14157440"/>
              <a:gd name="connsiteX28" fmla="*/ 5871183 w 24986988"/>
              <a:gd name="connsiteY28" fmla="*/ 1507230 h 14157440"/>
              <a:gd name="connsiteX29" fmla="*/ 1043151 w 24986988"/>
              <a:gd name="connsiteY29" fmla="*/ 5128254 h 14157440"/>
              <a:gd name="connsiteX30" fmla="*/ 860271 w 24986988"/>
              <a:gd name="connsiteY30" fmla="*/ 5347710 h 14157440"/>
              <a:gd name="connsiteX31" fmla="*/ 787119 w 24986988"/>
              <a:gd name="connsiteY31" fmla="*/ 5494014 h 14157440"/>
              <a:gd name="connsiteX32" fmla="*/ 713967 w 24986988"/>
              <a:gd name="connsiteY32" fmla="*/ 5603742 h 14157440"/>
              <a:gd name="connsiteX33" fmla="*/ 19023 w 24986988"/>
              <a:gd name="connsiteY33" fmla="*/ 8895582 h 14157440"/>
              <a:gd name="connsiteX34" fmla="*/ 92175 w 24986988"/>
              <a:gd name="connsiteY34" fmla="*/ 9224766 h 14157440"/>
              <a:gd name="connsiteX35" fmla="*/ 2067279 w 24986988"/>
              <a:gd name="connsiteY35" fmla="*/ 11602206 h 14157440"/>
              <a:gd name="connsiteX36" fmla="*/ 2250159 w 24986988"/>
              <a:gd name="connsiteY36" fmla="*/ 11711934 h 14157440"/>
              <a:gd name="connsiteX37" fmla="*/ 4298415 w 24986988"/>
              <a:gd name="connsiteY37" fmla="*/ 13577310 h 14157440"/>
              <a:gd name="connsiteX38" fmla="*/ 5724879 w 24986988"/>
              <a:gd name="connsiteY38" fmla="*/ 12553182 h 14157440"/>
              <a:gd name="connsiteX39" fmla="*/ 5907759 w 24986988"/>
              <a:gd name="connsiteY39" fmla="*/ 12150846 h 14157440"/>
              <a:gd name="connsiteX40" fmla="*/ 6017487 w 24986988"/>
              <a:gd name="connsiteY40" fmla="*/ 11455902 h 14157440"/>
              <a:gd name="connsiteX41" fmla="*/ 6163791 w 24986988"/>
              <a:gd name="connsiteY41" fmla="*/ 9041886 h 14157440"/>
              <a:gd name="connsiteX42" fmla="*/ 6492975 w 24986988"/>
              <a:gd name="connsiteY42" fmla="*/ 8859006 h 14157440"/>
              <a:gd name="connsiteX43" fmla="*/ 7443951 w 24986988"/>
              <a:gd name="connsiteY43"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443183 w 24986988"/>
              <a:gd name="connsiteY3" fmla="*/ 12150846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280124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7078191 w 24986988"/>
              <a:gd name="connsiteY0" fmla="*/ 13065246 h 14157440"/>
              <a:gd name="connsiteX1" fmla="*/ 8614383 w 24986988"/>
              <a:gd name="connsiteY1" fmla="*/ 13284702 h 14157440"/>
              <a:gd name="connsiteX2" fmla="*/ 9016719 w 24986988"/>
              <a:gd name="connsiteY2" fmla="*/ 10870686 h 14157440"/>
              <a:gd name="connsiteX3" fmla="*/ 10747858 w 24986988"/>
              <a:gd name="connsiteY3" fmla="*/ 11833431 h 14157440"/>
              <a:gd name="connsiteX4" fmla="*/ 10803808 w 24986988"/>
              <a:gd name="connsiteY4" fmla="*/ 13597467 h 14157440"/>
              <a:gd name="connsiteX5" fmla="*/ 11540463 w 24986988"/>
              <a:gd name="connsiteY5" fmla="*/ 13394430 h 14157440"/>
              <a:gd name="connsiteX6" fmla="*/ 12381711 w 24986988"/>
              <a:gd name="connsiteY6" fmla="*/ 11785086 h 14157440"/>
              <a:gd name="connsiteX7" fmla="*/ 13698447 w 24986988"/>
              <a:gd name="connsiteY7" fmla="*/ 11090142 h 14157440"/>
              <a:gd name="connsiteX8" fmla="*/ 15117377 w 24986988"/>
              <a:gd name="connsiteY8" fmla="*/ 9751650 h 14157440"/>
              <a:gd name="connsiteX9" fmla="*/ 15685517 w 24986988"/>
              <a:gd name="connsiteY9" fmla="*/ 11382750 h 14157440"/>
              <a:gd name="connsiteX10" fmla="*/ 16165015 w 24986988"/>
              <a:gd name="connsiteY10" fmla="*/ 13151536 h 14157440"/>
              <a:gd name="connsiteX11" fmla="*/ 17629383 w 24986988"/>
              <a:gd name="connsiteY11" fmla="*/ 10798289 h 14157440"/>
              <a:gd name="connsiteX12" fmla="*/ 19916367 w 24986988"/>
              <a:gd name="connsiteY12" fmla="*/ 13248126 h 14157440"/>
              <a:gd name="connsiteX13" fmla="*/ 20721039 w 24986988"/>
              <a:gd name="connsiteY13" fmla="*/ 12699486 h 14157440"/>
              <a:gd name="connsiteX14" fmla="*/ 22769295 w 24986988"/>
              <a:gd name="connsiteY14" fmla="*/ 10578078 h 14157440"/>
              <a:gd name="connsiteX15" fmla="*/ 22805871 w 24986988"/>
              <a:gd name="connsiteY15" fmla="*/ 10468350 h 14157440"/>
              <a:gd name="connsiteX16" fmla="*/ 23098479 w 24986988"/>
              <a:gd name="connsiteY16" fmla="*/ 10139166 h 14157440"/>
              <a:gd name="connsiteX17" fmla="*/ 23317935 w 24986988"/>
              <a:gd name="connsiteY17" fmla="*/ 9883134 h 14157440"/>
              <a:gd name="connsiteX18" fmla="*/ 23391087 w 24986988"/>
              <a:gd name="connsiteY18" fmla="*/ 9736830 h 14157440"/>
              <a:gd name="connsiteX19" fmla="*/ 24744399 w 24986988"/>
              <a:gd name="connsiteY19" fmla="*/ 7944606 h 14157440"/>
              <a:gd name="connsiteX20" fmla="*/ 24854127 w 24986988"/>
              <a:gd name="connsiteY20" fmla="*/ 7871454 h 14157440"/>
              <a:gd name="connsiteX21" fmla="*/ 24963855 w 24986988"/>
              <a:gd name="connsiteY21" fmla="*/ 7322814 h 14157440"/>
              <a:gd name="connsiteX22" fmla="*/ 22769295 w 24986988"/>
              <a:gd name="connsiteY22" fmla="*/ 2202174 h 14157440"/>
              <a:gd name="connsiteX23" fmla="*/ 22513263 w 24986988"/>
              <a:gd name="connsiteY23" fmla="*/ 1982718 h 14157440"/>
              <a:gd name="connsiteX24" fmla="*/ 22037775 w 24986988"/>
              <a:gd name="connsiteY24" fmla="*/ 1799838 h 14157440"/>
              <a:gd name="connsiteX25" fmla="*/ 12308559 w 24986988"/>
              <a:gd name="connsiteY25" fmla="*/ 44190 h 14157440"/>
              <a:gd name="connsiteX26" fmla="*/ 6456399 w 24986988"/>
              <a:gd name="connsiteY26" fmla="*/ 1178046 h 14157440"/>
              <a:gd name="connsiteX27" fmla="*/ 6236943 w 24986988"/>
              <a:gd name="connsiteY27" fmla="*/ 1324350 h 14157440"/>
              <a:gd name="connsiteX28" fmla="*/ 5980911 w 24986988"/>
              <a:gd name="connsiteY28" fmla="*/ 1470654 h 14157440"/>
              <a:gd name="connsiteX29" fmla="*/ 5871183 w 24986988"/>
              <a:gd name="connsiteY29" fmla="*/ 1507230 h 14157440"/>
              <a:gd name="connsiteX30" fmla="*/ 1043151 w 24986988"/>
              <a:gd name="connsiteY30" fmla="*/ 5128254 h 14157440"/>
              <a:gd name="connsiteX31" fmla="*/ 860271 w 24986988"/>
              <a:gd name="connsiteY31" fmla="*/ 5347710 h 14157440"/>
              <a:gd name="connsiteX32" fmla="*/ 787119 w 24986988"/>
              <a:gd name="connsiteY32" fmla="*/ 5494014 h 14157440"/>
              <a:gd name="connsiteX33" fmla="*/ 713967 w 24986988"/>
              <a:gd name="connsiteY33" fmla="*/ 5603742 h 14157440"/>
              <a:gd name="connsiteX34" fmla="*/ 19023 w 24986988"/>
              <a:gd name="connsiteY34" fmla="*/ 8895582 h 14157440"/>
              <a:gd name="connsiteX35" fmla="*/ 92175 w 24986988"/>
              <a:gd name="connsiteY35" fmla="*/ 9224766 h 14157440"/>
              <a:gd name="connsiteX36" fmla="*/ 2067279 w 24986988"/>
              <a:gd name="connsiteY36" fmla="*/ 11602206 h 14157440"/>
              <a:gd name="connsiteX37" fmla="*/ 2250159 w 24986988"/>
              <a:gd name="connsiteY37" fmla="*/ 11711934 h 14157440"/>
              <a:gd name="connsiteX38" fmla="*/ 4298415 w 24986988"/>
              <a:gd name="connsiteY38" fmla="*/ 13577310 h 14157440"/>
              <a:gd name="connsiteX39" fmla="*/ 5724879 w 24986988"/>
              <a:gd name="connsiteY39" fmla="*/ 12553182 h 14157440"/>
              <a:gd name="connsiteX40" fmla="*/ 5907759 w 24986988"/>
              <a:gd name="connsiteY40" fmla="*/ 12150846 h 14157440"/>
              <a:gd name="connsiteX41" fmla="*/ 6017487 w 24986988"/>
              <a:gd name="connsiteY41" fmla="*/ 11455902 h 14157440"/>
              <a:gd name="connsiteX42" fmla="*/ 6163791 w 24986988"/>
              <a:gd name="connsiteY42" fmla="*/ 9041886 h 14157440"/>
              <a:gd name="connsiteX43" fmla="*/ 6492975 w 24986988"/>
              <a:gd name="connsiteY43" fmla="*/ 8859006 h 14157440"/>
              <a:gd name="connsiteX44" fmla="*/ 7443951 w 24986988"/>
              <a:gd name="connsiteY44" fmla="*/ 10029438 h 14157440"/>
              <a:gd name="connsiteX0" fmla="*/ 8322660 w 26231457"/>
              <a:gd name="connsiteY0" fmla="*/ 20162753 h 21254947"/>
              <a:gd name="connsiteX1" fmla="*/ 9858852 w 26231457"/>
              <a:gd name="connsiteY1" fmla="*/ 20382209 h 21254947"/>
              <a:gd name="connsiteX2" fmla="*/ 10261188 w 26231457"/>
              <a:gd name="connsiteY2" fmla="*/ 17968193 h 21254947"/>
              <a:gd name="connsiteX3" fmla="*/ 11992327 w 26231457"/>
              <a:gd name="connsiteY3" fmla="*/ 18930938 h 21254947"/>
              <a:gd name="connsiteX4" fmla="*/ 12048277 w 26231457"/>
              <a:gd name="connsiteY4" fmla="*/ 20694974 h 21254947"/>
              <a:gd name="connsiteX5" fmla="*/ 12784932 w 26231457"/>
              <a:gd name="connsiteY5" fmla="*/ 20491937 h 21254947"/>
              <a:gd name="connsiteX6" fmla="*/ 13626180 w 26231457"/>
              <a:gd name="connsiteY6" fmla="*/ 18882593 h 21254947"/>
              <a:gd name="connsiteX7" fmla="*/ 14942916 w 26231457"/>
              <a:gd name="connsiteY7" fmla="*/ 18187649 h 21254947"/>
              <a:gd name="connsiteX8" fmla="*/ 16361846 w 26231457"/>
              <a:gd name="connsiteY8" fmla="*/ 16849157 h 21254947"/>
              <a:gd name="connsiteX9" fmla="*/ 16929986 w 26231457"/>
              <a:gd name="connsiteY9" fmla="*/ 18480257 h 21254947"/>
              <a:gd name="connsiteX10" fmla="*/ 17409484 w 26231457"/>
              <a:gd name="connsiteY10" fmla="*/ 20249043 h 21254947"/>
              <a:gd name="connsiteX11" fmla="*/ 18873852 w 26231457"/>
              <a:gd name="connsiteY11" fmla="*/ 17895796 h 21254947"/>
              <a:gd name="connsiteX12" fmla="*/ 21160836 w 26231457"/>
              <a:gd name="connsiteY12" fmla="*/ 20345633 h 21254947"/>
              <a:gd name="connsiteX13" fmla="*/ 21965508 w 26231457"/>
              <a:gd name="connsiteY13" fmla="*/ 19796993 h 21254947"/>
              <a:gd name="connsiteX14" fmla="*/ 24013764 w 26231457"/>
              <a:gd name="connsiteY14" fmla="*/ 17675585 h 21254947"/>
              <a:gd name="connsiteX15" fmla="*/ 24050340 w 26231457"/>
              <a:gd name="connsiteY15" fmla="*/ 17565857 h 21254947"/>
              <a:gd name="connsiteX16" fmla="*/ 24342948 w 26231457"/>
              <a:gd name="connsiteY16" fmla="*/ 17236673 h 21254947"/>
              <a:gd name="connsiteX17" fmla="*/ 24562404 w 26231457"/>
              <a:gd name="connsiteY17" fmla="*/ 16980641 h 21254947"/>
              <a:gd name="connsiteX18" fmla="*/ 24635556 w 26231457"/>
              <a:gd name="connsiteY18" fmla="*/ 16834337 h 21254947"/>
              <a:gd name="connsiteX19" fmla="*/ 25988868 w 26231457"/>
              <a:gd name="connsiteY19" fmla="*/ 15042113 h 21254947"/>
              <a:gd name="connsiteX20" fmla="*/ 26098596 w 26231457"/>
              <a:gd name="connsiteY20" fmla="*/ 14968961 h 21254947"/>
              <a:gd name="connsiteX21" fmla="*/ 26208324 w 26231457"/>
              <a:gd name="connsiteY21" fmla="*/ 14420321 h 21254947"/>
              <a:gd name="connsiteX22" fmla="*/ 24013764 w 26231457"/>
              <a:gd name="connsiteY22" fmla="*/ 9299681 h 21254947"/>
              <a:gd name="connsiteX23" fmla="*/ 23757732 w 26231457"/>
              <a:gd name="connsiteY23" fmla="*/ 9080225 h 21254947"/>
              <a:gd name="connsiteX24" fmla="*/ 23282244 w 26231457"/>
              <a:gd name="connsiteY24" fmla="*/ 8897345 h 21254947"/>
              <a:gd name="connsiteX25" fmla="*/ 13553028 w 26231457"/>
              <a:gd name="connsiteY25" fmla="*/ 7141697 h 21254947"/>
              <a:gd name="connsiteX26" fmla="*/ 7700868 w 26231457"/>
              <a:gd name="connsiteY26" fmla="*/ 8275553 h 21254947"/>
              <a:gd name="connsiteX27" fmla="*/ 7481412 w 26231457"/>
              <a:gd name="connsiteY27" fmla="*/ 8421857 h 21254947"/>
              <a:gd name="connsiteX28" fmla="*/ 7225380 w 26231457"/>
              <a:gd name="connsiteY28" fmla="*/ 8568161 h 21254947"/>
              <a:gd name="connsiteX29" fmla="*/ 7115652 w 26231457"/>
              <a:gd name="connsiteY29" fmla="*/ 8604737 h 21254947"/>
              <a:gd name="connsiteX30" fmla="*/ 2287620 w 26231457"/>
              <a:gd name="connsiteY30" fmla="*/ 12225761 h 21254947"/>
              <a:gd name="connsiteX31" fmla="*/ 2104740 w 26231457"/>
              <a:gd name="connsiteY31" fmla="*/ 12445217 h 21254947"/>
              <a:gd name="connsiteX32" fmla="*/ 2031588 w 26231457"/>
              <a:gd name="connsiteY32" fmla="*/ 12591521 h 21254947"/>
              <a:gd name="connsiteX33" fmla="*/ 231648 w 26231457"/>
              <a:gd name="connsiteY33" fmla="*/ 0 h 21254947"/>
              <a:gd name="connsiteX34" fmla="*/ 1263492 w 26231457"/>
              <a:gd name="connsiteY34" fmla="*/ 15993089 h 21254947"/>
              <a:gd name="connsiteX35" fmla="*/ 1336644 w 26231457"/>
              <a:gd name="connsiteY35" fmla="*/ 16322273 h 21254947"/>
              <a:gd name="connsiteX36" fmla="*/ 3311748 w 26231457"/>
              <a:gd name="connsiteY36" fmla="*/ 18699713 h 21254947"/>
              <a:gd name="connsiteX37" fmla="*/ 3494628 w 26231457"/>
              <a:gd name="connsiteY37" fmla="*/ 18809441 h 21254947"/>
              <a:gd name="connsiteX38" fmla="*/ 5542884 w 26231457"/>
              <a:gd name="connsiteY38" fmla="*/ 20674817 h 21254947"/>
              <a:gd name="connsiteX39" fmla="*/ 6969348 w 26231457"/>
              <a:gd name="connsiteY39" fmla="*/ 19650689 h 21254947"/>
              <a:gd name="connsiteX40" fmla="*/ 7152228 w 26231457"/>
              <a:gd name="connsiteY40" fmla="*/ 19248353 h 21254947"/>
              <a:gd name="connsiteX41" fmla="*/ 7261956 w 26231457"/>
              <a:gd name="connsiteY41" fmla="*/ 18553409 h 21254947"/>
              <a:gd name="connsiteX42" fmla="*/ 7408260 w 26231457"/>
              <a:gd name="connsiteY42" fmla="*/ 16139393 h 21254947"/>
              <a:gd name="connsiteX43" fmla="*/ 7737444 w 26231457"/>
              <a:gd name="connsiteY43" fmla="*/ 15956513 h 21254947"/>
              <a:gd name="connsiteX44" fmla="*/ 8688420 w 26231457"/>
              <a:gd name="connsiteY44" fmla="*/ 17126945 h 21254947"/>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104740 w 27630301"/>
              <a:gd name="connsiteY31" fmla="*/ 14826008 h 23635738"/>
              <a:gd name="connsiteX32" fmla="*/ 2031588 w 27630301"/>
              <a:gd name="connsiteY32" fmla="*/ 14972312 h 23635738"/>
              <a:gd name="connsiteX33" fmla="*/ 231648 w 27630301"/>
              <a:gd name="connsiteY33" fmla="*/ 2380791 h 23635738"/>
              <a:gd name="connsiteX34" fmla="*/ 1263492 w 27630301"/>
              <a:gd name="connsiteY34" fmla="*/ 18373880 h 23635738"/>
              <a:gd name="connsiteX35" fmla="*/ 1336644 w 27630301"/>
              <a:gd name="connsiteY35" fmla="*/ 18703064 h 23635738"/>
              <a:gd name="connsiteX36" fmla="*/ 3311748 w 27630301"/>
              <a:gd name="connsiteY36" fmla="*/ 21080504 h 23635738"/>
              <a:gd name="connsiteX37" fmla="*/ 3494628 w 27630301"/>
              <a:gd name="connsiteY37" fmla="*/ 21190232 h 23635738"/>
              <a:gd name="connsiteX38" fmla="*/ 5542884 w 27630301"/>
              <a:gd name="connsiteY38" fmla="*/ 23055608 h 23635738"/>
              <a:gd name="connsiteX39" fmla="*/ 6969348 w 27630301"/>
              <a:gd name="connsiteY39" fmla="*/ 22031480 h 23635738"/>
              <a:gd name="connsiteX40" fmla="*/ 7152228 w 27630301"/>
              <a:gd name="connsiteY40" fmla="*/ 21629144 h 23635738"/>
              <a:gd name="connsiteX41" fmla="*/ 7261956 w 27630301"/>
              <a:gd name="connsiteY41" fmla="*/ 20934200 h 23635738"/>
              <a:gd name="connsiteX42" fmla="*/ 7408260 w 27630301"/>
              <a:gd name="connsiteY42" fmla="*/ 18520184 h 23635738"/>
              <a:gd name="connsiteX43" fmla="*/ 7737444 w 27630301"/>
              <a:gd name="connsiteY43" fmla="*/ 18337304 h 23635738"/>
              <a:gd name="connsiteX44" fmla="*/ 8688420 w 27630301"/>
              <a:gd name="connsiteY44"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104740 w 27630301"/>
              <a:gd name="connsiteY31" fmla="*/ 14826008 h 23635738"/>
              <a:gd name="connsiteX32" fmla="*/ 231648 w 27630301"/>
              <a:gd name="connsiteY32" fmla="*/ 2380791 h 23635738"/>
              <a:gd name="connsiteX33" fmla="*/ 1263492 w 27630301"/>
              <a:gd name="connsiteY33" fmla="*/ 18373880 h 23635738"/>
              <a:gd name="connsiteX34" fmla="*/ 1336644 w 27630301"/>
              <a:gd name="connsiteY34" fmla="*/ 18703064 h 23635738"/>
              <a:gd name="connsiteX35" fmla="*/ 3311748 w 27630301"/>
              <a:gd name="connsiteY35" fmla="*/ 21080504 h 23635738"/>
              <a:gd name="connsiteX36" fmla="*/ 3494628 w 27630301"/>
              <a:gd name="connsiteY36" fmla="*/ 21190232 h 23635738"/>
              <a:gd name="connsiteX37" fmla="*/ 5542884 w 27630301"/>
              <a:gd name="connsiteY37" fmla="*/ 23055608 h 23635738"/>
              <a:gd name="connsiteX38" fmla="*/ 6969348 w 27630301"/>
              <a:gd name="connsiteY38" fmla="*/ 22031480 h 23635738"/>
              <a:gd name="connsiteX39" fmla="*/ 7152228 w 27630301"/>
              <a:gd name="connsiteY39" fmla="*/ 21629144 h 23635738"/>
              <a:gd name="connsiteX40" fmla="*/ 7261956 w 27630301"/>
              <a:gd name="connsiteY40" fmla="*/ 20934200 h 23635738"/>
              <a:gd name="connsiteX41" fmla="*/ 7408260 w 27630301"/>
              <a:gd name="connsiteY41" fmla="*/ 18520184 h 23635738"/>
              <a:gd name="connsiteX42" fmla="*/ 7737444 w 27630301"/>
              <a:gd name="connsiteY42" fmla="*/ 18337304 h 23635738"/>
              <a:gd name="connsiteX43" fmla="*/ 8688420 w 27630301"/>
              <a:gd name="connsiteY43"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287620 w 27630301"/>
              <a:gd name="connsiteY30" fmla="*/ 14606552 h 23635738"/>
              <a:gd name="connsiteX31" fmla="*/ 231648 w 27630301"/>
              <a:gd name="connsiteY31" fmla="*/ 2380791 h 23635738"/>
              <a:gd name="connsiteX32" fmla="*/ 1263492 w 27630301"/>
              <a:gd name="connsiteY32" fmla="*/ 18373880 h 23635738"/>
              <a:gd name="connsiteX33" fmla="*/ 1336644 w 27630301"/>
              <a:gd name="connsiteY33" fmla="*/ 18703064 h 23635738"/>
              <a:gd name="connsiteX34" fmla="*/ 3311748 w 27630301"/>
              <a:gd name="connsiteY34" fmla="*/ 21080504 h 23635738"/>
              <a:gd name="connsiteX35" fmla="*/ 3494628 w 27630301"/>
              <a:gd name="connsiteY35" fmla="*/ 21190232 h 23635738"/>
              <a:gd name="connsiteX36" fmla="*/ 5542884 w 27630301"/>
              <a:gd name="connsiteY36" fmla="*/ 23055608 h 23635738"/>
              <a:gd name="connsiteX37" fmla="*/ 6969348 w 27630301"/>
              <a:gd name="connsiteY37" fmla="*/ 22031480 h 23635738"/>
              <a:gd name="connsiteX38" fmla="*/ 7152228 w 27630301"/>
              <a:gd name="connsiteY38" fmla="*/ 21629144 h 23635738"/>
              <a:gd name="connsiteX39" fmla="*/ 7261956 w 27630301"/>
              <a:gd name="connsiteY39" fmla="*/ 20934200 h 23635738"/>
              <a:gd name="connsiteX40" fmla="*/ 7408260 w 27630301"/>
              <a:gd name="connsiteY40" fmla="*/ 18520184 h 23635738"/>
              <a:gd name="connsiteX41" fmla="*/ 7737444 w 27630301"/>
              <a:gd name="connsiteY41" fmla="*/ 18337304 h 23635738"/>
              <a:gd name="connsiteX42" fmla="*/ 8688420 w 27630301"/>
              <a:gd name="connsiteY42"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225380 w 27630301"/>
              <a:gd name="connsiteY28" fmla="*/ 10948952 h 23635738"/>
              <a:gd name="connsiteX29" fmla="*/ 7115652 w 27630301"/>
              <a:gd name="connsiteY29" fmla="*/ 10985528 h 23635738"/>
              <a:gd name="connsiteX30" fmla="*/ 231648 w 27630301"/>
              <a:gd name="connsiteY30" fmla="*/ 2380791 h 23635738"/>
              <a:gd name="connsiteX31" fmla="*/ 1263492 w 27630301"/>
              <a:gd name="connsiteY31" fmla="*/ 18373880 h 23635738"/>
              <a:gd name="connsiteX32" fmla="*/ 1336644 w 27630301"/>
              <a:gd name="connsiteY32" fmla="*/ 18703064 h 23635738"/>
              <a:gd name="connsiteX33" fmla="*/ 3311748 w 27630301"/>
              <a:gd name="connsiteY33" fmla="*/ 21080504 h 23635738"/>
              <a:gd name="connsiteX34" fmla="*/ 3494628 w 27630301"/>
              <a:gd name="connsiteY34" fmla="*/ 21190232 h 23635738"/>
              <a:gd name="connsiteX35" fmla="*/ 5542884 w 27630301"/>
              <a:gd name="connsiteY35" fmla="*/ 23055608 h 23635738"/>
              <a:gd name="connsiteX36" fmla="*/ 6969348 w 27630301"/>
              <a:gd name="connsiteY36" fmla="*/ 22031480 h 23635738"/>
              <a:gd name="connsiteX37" fmla="*/ 7152228 w 27630301"/>
              <a:gd name="connsiteY37" fmla="*/ 21629144 h 23635738"/>
              <a:gd name="connsiteX38" fmla="*/ 7261956 w 27630301"/>
              <a:gd name="connsiteY38" fmla="*/ 20934200 h 23635738"/>
              <a:gd name="connsiteX39" fmla="*/ 7408260 w 27630301"/>
              <a:gd name="connsiteY39" fmla="*/ 18520184 h 23635738"/>
              <a:gd name="connsiteX40" fmla="*/ 7737444 w 27630301"/>
              <a:gd name="connsiteY40" fmla="*/ 18337304 h 23635738"/>
              <a:gd name="connsiteX41" fmla="*/ 8688420 w 27630301"/>
              <a:gd name="connsiteY41"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7115652 w 27630301"/>
              <a:gd name="connsiteY28" fmla="*/ 10985528 h 23635738"/>
              <a:gd name="connsiteX29" fmla="*/ 231648 w 27630301"/>
              <a:gd name="connsiteY29" fmla="*/ 2380791 h 23635738"/>
              <a:gd name="connsiteX30" fmla="*/ 1263492 w 27630301"/>
              <a:gd name="connsiteY30" fmla="*/ 18373880 h 23635738"/>
              <a:gd name="connsiteX31" fmla="*/ 1336644 w 27630301"/>
              <a:gd name="connsiteY31" fmla="*/ 18703064 h 23635738"/>
              <a:gd name="connsiteX32" fmla="*/ 3311748 w 27630301"/>
              <a:gd name="connsiteY32" fmla="*/ 21080504 h 23635738"/>
              <a:gd name="connsiteX33" fmla="*/ 3494628 w 27630301"/>
              <a:gd name="connsiteY33" fmla="*/ 21190232 h 23635738"/>
              <a:gd name="connsiteX34" fmla="*/ 5542884 w 27630301"/>
              <a:gd name="connsiteY34" fmla="*/ 23055608 h 23635738"/>
              <a:gd name="connsiteX35" fmla="*/ 6969348 w 27630301"/>
              <a:gd name="connsiteY35" fmla="*/ 22031480 h 23635738"/>
              <a:gd name="connsiteX36" fmla="*/ 7152228 w 27630301"/>
              <a:gd name="connsiteY36" fmla="*/ 21629144 h 23635738"/>
              <a:gd name="connsiteX37" fmla="*/ 7261956 w 27630301"/>
              <a:gd name="connsiteY37" fmla="*/ 20934200 h 23635738"/>
              <a:gd name="connsiteX38" fmla="*/ 7408260 w 27630301"/>
              <a:gd name="connsiteY38" fmla="*/ 18520184 h 23635738"/>
              <a:gd name="connsiteX39" fmla="*/ 7737444 w 27630301"/>
              <a:gd name="connsiteY39" fmla="*/ 18337304 h 23635738"/>
              <a:gd name="connsiteX40" fmla="*/ 8688420 w 27630301"/>
              <a:gd name="connsiteY40"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7481412 w 27630301"/>
              <a:gd name="connsiteY27" fmla="*/ 10802648 h 23635738"/>
              <a:gd name="connsiteX28" fmla="*/ 231648 w 27630301"/>
              <a:gd name="connsiteY28" fmla="*/ 2380791 h 23635738"/>
              <a:gd name="connsiteX29" fmla="*/ 1263492 w 27630301"/>
              <a:gd name="connsiteY29" fmla="*/ 18373880 h 23635738"/>
              <a:gd name="connsiteX30" fmla="*/ 1336644 w 27630301"/>
              <a:gd name="connsiteY30" fmla="*/ 18703064 h 23635738"/>
              <a:gd name="connsiteX31" fmla="*/ 3311748 w 27630301"/>
              <a:gd name="connsiteY31" fmla="*/ 21080504 h 23635738"/>
              <a:gd name="connsiteX32" fmla="*/ 3494628 w 27630301"/>
              <a:gd name="connsiteY32" fmla="*/ 21190232 h 23635738"/>
              <a:gd name="connsiteX33" fmla="*/ 5542884 w 27630301"/>
              <a:gd name="connsiteY33" fmla="*/ 23055608 h 23635738"/>
              <a:gd name="connsiteX34" fmla="*/ 6969348 w 27630301"/>
              <a:gd name="connsiteY34" fmla="*/ 22031480 h 23635738"/>
              <a:gd name="connsiteX35" fmla="*/ 7152228 w 27630301"/>
              <a:gd name="connsiteY35" fmla="*/ 21629144 h 23635738"/>
              <a:gd name="connsiteX36" fmla="*/ 7261956 w 27630301"/>
              <a:gd name="connsiteY36" fmla="*/ 20934200 h 23635738"/>
              <a:gd name="connsiteX37" fmla="*/ 7408260 w 27630301"/>
              <a:gd name="connsiteY37" fmla="*/ 18520184 h 23635738"/>
              <a:gd name="connsiteX38" fmla="*/ 7737444 w 27630301"/>
              <a:gd name="connsiteY38" fmla="*/ 18337304 h 23635738"/>
              <a:gd name="connsiteX39" fmla="*/ 8688420 w 27630301"/>
              <a:gd name="connsiteY39"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7700868 w 27630301"/>
              <a:gd name="connsiteY26" fmla="*/ 10656344 h 23635738"/>
              <a:gd name="connsiteX27" fmla="*/ 231648 w 27630301"/>
              <a:gd name="connsiteY27" fmla="*/ 2380791 h 23635738"/>
              <a:gd name="connsiteX28" fmla="*/ 1263492 w 27630301"/>
              <a:gd name="connsiteY28" fmla="*/ 18373880 h 23635738"/>
              <a:gd name="connsiteX29" fmla="*/ 1336644 w 27630301"/>
              <a:gd name="connsiteY29" fmla="*/ 18703064 h 23635738"/>
              <a:gd name="connsiteX30" fmla="*/ 3311748 w 27630301"/>
              <a:gd name="connsiteY30" fmla="*/ 21080504 h 23635738"/>
              <a:gd name="connsiteX31" fmla="*/ 3494628 w 27630301"/>
              <a:gd name="connsiteY31" fmla="*/ 21190232 h 23635738"/>
              <a:gd name="connsiteX32" fmla="*/ 5542884 w 27630301"/>
              <a:gd name="connsiteY32" fmla="*/ 23055608 h 23635738"/>
              <a:gd name="connsiteX33" fmla="*/ 6969348 w 27630301"/>
              <a:gd name="connsiteY33" fmla="*/ 22031480 h 23635738"/>
              <a:gd name="connsiteX34" fmla="*/ 7152228 w 27630301"/>
              <a:gd name="connsiteY34" fmla="*/ 21629144 h 23635738"/>
              <a:gd name="connsiteX35" fmla="*/ 7261956 w 27630301"/>
              <a:gd name="connsiteY35" fmla="*/ 20934200 h 23635738"/>
              <a:gd name="connsiteX36" fmla="*/ 7408260 w 27630301"/>
              <a:gd name="connsiteY36" fmla="*/ 18520184 h 23635738"/>
              <a:gd name="connsiteX37" fmla="*/ 7737444 w 27630301"/>
              <a:gd name="connsiteY37" fmla="*/ 18337304 h 23635738"/>
              <a:gd name="connsiteX38" fmla="*/ 8688420 w 27630301"/>
              <a:gd name="connsiteY38"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13553028 w 27630301"/>
              <a:gd name="connsiteY25" fmla="*/ 9522488 h 23635738"/>
              <a:gd name="connsiteX26" fmla="*/ 231648 w 27630301"/>
              <a:gd name="connsiteY26" fmla="*/ 2380791 h 23635738"/>
              <a:gd name="connsiteX27" fmla="*/ 1263492 w 27630301"/>
              <a:gd name="connsiteY27" fmla="*/ 18373880 h 23635738"/>
              <a:gd name="connsiteX28" fmla="*/ 1336644 w 27630301"/>
              <a:gd name="connsiteY28" fmla="*/ 18703064 h 23635738"/>
              <a:gd name="connsiteX29" fmla="*/ 3311748 w 27630301"/>
              <a:gd name="connsiteY29" fmla="*/ 21080504 h 23635738"/>
              <a:gd name="connsiteX30" fmla="*/ 3494628 w 27630301"/>
              <a:gd name="connsiteY30" fmla="*/ 21190232 h 23635738"/>
              <a:gd name="connsiteX31" fmla="*/ 5542884 w 27630301"/>
              <a:gd name="connsiteY31" fmla="*/ 23055608 h 23635738"/>
              <a:gd name="connsiteX32" fmla="*/ 6969348 w 27630301"/>
              <a:gd name="connsiteY32" fmla="*/ 22031480 h 23635738"/>
              <a:gd name="connsiteX33" fmla="*/ 7152228 w 27630301"/>
              <a:gd name="connsiteY33" fmla="*/ 21629144 h 23635738"/>
              <a:gd name="connsiteX34" fmla="*/ 7261956 w 27630301"/>
              <a:gd name="connsiteY34" fmla="*/ 20934200 h 23635738"/>
              <a:gd name="connsiteX35" fmla="*/ 7408260 w 27630301"/>
              <a:gd name="connsiteY35" fmla="*/ 18520184 h 23635738"/>
              <a:gd name="connsiteX36" fmla="*/ 7737444 w 27630301"/>
              <a:gd name="connsiteY36" fmla="*/ 18337304 h 23635738"/>
              <a:gd name="connsiteX37" fmla="*/ 8688420 w 27630301"/>
              <a:gd name="connsiteY37"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757732 w 27630301"/>
              <a:gd name="connsiteY23" fmla="*/ 11461016 h 23635738"/>
              <a:gd name="connsiteX24" fmla="*/ 23282244 w 27630301"/>
              <a:gd name="connsiteY24" fmla="*/ 11278136 h 23635738"/>
              <a:gd name="connsiteX25" fmla="*/ 231648 w 27630301"/>
              <a:gd name="connsiteY25" fmla="*/ 2380791 h 23635738"/>
              <a:gd name="connsiteX26" fmla="*/ 1263492 w 27630301"/>
              <a:gd name="connsiteY26" fmla="*/ 18373880 h 23635738"/>
              <a:gd name="connsiteX27" fmla="*/ 1336644 w 27630301"/>
              <a:gd name="connsiteY27" fmla="*/ 18703064 h 23635738"/>
              <a:gd name="connsiteX28" fmla="*/ 3311748 w 27630301"/>
              <a:gd name="connsiteY28" fmla="*/ 21080504 h 23635738"/>
              <a:gd name="connsiteX29" fmla="*/ 3494628 w 27630301"/>
              <a:gd name="connsiteY29" fmla="*/ 21190232 h 23635738"/>
              <a:gd name="connsiteX30" fmla="*/ 5542884 w 27630301"/>
              <a:gd name="connsiteY30" fmla="*/ 23055608 h 23635738"/>
              <a:gd name="connsiteX31" fmla="*/ 6969348 w 27630301"/>
              <a:gd name="connsiteY31" fmla="*/ 22031480 h 23635738"/>
              <a:gd name="connsiteX32" fmla="*/ 7152228 w 27630301"/>
              <a:gd name="connsiteY32" fmla="*/ 21629144 h 23635738"/>
              <a:gd name="connsiteX33" fmla="*/ 7261956 w 27630301"/>
              <a:gd name="connsiteY33" fmla="*/ 20934200 h 23635738"/>
              <a:gd name="connsiteX34" fmla="*/ 7408260 w 27630301"/>
              <a:gd name="connsiteY34" fmla="*/ 18520184 h 23635738"/>
              <a:gd name="connsiteX35" fmla="*/ 7737444 w 27630301"/>
              <a:gd name="connsiteY35" fmla="*/ 18337304 h 23635738"/>
              <a:gd name="connsiteX36" fmla="*/ 8688420 w 27630301"/>
              <a:gd name="connsiteY36"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282244 w 27630301"/>
              <a:gd name="connsiteY23" fmla="*/ 11278136 h 23635738"/>
              <a:gd name="connsiteX24" fmla="*/ 231648 w 27630301"/>
              <a:gd name="connsiteY24" fmla="*/ 2380791 h 23635738"/>
              <a:gd name="connsiteX25" fmla="*/ 1263492 w 27630301"/>
              <a:gd name="connsiteY25" fmla="*/ 18373880 h 23635738"/>
              <a:gd name="connsiteX26" fmla="*/ 1336644 w 27630301"/>
              <a:gd name="connsiteY26" fmla="*/ 18703064 h 23635738"/>
              <a:gd name="connsiteX27" fmla="*/ 3311748 w 27630301"/>
              <a:gd name="connsiteY27" fmla="*/ 21080504 h 23635738"/>
              <a:gd name="connsiteX28" fmla="*/ 3494628 w 27630301"/>
              <a:gd name="connsiteY28" fmla="*/ 21190232 h 23635738"/>
              <a:gd name="connsiteX29" fmla="*/ 5542884 w 27630301"/>
              <a:gd name="connsiteY29" fmla="*/ 23055608 h 23635738"/>
              <a:gd name="connsiteX30" fmla="*/ 6969348 w 27630301"/>
              <a:gd name="connsiteY30" fmla="*/ 22031480 h 23635738"/>
              <a:gd name="connsiteX31" fmla="*/ 7152228 w 27630301"/>
              <a:gd name="connsiteY31" fmla="*/ 21629144 h 23635738"/>
              <a:gd name="connsiteX32" fmla="*/ 7261956 w 27630301"/>
              <a:gd name="connsiteY32" fmla="*/ 20934200 h 23635738"/>
              <a:gd name="connsiteX33" fmla="*/ 7408260 w 27630301"/>
              <a:gd name="connsiteY33" fmla="*/ 18520184 h 23635738"/>
              <a:gd name="connsiteX34" fmla="*/ 7737444 w 27630301"/>
              <a:gd name="connsiteY34" fmla="*/ 18337304 h 23635738"/>
              <a:gd name="connsiteX35" fmla="*/ 8688420 w 27630301"/>
              <a:gd name="connsiteY35" fmla="*/ 19507736 h 23635738"/>
              <a:gd name="connsiteX0" fmla="*/ 8322660 w 27630301"/>
              <a:gd name="connsiteY0" fmla="*/ 22543544 h 23635738"/>
              <a:gd name="connsiteX1" fmla="*/ 9858852 w 27630301"/>
              <a:gd name="connsiteY1" fmla="*/ 22763000 h 23635738"/>
              <a:gd name="connsiteX2" fmla="*/ 10261188 w 27630301"/>
              <a:gd name="connsiteY2" fmla="*/ 20348984 h 23635738"/>
              <a:gd name="connsiteX3" fmla="*/ 11992327 w 27630301"/>
              <a:gd name="connsiteY3" fmla="*/ 21311729 h 23635738"/>
              <a:gd name="connsiteX4" fmla="*/ 12048277 w 27630301"/>
              <a:gd name="connsiteY4" fmla="*/ 23075765 h 23635738"/>
              <a:gd name="connsiteX5" fmla="*/ 12784932 w 27630301"/>
              <a:gd name="connsiteY5" fmla="*/ 22872728 h 23635738"/>
              <a:gd name="connsiteX6" fmla="*/ 13626180 w 27630301"/>
              <a:gd name="connsiteY6" fmla="*/ 21263384 h 23635738"/>
              <a:gd name="connsiteX7" fmla="*/ 14942916 w 27630301"/>
              <a:gd name="connsiteY7" fmla="*/ 20568440 h 23635738"/>
              <a:gd name="connsiteX8" fmla="*/ 16361846 w 27630301"/>
              <a:gd name="connsiteY8" fmla="*/ 19229948 h 23635738"/>
              <a:gd name="connsiteX9" fmla="*/ 16929986 w 27630301"/>
              <a:gd name="connsiteY9" fmla="*/ 20861048 h 23635738"/>
              <a:gd name="connsiteX10" fmla="*/ 17409484 w 27630301"/>
              <a:gd name="connsiteY10" fmla="*/ 22629834 h 23635738"/>
              <a:gd name="connsiteX11" fmla="*/ 18873852 w 27630301"/>
              <a:gd name="connsiteY11" fmla="*/ 20276587 h 23635738"/>
              <a:gd name="connsiteX12" fmla="*/ 21160836 w 27630301"/>
              <a:gd name="connsiteY12" fmla="*/ 22726424 h 23635738"/>
              <a:gd name="connsiteX13" fmla="*/ 21965508 w 27630301"/>
              <a:gd name="connsiteY13" fmla="*/ 22177784 h 23635738"/>
              <a:gd name="connsiteX14" fmla="*/ 24013764 w 27630301"/>
              <a:gd name="connsiteY14" fmla="*/ 20056376 h 23635738"/>
              <a:gd name="connsiteX15" fmla="*/ 24050340 w 27630301"/>
              <a:gd name="connsiteY15" fmla="*/ 19946648 h 23635738"/>
              <a:gd name="connsiteX16" fmla="*/ 24342948 w 27630301"/>
              <a:gd name="connsiteY16" fmla="*/ 19617464 h 23635738"/>
              <a:gd name="connsiteX17" fmla="*/ 24562404 w 27630301"/>
              <a:gd name="connsiteY17" fmla="*/ 19361432 h 23635738"/>
              <a:gd name="connsiteX18" fmla="*/ 24635556 w 27630301"/>
              <a:gd name="connsiteY18" fmla="*/ 19215128 h 23635738"/>
              <a:gd name="connsiteX19" fmla="*/ 25988868 w 27630301"/>
              <a:gd name="connsiteY19" fmla="*/ 17422904 h 23635738"/>
              <a:gd name="connsiteX20" fmla="*/ 26098596 w 27630301"/>
              <a:gd name="connsiteY20" fmla="*/ 17349752 h 23635738"/>
              <a:gd name="connsiteX21" fmla="*/ 27630301 w 27630301"/>
              <a:gd name="connsiteY21" fmla="*/ 1706880 h 23635738"/>
              <a:gd name="connsiteX22" fmla="*/ 24013764 w 27630301"/>
              <a:gd name="connsiteY22" fmla="*/ 11680472 h 23635738"/>
              <a:gd name="connsiteX23" fmla="*/ 231648 w 27630301"/>
              <a:gd name="connsiteY23" fmla="*/ 2380791 h 23635738"/>
              <a:gd name="connsiteX24" fmla="*/ 1263492 w 27630301"/>
              <a:gd name="connsiteY24" fmla="*/ 18373880 h 23635738"/>
              <a:gd name="connsiteX25" fmla="*/ 1336644 w 27630301"/>
              <a:gd name="connsiteY25" fmla="*/ 18703064 h 23635738"/>
              <a:gd name="connsiteX26" fmla="*/ 3311748 w 27630301"/>
              <a:gd name="connsiteY26" fmla="*/ 21080504 h 23635738"/>
              <a:gd name="connsiteX27" fmla="*/ 3494628 w 27630301"/>
              <a:gd name="connsiteY27" fmla="*/ 21190232 h 23635738"/>
              <a:gd name="connsiteX28" fmla="*/ 5542884 w 27630301"/>
              <a:gd name="connsiteY28" fmla="*/ 23055608 h 23635738"/>
              <a:gd name="connsiteX29" fmla="*/ 6969348 w 27630301"/>
              <a:gd name="connsiteY29" fmla="*/ 22031480 h 23635738"/>
              <a:gd name="connsiteX30" fmla="*/ 7152228 w 27630301"/>
              <a:gd name="connsiteY30" fmla="*/ 21629144 h 23635738"/>
              <a:gd name="connsiteX31" fmla="*/ 7261956 w 27630301"/>
              <a:gd name="connsiteY31" fmla="*/ 20934200 h 23635738"/>
              <a:gd name="connsiteX32" fmla="*/ 7408260 w 27630301"/>
              <a:gd name="connsiteY32" fmla="*/ 18520184 h 23635738"/>
              <a:gd name="connsiteX33" fmla="*/ 7737444 w 27630301"/>
              <a:gd name="connsiteY33" fmla="*/ 18337304 h 23635738"/>
              <a:gd name="connsiteX34" fmla="*/ 8688420 w 27630301"/>
              <a:gd name="connsiteY34" fmla="*/ 19507736 h 23635738"/>
              <a:gd name="connsiteX0" fmla="*/ 8322660 w 27630301"/>
              <a:gd name="connsiteY0" fmla="*/ 23331490 h 24423684"/>
              <a:gd name="connsiteX1" fmla="*/ 9858852 w 27630301"/>
              <a:gd name="connsiteY1" fmla="*/ 23550946 h 24423684"/>
              <a:gd name="connsiteX2" fmla="*/ 10261188 w 27630301"/>
              <a:gd name="connsiteY2" fmla="*/ 21136930 h 24423684"/>
              <a:gd name="connsiteX3" fmla="*/ 11992327 w 27630301"/>
              <a:gd name="connsiteY3" fmla="*/ 22099675 h 24423684"/>
              <a:gd name="connsiteX4" fmla="*/ 12048277 w 27630301"/>
              <a:gd name="connsiteY4" fmla="*/ 23863711 h 24423684"/>
              <a:gd name="connsiteX5" fmla="*/ 12784932 w 27630301"/>
              <a:gd name="connsiteY5" fmla="*/ 23660674 h 24423684"/>
              <a:gd name="connsiteX6" fmla="*/ 13626180 w 27630301"/>
              <a:gd name="connsiteY6" fmla="*/ 22051330 h 24423684"/>
              <a:gd name="connsiteX7" fmla="*/ 14942916 w 27630301"/>
              <a:gd name="connsiteY7" fmla="*/ 21356386 h 24423684"/>
              <a:gd name="connsiteX8" fmla="*/ 16361846 w 27630301"/>
              <a:gd name="connsiteY8" fmla="*/ 20017894 h 24423684"/>
              <a:gd name="connsiteX9" fmla="*/ 16929986 w 27630301"/>
              <a:gd name="connsiteY9" fmla="*/ 21648994 h 24423684"/>
              <a:gd name="connsiteX10" fmla="*/ 17409484 w 27630301"/>
              <a:gd name="connsiteY10" fmla="*/ 23417780 h 24423684"/>
              <a:gd name="connsiteX11" fmla="*/ 18873852 w 27630301"/>
              <a:gd name="connsiteY11" fmla="*/ 21064533 h 24423684"/>
              <a:gd name="connsiteX12" fmla="*/ 21160836 w 27630301"/>
              <a:gd name="connsiteY12" fmla="*/ 23514370 h 24423684"/>
              <a:gd name="connsiteX13" fmla="*/ 21965508 w 27630301"/>
              <a:gd name="connsiteY13" fmla="*/ 22965730 h 24423684"/>
              <a:gd name="connsiteX14" fmla="*/ 24013764 w 27630301"/>
              <a:gd name="connsiteY14" fmla="*/ 20844322 h 24423684"/>
              <a:gd name="connsiteX15" fmla="*/ 24050340 w 27630301"/>
              <a:gd name="connsiteY15" fmla="*/ 20734594 h 24423684"/>
              <a:gd name="connsiteX16" fmla="*/ 24342948 w 27630301"/>
              <a:gd name="connsiteY16" fmla="*/ 20405410 h 24423684"/>
              <a:gd name="connsiteX17" fmla="*/ 24562404 w 27630301"/>
              <a:gd name="connsiteY17" fmla="*/ 20149378 h 24423684"/>
              <a:gd name="connsiteX18" fmla="*/ 24635556 w 27630301"/>
              <a:gd name="connsiteY18" fmla="*/ 20003074 h 24423684"/>
              <a:gd name="connsiteX19" fmla="*/ 25988868 w 27630301"/>
              <a:gd name="connsiteY19" fmla="*/ 18210850 h 24423684"/>
              <a:gd name="connsiteX20" fmla="*/ 26098596 w 27630301"/>
              <a:gd name="connsiteY20" fmla="*/ 18137698 h 24423684"/>
              <a:gd name="connsiteX21" fmla="*/ 27630301 w 27630301"/>
              <a:gd name="connsiteY21" fmla="*/ 2494826 h 24423684"/>
              <a:gd name="connsiteX22" fmla="*/ 231648 w 27630301"/>
              <a:gd name="connsiteY22" fmla="*/ 3168737 h 24423684"/>
              <a:gd name="connsiteX23" fmla="*/ 1263492 w 27630301"/>
              <a:gd name="connsiteY23" fmla="*/ 19161826 h 24423684"/>
              <a:gd name="connsiteX24" fmla="*/ 1336644 w 27630301"/>
              <a:gd name="connsiteY24" fmla="*/ 19491010 h 24423684"/>
              <a:gd name="connsiteX25" fmla="*/ 3311748 w 27630301"/>
              <a:gd name="connsiteY25" fmla="*/ 21868450 h 24423684"/>
              <a:gd name="connsiteX26" fmla="*/ 3494628 w 27630301"/>
              <a:gd name="connsiteY26" fmla="*/ 21978178 h 24423684"/>
              <a:gd name="connsiteX27" fmla="*/ 5542884 w 27630301"/>
              <a:gd name="connsiteY27" fmla="*/ 23843554 h 24423684"/>
              <a:gd name="connsiteX28" fmla="*/ 6969348 w 27630301"/>
              <a:gd name="connsiteY28" fmla="*/ 22819426 h 24423684"/>
              <a:gd name="connsiteX29" fmla="*/ 7152228 w 27630301"/>
              <a:gd name="connsiteY29" fmla="*/ 22417090 h 24423684"/>
              <a:gd name="connsiteX30" fmla="*/ 7261956 w 27630301"/>
              <a:gd name="connsiteY30" fmla="*/ 21722146 h 24423684"/>
              <a:gd name="connsiteX31" fmla="*/ 7408260 w 27630301"/>
              <a:gd name="connsiteY31" fmla="*/ 19308130 h 24423684"/>
              <a:gd name="connsiteX32" fmla="*/ 7737444 w 27630301"/>
              <a:gd name="connsiteY32" fmla="*/ 19125250 h 24423684"/>
              <a:gd name="connsiteX33" fmla="*/ 8688420 w 27630301"/>
              <a:gd name="connsiteY33" fmla="*/ 20295682 h 24423684"/>
              <a:gd name="connsiteX0" fmla="*/ 8322660 w 27630301"/>
              <a:gd name="connsiteY0" fmla="*/ 23331491 h 24423685"/>
              <a:gd name="connsiteX1" fmla="*/ 9858852 w 27630301"/>
              <a:gd name="connsiteY1" fmla="*/ 23550947 h 24423685"/>
              <a:gd name="connsiteX2" fmla="*/ 10261188 w 27630301"/>
              <a:gd name="connsiteY2" fmla="*/ 21136931 h 24423685"/>
              <a:gd name="connsiteX3" fmla="*/ 11992327 w 27630301"/>
              <a:gd name="connsiteY3" fmla="*/ 22099676 h 24423685"/>
              <a:gd name="connsiteX4" fmla="*/ 12048277 w 27630301"/>
              <a:gd name="connsiteY4" fmla="*/ 23863712 h 24423685"/>
              <a:gd name="connsiteX5" fmla="*/ 12784932 w 27630301"/>
              <a:gd name="connsiteY5" fmla="*/ 23660675 h 24423685"/>
              <a:gd name="connsiteX6" fmla="*/ 13626180 w 27630301"/>
              <a:gd name="connsiteY6" fmla="*/ 22051331 h 24423685"/>
              <a:gd name="connsiteX7" fmla="*/ 14942916 w 27630301"/>
              <a:gd name="connsiteY7" fmla="*/ 21356387 h 24423685"/>
              <a:gd name="connsiteX8" fmla="*/ 16361846 w 27630301"/>
              <a:gd name="connsiteY8" fmla="*/ 20017895 h 24423685"/>
              <a:gd name="connsiteX9" fmla="*/ 16929986 w 27630301"/>
              <a:gd name="connsiteY9" fmla="*/ 21648995 h 24423685"/>
              <a:gd name="connsiteX10" fmla="*/ 17409484 w 27630301"/>
              <a:gd name="connsiteY10" fmla="*/ 23417781 h 24423685"/>
              <a:gd name="connsiteX11" fmla="*/ 18873852 w 27630301"/>
              <a:gd name="connsiteY11" fmla="*/ 21064534 h 24423685"/>
              <a:gd name="connsiteX12" fmla="*/ 21160836 w 27630301"/>
              <a:gd name="connsiteY12" fmla="*/ 23514371 h 24423685"/>
              <a:gd name="connsiteX13" fmla="*/ 21965508 w 27630301"/>
              <a:gd name="connsiteY13" fmla="*/ 22965731 h 24423685"/>
              <a:gd name="connsiteX14" fmla="*/ 24013764 w 27630301"/>
              <a:gd name="connsiteY14" fmla="*/ 20844323 h 24423685"/>
              <a:gd name="connsiteX15" fmla="*/ 24050340 w 27630301"/>
              <a:gd name="connsiteY15" fmla="*/ 20734595 h 24423685"/>
              <a:gd name="connsiteX16" fmla="*/ 24342948 w 27630301"/>
              <a:gd name="connsiteY16" fmla="*/ 20405411 h 24423685"/>
              <a:gd name="connsiteX17" fmla="*/ 24562404 w 27630301"/>
              <a:gd name="connsiteY17" fmla="*/ 20149379 h 24423685"/>
              <a:gd name="connsiteX18" fmla="*/ 24635556 w 27630301"/>
              <a:gd name="connsiteY18" fmla="*/ 20003075 h 24423685"/>
              <a:gd name="connsiteX19" fmla="*/ 25988868 w 27630301"/>
              <a:gd name="connsiteY19" fmla="*/ 18210851 h 24423685"/>
              <a:gd name="connsiteX20" fmla="*/ 26098596 w 27630301"/>
              <a:gd name="connsiteY20" fmla="*/ 18137699 h 24423685"/>
              <a:gd name="connsiteX21" fmla="*/ 27630301 w 27630301"/>
              <a:gd name="connsiteY21" fmla="*/ 2494827 h 24423685"/>
              <a:gd name="connsiteX22" fmla="*/ 231648 w 27630301"/>
              <a:gd name="connsiteY22" fmla="*/ 9427277 h 24423685"/>
              <a:gd name="connsiteX23" fmla="*/ 1263492 w 27630301"/>
              <a:gd name="connsiteY23" fmla="*/ 19161827 h 24423685"/>
              <a:gd name="connsiteX24" fmla="*/ 1336644 w 27630301"/>
              <a:gd name="connsiteY24" fmla="*/ 19491011 h 24423685"/>
              <a:gd name="connsiteX25" fmla="*/ 3311748 w 27630301"/>
              <a:gd name="connsiteY25" fmla="*/ 21868451 h 24423685"/>
              <a:gd name="connsiteX26" fmla="*/ 3494628 w 27630301"/>
              <a:gd name="connsiteY26" fmla="*/ 21978179 h 24423685"/>
              <a:gd name="connsiteX27" fmla="*/ 5542884 w 27630301"/>
              <a:gd name="connsiteY27" fmla="*/ 23843555 h 24423685"/>
              <a:gd name="connsiteX28" fmla="*/ 6969348 w 27630301"/>
              <a:gd name="connsiteY28" fmla="*/ 22819427 h 24423685"/>
              <a:gd name="connsiteX29" fmla="*/ 7152228 w 27630301"/>
              <a:gd name="connsiteY29" fmla="*/ 22417091 h 24423685"/>
              <a:gd name="connsiteX30" fmla="*/ 7261956 w 27630301"/>
              <a:gd name="connsiteY30" fmla="*/ 21722147 h 24423685"/>
              <a:gd name="connsiteX31" fmla="*/ 7408260 w 27630301"/>
              <a:gd name="connsiteY31" fmla="*/ 19308131 h 24423685"/>
              <a:gd name="connsiteX32" fmla="*/ 7737444 w 27630301"/>
              <a:gd name="connsiteY32" fmla="*/ 19125251 h 24423685"/>
              <a:gd name="connsiteX33" fmla="*/ 8688420 w 27630301"/>
              <a:gd name="connsiteY33" fmla="*/ 20295683 h 24423685"/>
              <a:gd name="connsiteX0" fmla="*/ 8322660 w 32100846"/>
              <a:gd name="connsiteY0" fmla="*/ 23447156 h 24539350"/>
              <a:gd name="connsiteX1" fmla="*/ 9858852 w 32100846"/>
              <a:gd name="connsiteY1" fmla="*/ 23666612 h 24539350"/>
              <a:gd name="connsiteX2" fmla="*/ 10261188 w 32100846"/>
              <a:gd name="connsiteY2" fmla="*/ 21252596 h 24539350"/>
              <a:gd name="connsiteX3" fmla="*/ 11992327 w 32100846"/>
              <a:gd name="connsiteY3" fmla="*/ 22215341 h 24539350"/>
              <a:gd name="connsiteX4" fmla="*/ 12048277 w 32100846"/>
              <a:gd name="connsiteY4" fmla="*/ 23979377 h 24539350"/>
              <a:gd name="connsiteX5" fmla="*/ 12784932 w 32100846"/>
              <a:gd name="connsiteY5" fmla="*/ 23776340 h 24539350"/>
              <a:gd name="connsiteX6" fmla="*/ 13626180 w 32100846"/>
              <a:gd name="connsiteY6" fmla="*/ 22166996 h 24539350"/>
              <a:gd name="connsiteX7" fmla="*/ 14942916 w 32100846"/>
              <a:gd name="connsiteY7" fmla="*/ 21472052 h 24539350"/>
              <a:gd name="connsiteX8" fmla="*/ 16361846 w 32100846"/>
              <a:gd name="connsiteY8" fmla="*/ 20133560 h 24539350"/>
              <a:gd name="connsiteX9" fmla="*/ 16929986 w 32100846"/>
              <a:gd name="connsiteY9" fmla="*/ 21764660 h 24539350"/>
              <a:gd name="connsiteX10" fmla="*/ 17409484 w 32100846"/>
              <a:gd name="connsiteY10" fmla="*/ 23533446 h 24539350"/>
              <a:gd name="connsiteX11" fmla="*/ 18873852 w 32100846"/>
              <a:gd name="connsiteY11" fmla="*/ 21180199 h 24539350"/>
              <a:gd name="connsiteX12" fmla="*/ 21160836 w 32100846"/>
              <a:gd name="connsiteY12" fmla="*/ 23630036 h 24539350"/>
              <a:gd name="connsiteX13" fmla="*/ 21965508 w 32100846"/>
              <a:gd name="connsiteY13" fmla="*/ 23081396 h 24539350"/>
              <a:gd name="connsiteX14" fmla="*/ 24013764 w 32100846"/>
              <a:gd name="connsiteY14" fmla="*/ 20959988 h 24539350"/>
              <a:gd name="connsiteX15" fmla="*/ 24050340 w 32100846"/>
              <a:gd name="connsiteY15" fmla="*/ 20850260 h 24539350"/>
              <a:gd name="connsiteX16" fmla="*/ 24342948 w 32100846"/>
              <a:gd name="connsiteY16" fmla="*/ 20521076 h 24539350"/>
              <a:gd name="connsiteX17" fmla="*/ 24562404 w 32100846"/>
              <a:gd name="connsiteY17" fmla="*/ 20265044 h 24539350"/>
              <a:gd name="connsiteX18" fmla="*/ 24635556 w 32100846"/>
              <a:gd name="connsiteY18" fmla="*/ 20118740 h 24539350"/>
              <a:gd name="connsiteX19" fmla="*/ 25988868 w 32100846"/>
              <a:gd name="connsiteY19" fmla="*/ 18326516 h 24539350"/>
              <a:gd name="connsiteX20" fmla="*/ 26098596 w 32100846"/>
              <a:gd name="connsiteY20" fmla="*/ 18253364 h 24539350"/>
              <a:gd name="connsiteX21" fmla="*/ 27630301 w 32100846"/>
              <a:gd name="connsiteY21" fmla="*/ 2610492 h 24539350"/>
              <a:gd name="connsiteX22" fmla="*/ 27534404 w 32100846"/>
              <a:gd name="connsiteY22" fmla="*/ 9769330 h 24539350"/>
              <a:gd name="connsiteX23" fmla="*/ 231648 w 32100846"/>
              <a:gd name="connsiteY23" fmla="*/ 9542942 h 24539350"/>
              <a:gd name="connsiteX24" fmla="*/ 1263492 w 32100846"/>
              <a:gd name="connsiteY24" fmla="*/ 19277492 h 24539350"/>
              <a:gd name="connsiteX25" fmla="*/ 1336644 w 32100846"/>
              <a:gd name="connsiteY25" fmla="*/ 19606676 h 24539350"/>
              <a:gd name="connsiteX26" fmla="*/ 3311748 w 32100846"/>
              <a:gd name="connsiteY26" fmla="*/ 21984116 h 24539350"/>
              <a:gd name="connsiteX27" fmla="*/ 3494628 w 32100846"/>
              <a:gd name="connsiteY27" fmla="*/ 22093844 h 24539350"/>
              <a:gd name="connsiteX28" fmla="*/ 5542884 w 32100846"/>
              <a:gd name="connsiteY28" fmla="*/ 23959220 h 24539350"/>
              <a:gd name="connsiteX29" fmla="*/ 6969348 w 32100846"/>
              <a:gd name="connsiteY29" fmla="*/ 22935092 h 24539350"/>
              <a:gd name="connsiteX30" fmla="*/ 7152228 w 32100846"/>
              <a:gd name="connsiteY30" fmla="*/ 22532756 h 24539350"/>
              <a:gd name="connsiteX31" fmla="*/ 7261956 w 32100846"/>
              <a:gd name="connsiteY31" fmla="*/ 21837812 h 24539350"/>
              <a:gd name="connsiteX32" fmla="*/ 7408260 w 32100846"/>
              <a:gd name="connsiteY32" fmla="*/ 19423796 h 24539350"/>
              <a:gd name="connsiteX33" fmla="*/ 7737444 w 32100846"/>
              <a:gd name="connsiteY33" fmla="*/ 19240916 h 24539350"/>
              <a:gd name="connsiteX34" fmla="*/ 8688420 w 32100846"/>
              <a:gd name="connsiteY34" fmla="*/ 20411348 h 24539350"/>
              <a:gd name="connsiteX0" fmla="*/ 8322660 w 31845562"/>
              <a:gd name="connsiteY0" fmla="*/ 16685395 h 17777589"/>
              <a:gd name="connsiteX1" fmla="*/ 9858852 w 31845562"/>
              <a:gd name="connsiteY1" fmla="*/ 16904851 h 17777589"/>
              <a:gd name="connsiteX2" fmla="*/ 10261188 w 31845562"/>
              <a:gd name="connsiteY2" fmla="*/ 14490835 h 17777589"/>
              <a:gd name="connsiteX3" fmla="*/ 11992327 w 31845562"/>
              <a:gd name="connsiteY3" fmla="*/ 15453580 h 17777589"/>
              <a:gd name="connsiteX4" fmla="*/ 12048277 w 31845562"/>
              <a:gd name="connsiteY4" fmla="*/ 17217616 h 17777589"/>
              <a:gd name="connsiteX5" fmla="*/ 12784932 w 31845562"/>
              <a:gd name="connsiteY5" fmla="*/ 17014579 h 17777589"/>
              <a:gd name="connsiteX6" fmla="*/ 13626180 w 31845562"/>
              <a:gd name="connsiteY6" fmla="*/ 15405235 h 17777589"/>
              <a:gd name="connsiteX7" fmla="*/ 14942916 w 31845562"/>
              <a:gd name="connsiteY7" fmla="*/ 14710291 h 17777589"/>
              <a:gd name="connsiteX8" fmla="*/ 16361846 w 31845562"/>
              <a:gd name="connsiteY8" fmla="*/ 13371799 h 17777589"/>
              <a:gd name="connsiteX9" fmla="*/ 16929986 w 31845562"/>
              <a:gd name="connsiteY9" fmla="*/ 15002899 h 17777589"/>
              <a:gd name="connsiteX10" fmla="*/ 17409484 w 31845562"/>
              <a:gd name="connsiteY10" fmla="*/ 16771685 h 17777589"/>
              <a:gd name="connsiteX11" fmla="*/ 18873852 w 31845562"/>
              <a:gd name="connsiteY11" fmla="*/ 14418438 h 17777589"/>
              <a:gd name="connsiteX12" fmla="*/ 21160836 w 31845562"/>
              <a:gd name="connsiteY12" fmla="*/ 16868275 h 17777589"/>
              <a:gd name="connsiteX13" fmla="*/ 21965508 w 31845562"/>
              <a:gd name="connsiteY13" fmla="*/ 16319635 h 17777589"/>
              <a:gd name="connsiteX14" fmla="*/ 24013764 w 31845562"/>
              <a:gd name="connsiteY14" fmla="*/ 14198227 h 17777589"/>
              <a:gd name="connsiteX15" fmla="*/ 24050340 w 31845562"/>
              <a:gd name="connsiteY15" fmla="*/ 14088499 h 17777589"/>
              <a:gd name="connsiteX16" fmla="*/ 24342948 w 31845562"/>
              <a:gd name="connsiteY16" fmla="*/ 13759315 h 17777589"/>
              <a:gd name="connsiteX17" fmla="*/ 24562404 w 31845562"/>
              <a:gd name="connsiteY17" fmla="*/ 13503283 h 17777589"/>
              <a:gd name="connsiteX18" fmla="*/ 24635556 w 31845562"/>
              <a:gd name="connsiteY18" fmla="*/ 13356979 h 17777589"/>
              <a:gd name="connsiteX19" fmla="*/ 25988868 w 31845562"/>
              <a:gd name="connsiteY19" fmla="*/ 11564755 h 17777589"/>
              <a:gd name="connsiteX20" fmla="*/ 26098596 w 31845562"/>
              <a:gd name="connsiteY20" fmla="*/ 11491603 h 17777589"/>
              <a:gd name="connsiteX21" fmla="*/ 27534404 w 31845562"/>
              <a:gd name="connsiteY21" fmla="*/ 3007569 h 17777589"/>
              <a:gd name="connsiteX22" fmla="*/ 231648 w 31845562"/>
              <a:gd name="connsiteY22" fmla="*/ 2781181 h 17777589"/>
              <a:gd name="connsiteX23" fmla="*/ 1263492 w 31845562"/>
              <a:gd name="connsiteY23" fmla="*/ 12515731 h 17777589"/>
              <a:gd name="connsiteX24" fmla="*/ 1336644 w 31845562"/>
              <a:gd name="connsiteY24" fmla="*/ 12844915 h 17777589"/>
              <a:gd name="connsiteX25" fmla="*/ 3311748 w 31845562"/>
              <a:gd name="connsiteY25" fmla="*/ 15222355 h 17777589"/>
              <a:gd name="connsiteX26" fmla="*/ 3494628 w 31845562"/>
              <a:gd name="connsiteY26" fmla="*/ 15332083 h 17777589"/>
              <a:gd name="connsiteX27" fmla="*/ 5542884 w 31845562"/>
              <a:gd name="connsiteY27" fmla="*/ 17197459 h 17777589"/>
              <a:gd name="connsiteX28" fmla="*/ 6969348 w 31845562"/>
              <a:gd name="connsiteY28" fmla="*/ 16173331 h 17777589"/>
              <a:gd name="connsiteX29" fmla="*/ 7152228 w 31845562"/>
              <a:gd name="connsiteY29" fmla="*/ 15770995 h 17777589"/>
              <a:gd name="connsiteX30" fmla="*/ 7261956 w 31845562"/>
              <a:gd name="connsiteY30" fmla="*/ 15076051 h 17777589"/>
              <a:gd name="connsiteX31" fmla="*/ 7408260 w 31845562"/>
              <a:gd name="connsiteY31" fmla="*/ 12662035 h 17777589"/>
              <a:gd name="connsiteX32" fmla="*/ 7737444 w 31845562"/>
              <a:gd name="connsiteY32" fmla="*/ 12479155 h 17777589"/>
              <a:gd name="connsiteX33" fmla="*/ 8688420 w 31845562"/>
              <a:gd name="connsiteY33" fmla="*/ 13649587 h 17777589"/>
              <a:gd name="connsiteX0" fmla="*/ 7078191 w 30601093"/>
              <a:gd name="connsiteY0" fmla="*/ 16685394 h 17777588"/>
              <a:gd name="connsiteX1" fmla="*/ 8614383 w 30601093"/>
              <a:gd name="connsiteY1" fmla="*/ 16904850 h 17777588"/>
              <a:gd name="connsiteX2" fmla="*/ 9016719 w 30601093"/>
              <a:gd name="connsiteY2" fmla="*/ 14490834 h 17777588"/>
              <a:gd name="connsiteX3" fmla="*/ 10747858 w 30601093"/>
              <a:gd name="connsiteY3" fmla="*/ 15453579 h 17777588"/>
              <a:gd name="connsiteX4" fmla="*/ 10803808 w 30601093"/>
              <a:gd name="connsiteY4" fmla="*/ 17217615 h 17777588"/>
              <a:gd name="connsiteX5" fmla="*/ 11540463 w 30601093"/>
              <a:gd name="connsiteY5" fmla="*/ 17014578 h 17777588"/>
              <a:gd name="connsiteX6" fmla="*/ 12381711 w 30601093"/>
              <a:gd name="connsiteY6" fmla="*/ 15405234 h 17777588"/>
              <a:gd name="connsiteX7" fmla="*/ 13698447 w 30601093"/>
              <a:gd name="connsiteY7" fmla="*/ 14710290 h 17777588"/>
              <a:gd name="connsiteX8" fmla="*/ 15117377 w 30601093"/>
              <a:gd name="connsiteY8" fmla="*/ 13371798 h 17777588"/>
              <a:gd name="connsiteX9" fmla="*/ 15685517 w 30601093"/>
              <a:gd name="connsiteY9" fmla="*/ 15002898 h 17777588"/>
              <a:gd name="connsiteX10" fmla="*/ 16165015 w 30601093"/>
              <a:gd name="connsiteY10" fmla="*/ 16771684 h 17777588"/>
              <a:gd name="connsiteX11" fmla="*/ 17629383 w 30601093"/>
              <a:gd name="connsiteY11" fmla="*/ 14418437 h 17777588"/>
              <a:gd name="connsiteX12" fmla="*/ 19916367 w 30601093"/>
              <a:gd name="connsiteY12" fmla="*/ 16868274 h 17777588"/>
              <a:gd name="connsiteX13" fmla="*/ 20721039 w 30601093"/>
              <a:gd name="connsiteY13" fmla="*/ 16319634 h 17777588"/>
              <a:gd name="connsiteX14" fmla="*/ 22769295 w 30601093"/>
              <a:gd name="connsiteY14" fmla="*/ 14198226 h 17777588"/>
              <a:gd name="connsiteX15" fmla="*/ 22805871 w 30601093"/>
              <a:gd name="connsiteY15" fmla="*/ 14088498 h 17777588"/>
              <a:gd name="connsiteX16" fmla="*/ 23098479 w 30601093"/>
              <a:gd name="connsiteY16" fmla="*/ 13759314 h 17777588"/>
              <a:gd name="connsiteX17" fmla="*/ 23317935 w 30601093"/>
              <a:gd name="connsiteY17" fmla="*/ 13503282 h 17777588"/>
              <a:gd name="connsiteX18" fmla="*/ 23391087 w 30601093"/>
              <a:gd name="connsiteY18" fmla="*/ 13356978 h 17777588"/>
              <a:gd name="connsiteX19" fmla="*/ 24744399 w 30601093"/>
              <a:gd name="connsiteY19" fmla="*/ 11564754 h 17777588"/>
              <a:gd name="connsiteX20" fmla="*/ 24854127 w 30601093"/>
              <a:gd name="connsiteY20" fmla="*/ 11491602 h 17777588"/>
              <a:gd name="connsiteX21" fmla="*/ 26289935 w 30601093"/>
              <a:gd name="connsiteY21" fmla="*/ 3007568 h 17777588"/>
              <a:gd name="connsiteX22" fmla="*/ 5081521 w 30601093"/>
              <a:gd name="connsiteY22" fmla="*/ 2781180 h 17777588"/>
              <a:gd name="connsiteX23" fmla="*/ 19023 w 30601093"/>
              <a:gd name="connsiteY23" fmla="*/ 12515730 h 17777588"/>
              <a:gd name="connsiteX24" fmla="*/ 92175 w 30601093"/>
              <a:gd name="connsiteY24" fmla="*/ 12844914 h 17777588"/>
              <a:gd name="connsiteX25" fmla="*/ 2067279 w 30601093"/>
              <a:gd name="connsiteY25" fmla="*/ 15222354 h 17777588"/>
              <a:gd name="connsiteX26" fmla="*/ 2250159 w 30601093"/>
              <a:gd name="connsiteY26" fmla="*/ 15332082 h 17777588"/>
              <a:gd name="connsiteX27" fmla="*/ 4298415 w 30601093"/>
              <a:gd name="connsiteY27" fmla="*/ 17197458 h 17777588"/>
              <a:gd name="connsiteX28" fmla="*/ 5724879 w 30601093"/>
              <a:gd name="connsiteY28" fmla="*/ 16173330 h 17777588"/>
              <a:gd name="connsiteX29" fmla="*/ 5907759 w 30601093"/>
              <a:gd name="connsiteY29" fmla="*/ 15770994 h 17777588"/>
              <a:gd name="connsiteX30" fmla="*/ 6017487 w 30601093"/>
              <a:gd name="connsiteY30" fmla="*/ 15076050 h 17777588"/>
              <a:gd name="connsiteX31" fmla="*/ 6163791 w 30601093"/>
              <a:gd name="connsiteY31" fmla="*/ 12662034 h 17777588"/>
              <a:gd name="connsiteX32" fmla="*/ 6492975 w 30601093"/>
              <a:gd name="connsiteY32" fmla="*/ 12479154 h 17777588"/>
              <a:gd name="connsiteX33" fmla="*/ 7443951 w 30601093"/>
              <a:gd name="connsiteY33" fmla="*/ 13649586 h 17777588"/>
              <a:gd name="connsiteX0" fmla="*/ 7078191 w 25111715"/>
              <a:gd name="connsiteY0" fmla="*/ 16685394 h 17777588"/>
              <a:gd name="connsiteX1" fmla="*/ 8614383 w 25111715"/>
              <a:gd name="connsiteY1" fmla="*/ 16904850 h 17777588"/>
              <a:gd name="connsiteX2" fmla="*/ 9016719 w 25111715"/>
              <a:gd name="connsiteY2" fmla="*/ 14490834 h 17777588"/>
              <a:gd name="connsiteX3" fmla="*/ 10747858 w 25111715"/>
              <a:gd name="connsiteY3" fmla="*/ 15453579 h 17777588"/>
              <a:gd name="connsiteX4" fmla="*/ 10803808 w 25111715"/>
              <a:gd name="connsiteY4" fmla="*/ 17217615 h 17777588"/>
              <a:gd name="connsiteX5" fmla="*/ 11540463 w 25111715"/>
              <a:gd name="connsiteY5" fmla="*/ 17014578 h 17777588"/>
              <a:gd name="connsiteX6" fmla="*/ 12381711 w 25111715"/>
              <a:gd name="connsiteY6" fmla="*/ 15405234 h 17777588"/>
              <a:gd name="connsiteX7" fmla="*/ 13698447 w 25111715"/>
              <a:gd name="connsiteY7" fmla="*/ 14710290 h 17777588"/>
              <a:gd name="connsiteX8" fmla="*/ 15117377 w 25111715"/>
              <a:gd name="connsiteY8" fmla="*/ 13371798 h 17777588"/>
              <a:gd name="connsiteX9" fmla="*/ 15685517 w 25111715"/>
              <a:gd name="connsiteY9" fmla="*/ 15002898 h 17777588"/>
              <a:gd name="connsiteX10" fmla="*/ 16165015 w 25111715"/>
              <a:gd name="connsiteY10" fmla="*/ 16771684 h 17777588"/>
              <a:gd name="connsiteX11" fmla="*/ 17629383 w 25111715"/>
              <a:gd name="connsiteY11" fmla="*/ 14418437 h 17777588"/>
              <a:gd name="connsiteX12" fmla="*/ 19916367 w 25111715"/>
              <a:gd name="connsiteY12" fmla="*/ 16868274 h 17777588"/>
              <a:gd name="connsiteX13" fmla="*/ 20721039 w 25111715"/>
              <a:gd name="connsiteY13" fmla="*/ 16319634 h 17777588"/>
              <a:gd name="connsiteX14" fmla="*/ 22769295 w 25111715"/>
              <a:gd name="connsiteY14" fmla="*/ 14198226 h 17777588"/>
              <a:gd name="connsiteX15" fmla="*/ 22805871 w 25111715"/>
              <a:gd name="connsiteY15" fmla="*/ 14088498 h 17777588"/>
              <a:gd name="connsiteX16" fmla="*/ 23098479 w 25111715"/>
              <a:gd name="connsiteY16" fmla="*/ 13759314 h 17777588"/>
              <a:gd name="connsiteX17" fmla="*/ 23317935 w 25111715"/>
              <a:gd name="connsiteY17" fmla="*/ 13503282 h 17777588"/>
              <a:gd name="connsiteX18" fmla="*/ 23391087 w 25111715"/>
              <a:gd name="connsiteY18" fmla="*/ 13356978 h 17777588"/>
              <a:gd name="connsiteX19" fmla="*/ 24744399 w 25111715"/>
              <a:gd name="connsiteY19" fmla="*/ 11564754 h 17777588"/>
              <a:gd name="connsiteX20" fmla="*/ 24854127 w 25111715"/>
              <a:gd name="connsiteY20" fmla="*/ 11491602 h 17777588"/>
              <a:gd name="connsiteX21" fmla="*/ 18976625 w 25111715"/>
              <a:gd name="connsiteY21" fmla="*/ 3007568 h 17777588"/>
              <a:gd name="connsiteX22" fmla="*/ 5081521 w 25111715"/>
              <a:gd name="connsiteY22" fmla="*/ 2781180 h 17777588"/>
              <a:gd name="connsiteX23" fmla="*/ 19023 w 25111715"/>
              <a:gd name="connsiteY23" fmla="*/ 12515730 h 17777588"/>
              <a:gd name="connsiteX24" fmla="*/ 92175 w 25111715"/>
              <a:gd name="connsiteY24" fmla="*/ 12844914 h 17777588"/>
              <a:gd name="connsiteX25" fmla="*/ 2067279 w 25111715"/>
              <a:gd name="connsiteY25" fmla="*/ 15222354 h 17777588"/>
              <a:gd name="connsiteX26" fmla="*/ 2250159 w 25111715"/>
              <a:gd name="connsiteY26" fmla="*/ 15332082 h 17777588"/>
              <a:gd name="connsiteX27" fmla="*/ 4298415 w 25111715"/>
              <a:gd name="connsiteY27" fmla="*/ 17197458 h 17777588"/>
              <a:gd name="connsiteX28" fmla="*/ 5724879 w 25111715"/>
              <a:gd name="connsiteY28" fmla="*/ 16173330 h 17777588"/>
              <a:gd name="connsiteX29" fmla="*/ 5907759 w 25111715"/>
              <a:gd name="connsiteY29" fmla="*/ 15770994 h 17777588"/>
              <a:gd name="connsiteX30" fmla="*/ 6017487 w 25111715"/>
              <a:gd name="connsiteY30" fmla="*/ 15076050 h 17777588"/>
              <a:gd name="connsiteX31" fmla="*/ 6163791 w 25111715"/>
              <a:gd name="connsiteY31" fmla="*/ 12662034 h 17777588"/>
              <a:gd name="connsiteX32" fmla="*/ 6492975 w 25111715"/>
              <a:gd name="connsiteY32" fmla="*/ 12479154 h 17777588"/>
              <a:gd name="connsiteX33" fmla="*/ 7443951 w 25111715"/>
              <a:gd name="connsiteY33" fmla="*/ 13649586 h 17777588"/>
              <a:gd name="connsiteX0" fmla="*/ 7078191 w 24771528"/>
              <a:gd name="connsiteY0" fmla="*/ 16685394 h 17777588"/>
              <a:gd name="connsiteX1" fmla="*/ 8614383 w 24771528"/>
              <a:gd name="connsiteY1" fmla="*/ 16904850 h 17777588"/>
              <a:gd name="connsiteX2" fmla="*/ 9016719 w 24771528"/>
              <a:gd name="connsiteY2" fmla="*/ 14490834 h 17777588"/>
              <a:gd name="connsiteX3" fmla="*/ 10747858 w 24771528"/>
              <a:gd name="connsiteY3" fmla="*/ 15453579 h 17777588"/>
              <a:gd name="connsiteX4" fmla="*/ 10803808 w 24771528"/>
              <a:gd name="connsiteY4" fmla="*/ 17217615 h 17777588"/>
              <a:gd name="connsiteX5" fmla="*/ 11540463 w 24771528"/>
              <a:gd name="connsiteY5" fmla="*/ 17014578 h 17777588"/>
              <a:gd name="connsiteX6" fmla="*/ 12381711 w 24771528"/>
              <a:gd name="connsiteY6" fmla="*/ 15405234 h 17777588"/>
              <a:gd name="connsiteX7" fmla="*/ 13698447 w 24771528"/>
              <a:gd name="connsiteY7" fmla="*/ 14710290 h 17777588"/>
              <a:gd name="connsiteX8" fmla="*/ 15117377 w 24771528"/>
              <a:gd name="connsiteY8" fmla="*/ 13371798 h 17777588"/>
              <a:gd name="connsiteX9" fmla="*/ 15685517 w 24771528"/>
              <a:gd name="connsiteY9" fmla="*/ 15002898 h 17777588"/>
              <a:gd name="connsiteX10" fmla="*/ 16165015 w 24771528"/>
              <a:gd name="connsiteY10" fmla="*/ 16771684 h 17777588"/>
              <a:gd name="connsiteX11" fmla="*/ 17629383 w 24771528"/>
              <a:gd name="connsiteY11" fmla="*/ 14418437 h 17777588"/>
              <a:gd name="connsiteX12" fmla="*/ 19916367 w 24771528"/>
              <a:gd name="connsiteY12" fmla="*/ 16868274 h 17777588"/>
              <a:gd name="connsiteX13" fmla="*/ 20721039 w 24771528"/>
              <a:gd name="connsiteY13" fmla="*/ 16319634 h 17777588"/>
              <a:gd name="connsiteX14" fmla="*/ 22769295 w 24771528"/>
              <a:gd name="connsiteY14" fmla="*/ 14198226 h 17777588"/>
              <a:gd name="connsiteX15" fmla="*/ 22805871 w 24771528"/>
              <a:gd name="connsiteY15" fmla="*/ 14088498 h 17777588"/>
              <a:gd name="connsiteX16" fmla="*/ 23098479 w 24771528"/>
              <a:gd name="connsiteY16" fmla="*/ 13759314 h 17777588"/>
              <a:gd name="connsiteX17" fmla="*/ 23317935 w 24771528"/>
              <a:gd name="connsiteY17" fmla="*/ 13503282 h 17777588"/>
              <a:gd name="connsiteX18" fmla="*/ 23391087 w 24771528"/>
              <a:gd name="connsiteY18" fmla="*/ 13356978 h 17777588"/>
              <a:gd name="connsiteX19" fmla="*/ 24744399 w 24771528"/>
              <a:gd name="connsiteY19" fmla="*/ 11564754 h 17777588"/>
              <a:gd name="connsiteX20" fmla="*/ 19369134 w 24771528"/>
              <a:gd name="connsiteY20" fmla="*/ 11491602 h 17777588"/>
              <a:gd name="connsiteX21" fmla="*/ 18976625 w 24771528"/>
              <a:gd name="connsiteY21" fmla="*/ 3007568 h 17777588"/>
              <a:gd name="connsiteX22" fmla="*/ 5081521 w 24771528"/>
              <a:gd name="connsiteY22" fmla="*/ 2781180 h 17777588"/>
              <a:gd name="connsiteX23" fmla="*/ 19023 w 24771528"/>
              <a:gd name="connsiteY23" fmla="*/ 12515730 h 17777588"/>
              <a:gd name="connsiteX24" fmla="*/ 92175 w 24771528"/>
              <a:gd name="connsiteY24" fmla="*/ 12844914 h 17777588"/>
              <a:gd name="connsiteX25" fmla="*/ 2067279 w 24771528"/>
              <a:gd name="connsiteY25" fmla="*/ 15222354 h 17777588"/>
              <a:gd name="connsiteX26" fmla="*/ 2250159 w 24771528"/>
              <a:gd name="connsiteY26" fmla="*/ 15332082 h 17777588"/>
              <a:gd name="connsiteX27" fmla="*/ 4298415 w 24771528"/>
              <a:gd name="connsiteY27" fmla="*/ 17197458 h 17777588"/>
              <a:gd name="connsiteX28" fmla="*/ 5724879 w 24771528"/>
              <a:gd name="connsiteY28" fmla="*/ 16173330 h 17777588"/>
              <a:gd name="connsiteX29" fmla="*/ 5907759 w 24771528"/>
              <a:gd name="connsiteY29" fmla="*/ 15770994 h 17777588"/>
              <a:gd name="connsiteX30" fmla="*/ 6017487 w 24771528"/>
              <a:gd name="connsiteY30" fmla="*/ 15076050 h 17777588"/>
              <a:gd name="connsiteX31" fmla="*/ 6163791 w 24771528"/>
              <a:gd name="connsiteY31" fmla="*/ 12662034 h 17777588"/>
              <a:gd name="connsiteX32" fmla="*/ 6492975 w 24771528"/>
              <a:gd name="connsiteY32" fmla="*/ 12479154 h 17777588"/>
              <a:gd name="connsiteX33" fmla="*/ 7443951 w 24771528"/>
              <a:gd name="connsiteY33" fmla="*/ 13649586 h 17777588"/>
              <a:gd name="connsiteX0" fmla="*/ 7078191 w 23391087"/>
              <a:gd name="connsiteY0" fmla="*/ 16685394 h 17777588"/>
              <a:gd name="connsiteX1" fmla="*/ 8614383 w 23391087"/>
              <a:gd name="connsiteY1" fmla="*/ 16904850 h 17777588"/>
              <a:gd name="connsiteX2" fmla="*/ 9016719 w 23391087"/>
              <a:gd name="connsiteY2" fmla="*/ 14490834 h 17777588"/>
              <a:gd name="connsiteX3" fmla="*/ 10747858 w 23391087"/>
              <a:gd name="connsiteY3" fmla="*/ 15453579 h 17777588"/>
              <a:gd name="connsiteX4" fmla="*/ 10803808 w 23391087"/>
              <a:gd name="connsiteY4" fmla="*/ 17217615 h 17777588"/>
              <a:gd name="connsiteX5" fmla="*/ 11540463 w 23391087"/>
              <a:gd name="connsiteY5" fmla="*/ 17014578 h 17777588"/>
              <a:gd name="connsiteX6" fmla="*/ 12381711 w 23391087"/>
              <a:gd name="connsiteY6" fmla="*/ 15405234 h 17777588"/>
              <a:gd name="connsiteX7" fmla="*/ 13698447 w 23391087"/>
              <a:gd name="connsiteY7" fmla="*/ 14710290 h 17777588"/>
              <a:gd name="connsiteX8" fmla="*/ 15117377 w 23391087"/>
              <a:gd name="connsiteY8" fmla="*/ 13371798 h 17777588"/>
              <a:gd name="connsiteX9" fmla="*/ 15685517 w 23391087"/>
              <a:gd name="connsiteY9" fmla="*/ 15002898 h 17777588"/>
              <a:gd name="connsiteX10" fmla="*/ 16165015 w 23391087"/>
              <a:gd name="connsiteY10" fmla="*/ 16771684 h 17777588"/>
              <a:gd name="connsiteX11" fmla="*/ 17629383 w 23391087"/>
              <a:gd name="connsiteY11" fmla="*/ 14418437 h 17777588"/>
              <a:gd name="connsiteX12" fmla="*/ 19916367 w 23391087"/>
              <a:gd name="connsiteY12" fmla="*/ 16868274 h 17777588"/>
              <a:gd name="connsiteX13" fmla="*/ 20721039 w 23391087"/>
              <a:gd name="connsiteY13" fmla="*/ 16319634 h 17777588"/>
              <a:gd name="connsiteX14" fmla="*/ 22769295 w 23391087"/>
              <a:gd name="connsiteY14" fmla="*/ 14198226 h 17777588"/>
              <a:gd name="connsiteX15" fmla="*/ 22805871 w 23391087"/>
              <a:gd name="connsiteY15" fmla="*/ 14088498 h 17777588"/>
              <a:gd name="connsiteX16" fmla="*/ 23098479 w 23391087"/>
              <a:gd name="connsiteY16" fmla="*/ 13759314 h 17777588"/>
              <a:gd name="connsiteX17" fmla="*/ 23317935 w 23391087"/>
              <a:gd name="connsiteY17" fmla="*/ 13503282 h 17777588"/>
              <a:gd name="connsiteX18" fmla="*/ 23391087 w 23391087"/>
              <a:gd name="connsiteY18" fmla="*/ 13356978 h 17777588"/>
              <a:gd name="connsiteX19" fmla="*/ 19369134 w 23391087"/>
              <a:gd name="connsiteY19" fmla="*/ 11491602 h 17777588"/>
              <a:gd name="connsiteX20" fmla="*/ 18976625 w 23391087"/>
              <a:gd name="connsiteY20" fmla="*/ 3007568 h 17777588"/>
              <a:gd name="connsiteX21" fmla="*/ 5081521 w 23391087"/>
              <a:gd name="connsiteY21" fmla="*/ 2781180 h 17777588"/>
              <a:gd name="connsiteX22" fmla="*/ 19023 w 23391087"/>
              <a:gd name="connsiteY22" fmla="*/ 12515730 h 17777588"/>
              <a:gd name="connsiteX23" fmla="*/ 92175 w 23391087"/>
              <a:gd name="connsiteY23" fmla="*/ 12844914 h 17777588"/>
              <a:gd name="connsiteX24" fmla="*/ 2067279 w 23391087"/>
              <a:gd name="connsiteY24" fmla="*/ 15222354 h 17777588"/>
              <a:gd name="connsiteX25" fmla="*/ 2250159 w 23391087"/>
              <a:gd name="connsiteY25" fmla="*/ 15332082 h 17777588"/>
              <a:gd name="connsiteX26" fmla="*/ 4298415 w 23391087"/>
              <a:gd name="connsiteY26" fmla="*/ 17197458 h 17777588"/>
              <a:gd name="connsiteX27" fmla="*/ 5724879 w 23391087"/>
              <a:gd name="connsiteY27" fmla="*/ 16173330 h 17777588"/>
              <a:gd name="connsiteX28" fmla="*/ 5907759 w 23391087"/>
              <a:gd name="connsiteY28" fmla="*/ 15770994 h 17777588"/>
              <a:gd name="connsiteX29" fmla="*/ 6017487 w 23391087"/>
              <a:gd name="connsiteY29" fmla="*/ 15076050 h 17777588"/>
              <a:gd name="connsiteX30" fmla="*/ 6163791 w 23391087"/>
              <a:gd name="connsiteY30" fmla="*/ 12662034 h 17777588"/>
              <a:gd name="connsiteX31" fmla="*/ 6492975 w 23391087"/>
              <a:gd name="connsiteY31" fmla="*/ 12479154 h 17777588"/>
              <a:gd name="connsiteX32" fmla="*/ 7443951 w 23391087"/>
              <a:gd name="connsiteY32" fmla="*/ 13649586 h 17777588"/>
              <a:gd name="connsiteX0" fmla="*/ 7078191 w 23317935"/>
              <a:gd name="connsiteY0" fmla="*/ 16685394 h 17777588"/>
              <a:gd name="connsiteX1" fmla="*/ 8614383 w 23317935"/>
              <a:gd name="connsiteY1" fmla="*/ 16904850 h 17777588"/>
              <a:gd name="connsiteX2" fmla="*/ 9016719 w 23317935"/>
              <a:gd name="connsiteY2" fmla="*/ 14490834 h 17777588"/>
              <a:gd name="connsiteX3" fmla="*/ 10747858 w 23317935"/>
              <a:gd name="connsiteY3" fmla="*/ 15453579 h 17777588"/>
              <a:gd name="connsiteX4" fmla="*/ 10803808 w 23317935"/>
              <a:gd name="connsiteY4" fmla="*/ 17217615 h 17777588"/>
              <a:gd name="connsiteX5" fmla="*/ 11540463 w 23317935"/>
              <a:gd name="connsiteY5" fmla="*/ 17014578 h 17777588"/>
              <a:gd name="connsiteX6" fmla="*/ 12381711 w 23317935"/>
              <a:gd name="connsiteY6" fmla="*/ 15405234 h 17777588"/>
              <a:gd name="connsiteX7" fmla="*/ 13698447 w 23317935"/>
              <a:gd name="connsiteY7" fmla="*/ 14710290 h 17777588"/>
              <a:gd name="connsiteX8" fmla="*/ 15117377 w 23317935"/>
              <a:gd name="connsiteY8" fmla="*/ 13371798 h 17777588"/>
              <a:gd name="connsiteX9" fmla="*/ 15685517 w 23317935"/>
              <a:gd name="connsiteY9" fmla="*/ 15002898 h 17777588"/>
              <a:gd name="connsiteX10" fmla="*/ 16165015 w 23317935"/>
              <a:gd name="connsiteY10" fmla="*/ 16771684 h 17777588"/>
              <a:gd name="connsiteX11" fmla="*/ 17629383 w 23317935"/>
              <a:gd name="connsiteY11" fmla="*/ 14418437 h 17777588"/>
              <a:gd name="connsiteX12" fmla="*/ 19916367 w 23317935"/>
              <a:gd name="connsiteY12" fmla="*/ 16868274 h 17777588"/>
              <a:gd name="connsiteX13" fmla="*/ 20721039 w 23317935"/>
              <a:gd name="connsiteY13" fmla="*/ 16319634 h 17777588"/>
              <a:gd name="connsiteX14" fmla="*/ 22769295 w 23317935"/>
              <a:gd name="connsiteY14" fmla="*/ 14198226 h 17777588"/>
              <a:gd name="connsiteX15" fmla="*/ 22805871 w 23317935"/>
              <a:gd name="connsiteY15" fmla="*/ 14088498 h 17777588"/>
              <a:gd name="connsiteX16" fmla="*/ 23098479 w 23317935"/>
              <a:gd name="connsiteY16" fmla="*/ 13759314 h 17777588"/>
              <a:gd name="connsiteX17" fmla="*/ 23317935 w 23317935"/>
              <a:gd name="connsiteY17" fmla="*/ 13503282 h 17777588"/>
              <a:gd name="connsiteX18" fmla="*/ 19369134 w 23317935"/>
              <a:gd name="connsiteY18" fmla="*/ 11491602 h 17777588"/>
              <a:gd name="connsiteX19" fmla="*/ 18976625 w 23317935"/>
              <a:gd name="connsiteY19" fmla="*/ 3007568 h 17777588"/>
              <a:gd name="connsiteX20" fmla="*/ 5081521 w 23317935"/>
              <a:gd name="connsiteY20" fmla="*/ 2781180 h 17777588"/>
              <a:gd name="connsiteX21" fmla="*/ 19023 w 23317935"/>
              <a:gd name="connsiteY21" fmla="*/ 12515730 h 17777588"/>
              <a:gd name="connsiteX22" fmla="*/ 92175 w 23317935"/>
              <a:gd name="connsiteY22" fmla="*/ 12844914 h 17777588"/>
              <a:gd name="connsiteX23" fmla="*/ 2067279 w 23317935"/>
              <a:gd name="connsiteY23" fmla="*/ 15222354 h 17777588"/>
              <a:gd name="connsiteX24" fmla="*/ 2250159 w 23317935"/>
              <a:gd name="connsiteY24" fmla="*/ 15332082 h 17777588"/>
              <a:gd name="connsiteX25" fmla="*/ 4298415 w 23317935"/>
              <a:gd name="connsiteY25" fmla="*/ 17197458 h 17777588"/>
              <a:gd name="connsiteX26" fmla="*/ 5724879 w 23317935"/>
              <a:gd name="connsiteY26" fmla="*/ 16173330 h 17777588"/>
              <a:gd name="connsiteX27" fmla="*/ 5907759 w 23317935"/>
              <a:gd name="connsiteY27" fmla="*/ 15770994 h 17777588"/>
              <a:gd name="connsiteX28" fmla="*/ 6017487 w 23317935"/>
              <a:gd name="connsiteY28" fmla="*/ 15076050 h 17777588"/>
              <a:gd name="connsiteX29" fmla="*/ 6163791 w 23317935"/>
              <a:gd name="connsiteY29" fmla="*/ 12662034 h 17777588"/>
              <a:gd name="connsiteX30" fmla="*/ 6492975 w 23317935"/>
              <a:gd name="connsiteY30" fmla="*/ 12479154 h 17777588"/>
              <a:gd name="connsiteX31" fmla="*/ 7443951 w 23317935"/>
              <a:gd name="connsiteY31" fmla="*/ 13649586 h 17777588"/>
              <a:gd name="connsiteX0" fmla="*/ 7078191 w 23287784"/>
              <a:gd name="connsiteY0" fmla="*/ 16685394 h 17777588"/>
              <a:gd name="connsiteX1" fmla="*/ 8614383 w 23287784"/>
              <a:gd name="connsiteY1" fmla="*/ 16904850 h 17777588"/>
              <a:gd name="connsiteX2" fmla="*/ 9016719 w 23287784"/>
              <a:gd name="connsiteY2" fmla="*/ 14490834 h 17777588"/>
              <a:gd name="connsiteX3" fmla="*/ 10747858 w 23287784"/>
              <a:gd name="connsiteY3" fmla="*/ 15453579 h 17777588"/>
              <a:gd name="connsiteX4" fmla="*/ 10803808 w 23287784"/>
              <a:gd name="connsiteY4" fmla="*/ 17217615 h 17777588"/>
              <a:gd name="connsiteX5" fmla="*/ 11540463 w 23287784"/>
              <a:gd name="connsiteY5" fmla="*/ 17014578 h 17777588"/>
              <a:gd name="connsiteX6" fmla="*/ 12381711 w 23287784"/>
              <a:gd name="connsiteY6" fmla="*/ 15405234 h 17777588"/>
              <a:gd name="connsiteX7" fmla="*/ 13698447 w 23287784"/>
              <a:gd name="connsiteY7" fmla="*/ 14710290 h 17777588"/>
              <a:gd name="connsiteX8" fmla="*/ 15117377 w 23287784"/>
              <a:gd name="connsiteY8" fmla="*/ 13371798 h 17777588"/>
              <a:gd name="connsiteX9" fmla="*/ 15685517 w 23287784"/>
              <a:gd name="connsiteY9" fmla="*/ 15002898 h 17777588"/>
              <a:gd name="connsiteX10" fmla="*/ 16165015 w 23287784"/>
              <a:gd name="connsiteY10" fmla="*/ 16771684 h 17777588"/>
              <a:gd name="connsiteX11" fmla="*/ 17629383 w 23287784"/>
              <a:gd name="connsiteY11" fmla="*/ 14418437 h 17777588"/>
              <a:gd name="connsiteX12" fmla="*/ 19916367 w 23287784"/>
              <a:gd name="connsiteY12" fmla="*/ 16868274 h 17777588"/>
              <a:gd name="connsiteX13" fmla="*/ 20721039 w 23287784"/>
              <a:gd name="connsiteY13" fmla="*/ 16319634 h 17777588"/>
              <a:gd name="connsiteX14" fmla="*/ 22769295 w 23287784"/>
              <a:gd name="connsiteY14" fmla="*/ 14198226 h 17777588"/>
              <a:gd name="connsiteX15" fmla="*/ 22805871 w 23287784"/>
              <a:gd name="connsiteY15" fmla="*/ 14088498 h 17777588"/>
              <a:gd name="connsiteX16" fmla="*/ 23098479 w 23287784"/>
              <a:gd name="connsiteY16" fmla="*/ 13759314 h 17777588"/>
              <a:gd name="connsiteX17" fmla="*/ 19369134 w 23287784"/>
              <a:gd name="connsiteY17" fmla="*/ 11491602 h 17777588"/>
              <a:gd name="connsiteX18" fmla="*/ 18976625 w 23287784"/>
              <a:gd name="connsiteY18" fmla="*/ 3007568 h 17777588"/>
              <a:gd name="connsiteX19" fmla="*/ 5081521 w 23287784"/>
              <a:gd name="connsiteY19" fmla="*/ 2781180 h 17777588"/>
              <a:gd name="connsiteX20" fmla="*/ 19023 w 23287784"/>
              <a:gd name="connsiteY20" fmla="*/ 12515730 h 17777588"/>
              <a:gd name="connsiteX21" fmla="*/ 92175 w 23287784"/>
              <a:gd name="connsiteY21" fmla="*/ 12844914 h 17777588"/>
              <a:gd name="connsiteX22" fmla="*/ 2067279 w 23287784"/>
              <a:gd name="connsiteY22" fmla="*/ 15222354 h 17777588"/>
              <a:gd name="connsiteX23" fmla="*/ 2250159 w 23287784"/>
              <a:gd name="connsiteY23" fmla="*/ 15332082 h 17777588"/>
              <a:gd name="connsiteX24" fmla="*/ 4298415 w 23287784"/>
              <a:gd name="connsiteY24" fmla="*/ 17197458 h 17777588"/>
              <a:gd name="connsiteX25" fmla="*/ 5724879 w 23287784"/>
              <a:gd name="connsiteY25" fmla="*/ 16173330 h 17777588"/>
              <a:gd name="connsiteX26" fmla="*/ 5907759 w 23287784"/>
              <a:gd name="connsiteY26" fmla="*/ 15770994 h 17777588"/>
              <a:gd name="connsiteX27" fmla="*/ 6017487 w 23287784"/>
              <a:gd name="connsiteY27" fmla="*/ 15076050 h 17777588"/>
              <a:gd name="connsiteX28" fmla="*/ 6163791 w 23287784"/>
              <a:gd name="connsiteY28" fmla="*/ 12662034 h 17777588"/>
              <a:gd name="connsiteX29" fmla="*/ 6492975 w 23287784"/>
              <a:gd name="connsiteY29" fmla="*/ 12479154 h 17777588"/>
              <a:gd name="connsiteX30" fmla="*/ 7443951 w 23287784"/>
              <a:gd name="connsiteY30"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22769295 w 23287783"/>
              <a:gd name="connsiteY14" fmla="*/ 14198226 h 17777588"/>
              <a:gd name="connsiteX15" fmla="*/ 22805871 w 23287783"/>
              <a:gd name="connsiteY15" fmla="*/ 14088498 h 17777588"/>
              <a:gd name="connsiteX16" fmla="*/ 19369134 w 23287783"/>
              <a:gd name="connsiteY16" fmla="*/ 11491602 h 17777588"/>
              <a:gd name="connsiteX17" fmla="*/ 18976625 w 23287783"/>
              <a:gd name="connsiteY17" fmla="*/ 3007568 h 17777588"/>
              <a:gd name="connsiteX18" fmla="*/ 5081521 w 23287783"/>
              <a:gd name="connsiteY18" fmla="*/ 2781180 h 17777588"/>
              <a:gd name="connsiteX19" fmla="*/ 19023 w 23287783"/>
              <a:gd name="connsiteY19" fmla="*/ 12515730 h 17777588"/>
              <a:gd name="connsiteX20" fmla="*/ 92175 w 23287783"/>
              <a:gd name="connsiteY20" fmla="*/ 12844914 h 17777588"/>
              <a:gd name="connsiteX21" fmla="*/ 2067279 w 23287783"/>
              <a:gd name="connsiteY21" fmla="*/ 15222354 h 17777588"/>
              <a:gd name="connsiteX22" fmla="*/ 2250159 w 23287783"/>
              <a:gd name="connsiteY22" fmla="*/ 15332082 h 17777588"/>
              <a:gd name="connsiteX23" fmla="*/ 4298415 w 23287783"/>
              <a:gd name="connsiteY23" fmla="*/ 17197458 h 17777588"/>
              <a:gd name="connsiteX24" fmla="*/ 5724879 w 23287783"/>
              <a:gd name="connsiteY24" fmla="*/ 16173330 h 17777588"/>
              <a:gd name="connsiteX25" fmla="*/ 5907759 w 23287783"/>
              <a:gd name="connsiteY25" fmla="*/ 15770994 h 17777588"/>
              <a:gd name="connsiteX26" fmla="*/ 6017487 w 23287783"/>
              <a:gd name="connsiteY26" fmla="*/ 15076050 h 17777588"/>
              <a:gd name="connsiteX27" fmla="*/ 6163791 w 23287783"/>
              <a:gd name="connsiteY27" fmla="*/ 12662034 h 17777588"/>
              <a:gd name="connsiteX28" fmla="*/ 6492975 w 23287783"/>
              <a:gd name="connsiteY28" fmla="*/ 12479154 h 17777588"/>
              <a:gd name="connsiteX29" fmla="*/ 7443951 w 23287783"/>
              <a:gd name="connsiteY29"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22769295 w 23287783"/>
              <a:gd name="connsiteY14" fmla="*/ 14198226 h 17777588"/>
              <a:gd name="connsiteX15" fmla="*/ 19369134 w 23287783"/>
              <a:gd name="connsiteY15" fmla="*/ 11491602 h 17777588"/>
              <a:gd name="connsiteX16" fmla="*/ 18976625 w 23287783"/>
              <a:gd name="connsiteY16" fmla="*/ 3007568 h 17777588"/>
              <a:gd name="connsiteX17" fmla="*/ 5081521 w 23287783"/>
              <a:gd name="connsiteY17" fmla="*/ 2781180 h 17777588"/>
              <a:gd name="connsiteX18" fmla="*/ 19023 w 23287783"/>
              <a:gd name="connsiteY18" fmla="*/ 12515730 h 17777588"/>
              <a:gd name="connsiteX19" fmla="*/ 92175 w 23287783"/>
              <a:gd name="connsiteY19" fmla="*/ 12844914 h 17777588"/>
              <a:gd name="connsiteX20" fmla="*/ 2067279 w 23287783"/>
              <a:gd name="connsiteY20" fmla="*/ 15222354 h 17777588"/>
              <a:gd name="connsiteX21" fmla="*/ 2250159 w 23287783"/>
              <a:gd name="connsiteY21" fmla="*/ 15332082 h 17777588"/>
              <a:gd name="connsiteX22" fmla="*/ 4298415 w 23287783"/>
              <a:gd name="connsiteY22" fmla="*/ 17197458 h 17777588"/>
              <a:gd name="connsiteX23" fmla="*/ 5724879 w 23287783"/>
              <a:gd name="connsiteY23" fmla="*/ 16173330 h 17777588"/>
              <a:gd name="connsiteX24" fmla="*/ 5907759 w 23287783"/>
              <a:gd name="connsiteY24" fmla="*/ 15770994 h 17777588"/>
              <a:gd name="connsiteX25" fmla="*/ 6017487 w 23287783"/>
              <a:gd name="connsiteY25" fmla="*/ 15076050 h 17777588"/>
              <a:gd name="connsiteX26" fmla="*/ 6163791 w 23287783"/>
              <a:gd name="connsiteY26" fmla="*/ 12662034 h 17777588"/>
              <a:gd name="connsiteX27" fmla="*/ 6492975 w 23287783"/>
              <a:gd name="connsiteY27" fmla="*/ 12479154 h 17777588"/>
              <a:gd name="connsiteX28" fmla="*/ 7443951 w 23287783"/>
              <a:gd name="connsiteY28"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20721039 w 23287783"/>
              <a:gd name="connsiteY13" fmla="*/ 16319634 h 17777588"/>
              <a:gd name="connsiteX14" fmla="*/ 19369134 w 23287783"/>
              <a:gd name="connsiteY14" fmla="*/ 11491602 h 17777588"/>
              <a:gd name="connsiteX15" fmla="*/ 18976625 w 23287783"/>
              <a:gd name="connsiteY15" fmla="*/ 3007568 h 17777588"/>
              <a:gd name="connsiteX16" fmla="*/ 5081521 w 23287783"/>
              <a:gd name="connsiteY16" fmla="*/ 2781180 h 17777588"/>
              <a:gd name="connsiteX17" fmla="*/ 19023 w 23287783"/>
              <a:gd name="connsiteY17" fmla="*/ 12515730 h 17777588"/>
              <a:gd name="connsiteX18" fmla="*/ 92175 w 23287783"/>
              <a:gd name="connsiteY18" fmla="*/ 12844914 h 17777588"/>
              <a:gd name="connsiteX19" fmla="*/ 2067279 w 23287783"/>
              <a:gd name="connsiteY19" fmla="*/ 15222354 h 17777588"/>
              <a:gd name="connsiteX20" fmla="*/ 2250159 w 23287783"/>
              <a:gd name="connsiteY20" fmla="*/ 15332082 h 17777588"/>
              <a:gd name="connsiteX21" fmla="*/ 4298415 w 23287783"/>
              <a:gd name="connsiteY21" fmla="*/ 17197458 h 17777588"/>
              <a:gd name="connsiteX22" fmla="*/ 5724879 w 23287783"/>
              <a:gd name="connsiteY22" fmla="*/ 16173330 h 17777588"/>
              <a:gd name="connsiteX23" fmla="*/ 5907759 w 23287783"/>
              <a:gd name="connsiteY23" fmla="*/ 15770994 h 17777588"/>
              <a:gd name="connsiteX24" fmla="*/ 6017487 w 23287783"/>
              <a:gd name="connsiteY24" fmla="*/ 15076050 h 17777588"/>
              <a:gd name="connsiteX25" fmla="*/ 6163791 w 23287783"/>
              <a:gd name="connsiteY25" fmla="*/ 12662034 h 17777588"/>
              <a:gd name="connsiteX26" fmla="*/ 6492975 w 23287783"/>
              <a:gd name="connsiteY26" fmla="*/ 12479154 h 17777588"/>
              <a:gd name="connsiteX27" fmla="*/ 7443951 w 23287783"/>
              <a:gd name="connsiteY27" fmla="*/ 13649586 h 17777588"/>
              <a:gd name="connsiteX0" fmla="*/ 7078191 w 23287783"/>
              <a:gd name="connsiteY0" fmla="*/ 16685394 h 17777588"/>
              <a:gd name="connsiteX1" fmla="*/ 8614383 w 23287783"/>
              <a:gd name="connsiteY1" fmla="*/ 16904850 h 17777588"/>
              <a:gd name="connsiteX2" fmla="*/ 9016719 w 23287783"/>
              <a:gd name="connsiteY2" fmla="*/ 14490834 h 17777588"/>
              <a:gd name="connsiteX3" fmla="*/ 10747858 w 23287783"/>
              <a:gd name="connsiteY3" fmla="*/ 15453579 h 17777588"/>
              <a:gd name="connsiteX4" fmla="*/ 10803808 w 23287783"/>
              <a:gd name="connsiteY4" fmla="*/ 17217615 h 17777588"/>
              <a:gd name="connsiteX5" fmla="*/ 11540463 w 23287783"/>
              <a:gd name="connsiteY5" fmla="*/ 17014578 h 17777588"/>
              <a:gd name="connsiteX6" fmla="*/ 12381711 w 23287783"/>
              <a:gd name="connsiteY6" fmla="*/ 15405234 h 17777588"/>
              <a:gd name="connsiteX7" fmla="*/ 13698447 w 23287783"/>
              <a:gd name="connsiteY7" fmla="*/ 14710290 h 17777588"/>
              <a:gd name="connsiteX8" fmla="*/ 15117377 w 23287783"/>
              <a:gd name="connsiteY8" fmla="*/ 13371798 h 17777588"/>
              <a:gd name="connsiteX9" fmla="*/ 15685517 w 23287783"/>
              <a:gd name="connsiteY9" fmla="*/ 15002898 h 17777588"/>
              <a:gd name="connsiteX10" fmla="*/ 16165015 w 23287783"/>
              <a:gd name="connsiteY10" fmla="*/ 16771684 h 17777588"/>
              <a:gd name="connsiteX11" fmla="*/ 17629383 w 23287783"/>
              <a:gd name="connsiteY11" fmla="*/ 14418437 h 17777588"/>
              <a:gd name="connsiteX12" fmla="*/ 19916367 w 23287783"/>
              <a:gd name="connsiteY12" fmla="*/ 16868274 h 17777588"/>
              <a:gd name="connsiteX13" fmla="*/ 19369134 w 23287783"/>
              <a:gd name="connsiteY13" fmla="*/ 11491602 h 17777588"/>
              <a:gd name="connsiteX14" fmla="*/ 18976625 w 23287783"/>
              <a:gd name="connsiteY14" fmla="*/ 3007568 h 17777588"/>
              <a:gd name="connsiteX15" fmla="*/ 5081521 w 23287783"/>
              <a:gd name="connsiteY15" fmla="*/ 2781180 h 17777588"/>
              <a:gd name="connsiteX16" fmla="*/ 19023 w 23287783"/>
              <a:gd name="connsiteY16" fmla="*/ 12515730 h 17777588"/>
              <a:gd name="connsiteX17" fmla="*/ 92175 w 23287783"/>
              <a:gd name="connsiteY17" fmla="*/ 12844914 h 17777588"/>
              <a:gd name="connsiteX18" fmla="*/ 2067279 w 23287783"/>
              <a:gd name="connsiteY18" fmla="*/ 15222354 h 17777588"/>
              <a:gd name="connsiteX19" fmla="*/ 2250159 w 23287783"/>
              <a:gd name="connsiteY19" fmla="*/ 15332082 h 17777588"/>
              <a:gd name="connsiteX20" fmla="*/ 4298415 w 23287783"/>
              <a:gd name="connsiteY20" fmla="*/ 17197458 h 17777588"/>
              <a:gd name="connsiteX21" fmla="*/ 5724879 w 23287783"/>
              <a:gd name="connsiteY21" fmla="*/ 16173330 h 17777588"/>
              <a:gd name="connsiteX22" fmla="*/ 5907759 w 23287783"/>
              <a:gd name="connsiteY22" fmla="*/ 15770994 h 17777588"/>
              <a:gd name="connsiteX23" fmla="*/ 6017487 w 23287783"/>
              <a:gd name="connsiteY23" fmla="*/ 15076050 h 17777588"/>
              <a:gd name="connsiteX24" fmla="*/ 6163791 w 23287783"/>
              <a:gd name="connsiteY24" fmla="*/ 12662034 h 17777588"/>
              <a:gd name="connsiteX25" fmla="*/ 6492975 w 23287783"/>
              <a:gd name="connsiteY25" fmla="*/ 12479154 h 17777588"/>
              <a:gd name="connsiteX26" fmla="*/ 7443951 w 23287783"/>
              <a:gd name="connsiteY26" fmla="*/ 13649586 h 17777588"/>
              <a:gd name="connsiteX0" fmla="*/ 6986016 w 23195608"/>
              <a:gd name="connsiteY0" fmla="*/ 16685394 h 17777588"/>
              <a:gd name="connsiteX1" fmla="*/ 8522208 w 23195608"/>
              <a:gd name="connsiteY1" fmla="*/ 16904850 h 17777588"/>
              <a:gd name="connsiteX2" fmla="*/ 8924544 w 23195608"/>
              <a:gd name="connsiteY2" fmla="*/ 14490834 h 17777588"/>
              <a:gd name="connsiteX3" fmla="*/ 10655683 w 23195608"/>
              <a:gd name="connsiteY3" fmla="*/ 15453579 h 17777588"/>
              <a:gd name="connsiteX4" fmla="*/ 10711633 w 23195608"/>
              <a:gd name="connsiteY4" fmla="*/ 17217615 h 17777588"/>
              <a:gd name="connsiteX5" fmla="*/ 11448288 w 23195608"/>
              <a:gd name="connsiteY5" fmla="*/ 17014578 h 17777588"/>
              <a:gd name="connsiteX6" fmla="*/ 12289536 w 23195608"/>
              <a:gd name="connsiteY6" fmla="*/ 15405234 h 17777588"/>
              <a:gd name="connsiteX7" fmla="*/ 13606272 w 23195608"/>
              <a:gd name="connsiteY7" fmla="*/ 14710290 h 17777588"/>
              <a:gd name="connsiteX8" fmla="*/ 15025202 w 23195608"/>
              <a:gd name="connsiteY8" fmla="*/ 13371798 h 17777588"/>
              <a:gd name="connsiteX9" fmla="*/ 15593342 w 23195608"/>
              <a:gd name="connsiteY9" fmla="*/ 15002898 h 17777588"/>
              <a:gd name="connsiteX10" fmla="*/ 16072840 w 23195608"/>
              <a:gd name="connsiteY10" fmla="*/ 16771684 h 17777588"/>
              <a:gd name="connsiteX11" fmla="*/ 17537208 w 23195608"/>
              <a:gd name="connsiteY11" fmla="*/ 14418437 h 17777588"/>
              <a:gd name="connsiteX12" fmla="*/ 19824192 w 23195608"/>
              <a:gd name="connsiteY12" fmla="*/ 16868274 h 17777588"/>
              <a:gd name="connsiteX13" fmla="*/ 19276959 w 23195608"/>
              <a:gd name="connsiteY13" fmla="*/ 11491602 h 17777588"/>
              <a:gd name="connsiteX14" fmla="*/ 18884450 w 23195608"/>
              <a:gd name="connsiteY14" fmla="*/ 3007568 h 17777588"/>
              <a:gd name="connsiteX15" fmla="*/ 4989346 w 23195608"/>
              <a:gd name="connsiteY15" fmla="*/ 2781180 h 17777588"/>
              <a:gd name="connsiteX16" fmla="*/ 0 w 23195608"/>
              <a:gd name="connsiteY16" fmla="*/ 12844914 h 17777588"/>
              <a:gd name="connsiteX17" fmla="*/ 1975104 w 23195608"/>
              <a:gd name="connsiteY17" fmla="*/ 15222354 h 17777588"/>
              <a:gd name="connsiteX18" fmla="*/ 2157984 w 23195608"/>
              <a:gd name="connsiteY18" fmla="*/ 15332082 h 17777588"/>
              <a:gd name="connsiteX19" fmla="*/ 4206240 w 23195608"/>
              <a:gd name="connsiteY19" fmla="*/ 17197458 h 17777588"/>
              <a:gd name="connsiteX20" fmla="*/ 5632704 w 23195608"/>
              <a:gd name="connsiteY20" fmla="*/ 16173330 h 17777588"/>
              <a:gd name="connsiteX21" fmla="*/ 5815584 w 23195608"/>
              <a:gd name="connsiteY21" fmla="*/ 15770994 h 17777588"/>
              <a:gd name="connsiteX22" fmla="*/ 5925312 w 23195608"/>
              <a:gd name="connsiteY22" fmla="*/ 15076050 h 17777588"/>
              <a:gd name="connsiteX23" fmla="*/ 6071616 w 23195608"/>
              <a:gd name="connsiteY23" fmla="*/ 12662034 h 17777588"/>
              <a:gd name="connsiteX24" fmla="*/ 6400800 w 23195608"/>
              <a:gd name="connsiteY24" fmla="*/ 12479154 h 17777588"/>
              <a:gd name="connsiteX25" fmla="*/ 7351776 w 23195608"/>
              <a:gd name="connsiteY25" fmla="*/ 13649586 h 17777588"/>
              <a:gd name="connsiteX0" fmla="*/ 5010912 w 21220504"/>
              <a:gd name="connsiteY0" fmla="*/ 16685394 h 17777588"/>
              <a:gd name="connsiteX1" fmla="*/ 6547104 w 21220504"/>
              <a:gd name="connsiteY1" fmla="*/ 16904850 h 17777588"/>
              <a:gd name="connsiteX2" fmla="*/ 6949440 w 21220504"/>
              <a:gd name="connsiteY2" fmla="*/ 14490834 h 17777588"/>
              <a:gd name="connsiteX3" fmla="*/ 8680579 w 21220504"/>
              <a:gd name="connsiteY3" fmla="*/ 15453579 h 17777588"/>
              <a:gd name="connsiteX4" fmla="*/ 8736529 w 21220504"/>
              <a:gd name="connsiteY4" fmla="*/ 17217615 h 17777588"/>
              <a:gd name="connsiteX5" fmla="*/ 9473184 w 21220504"/>
              <a:gd name="connsiteY5" fmla="*/ 17014578 h 17777588"/>
              <a:gd name="connsiteX6" fmla="*/ 10314432 w 21220504"/>
              <a:gd name="connsiteY6" fmla="*/ 15405234 h 17777588"/>
              <a:gd name="connsiteX7" fmla="*/ 11631168 w 21220504"/>
              <a:gd name="connsiteY7" fmla="*/ 14710290 h 17777588"/>
              <a:gd name="connsiteX8" fmla="*/ 13050098 w 21220504"/>
              <a:gd name="connsiteY8" fmla="*/ 13371798 h 17777588"/>
              <a:gd name="connsiteX9" fmla="*/ 13618238 w 21220504"/>
              <a:gd name="connsiteY9" fmla="*/ 15002898 h 17777588"/>
              <a:gd name="connsiteX10" fmla="*/ 14097736 w 21220504"/>
              <a:gd name="connsiteY10" fmla="*/ 16771684 h 17777588"/>
              <a:gd name="connsiteX11" fmla="*/ 15562104 w 21220504"/>
              <a:gd name="connsiteY11" fmla="*/ 14418437 h 17777588"/>
              <a:gd name="connsiteX12" fmla="*/ 17849088 w 21220504"/>
              <a:gd name="connsiteY12" fmla="*/ 16868274 h 17777588"/>
              <a:gd name="connsiteX13" fmla="*/ 17301855 w 21220504"/>
              <a:gd name="connsiteY13" fmla="*/ 11491602 h 17777588"/>
              <a:gd name="connsiteX14" fmla="*/ 16909346 w 21220504"/>
              <a:gd name="connsiteY14" fmla="*/ 3007568 h 17777588"/>
              <a:gd name="connsiteX15" fmla="*/ 3014242 w 21220504"/>
              <a:gd name="connsiteY15" fmla="*/ 2781180 h 17777588"/>
              <a:gd name="connsiteX16" fmla="*/ 0 w 21220504"/>
              <a:gd name="connsiteY16" fmla="*/ 15222354 h 17777588"/>
              <a:gd name="connsiteX17" fmla="*/ 182880 w 21220504"/>
              <a:gd name="connsiteY17" fmla="*/ 15332082 h 17777588"/>
              <a:gd name="connsiteX18" fmla="*/ 2231136 w 21220504"/>
              <a:gd name="connsiteY18" fmla="*/ 17197458 h 17777588"/>
              <a:gd name="connsiteX19" fmla="*/ 3657600 w 21220504"/>
              <a:gd name="connsiteY19" fmla="*/ 16173330 h 17777588"/>
              <a:gd name="connsiteX20" fmla="*/ 3840480 w 21220504"/>
              <a:gd name="connsiteY20" fmla="*/ 15770994 h 17777588"/>
              <a:gd name="connsiteX21" fmla="*/ 3950208 w 21220504"/>
              <a:gd name="connsiteY21" fmla="*/ 15076050 h 17777588"/>
              <a:gd name="connsiteX22" fmla="*/ 4096512 w 21220504"/>
              <a:gd name="connsiteY22" fmla="*/ 12662034 h 17777588"/>
              <a:gd name="connsiteX23" fmla="*/ 4425696 w 21220504"/>
              <a:gd name="connsiteY23" fmla="*/ 12479154 h 17777588"/>
              <a:gd name="connsiteX24" fmla="*/ 5376672 w 21220504"/>
              <a:gd name="connsiteY24" fmla="*/ 13649586 h 17777588"/>
              <a:gd name="connsiteX0" fmla="*/ 5141429 w 21351021"/>
              <a:gd name="connsiteY0" fmla="*/ 16685394 h 17777588"/>
              <a:gd name="connsiteX1" fmla="*/ 6677621 w 21351021"/>
              <a:gd name="connsiteY1" fmla="*/ 16904850 h 17777588"/>
              <a:gd name="connsiteX2" fmla="*/ 7079957 w 21351021"/>
              <a:gd name="connsiteY2" fmla="*/ 14490834 h 17777588"/>
              <a:gd name="connsiteX3" fmla="*/ 8811096 w 21351021"/>
              <a:gd name="connsiteY3" fmla="*/ 15453579 h 17777588"/>
              <a:gd name="connsiteX4" fmla="*/ 8867046 w 21351021"/>
              <a:gd name="connsiteY4" fmla="*/ 17217615 h 17777588"/>
              <a:gd name="connsiteX5" fmla="*/ 9603701 w 21351021"/>
              <a:gd name="connsiteY5" fmla="*/ 17014578 h 17777588"/>
              <a:gd name="connsiteX6" fmla="*/ 10444949 w 21351021"/>
              <a:gd name="connsiteY6" fmla="*/ 15405234 h 17777588"/>
              <a:gd name="connsiteX7" fmla="*/ 11761685 w 21351021"/>
              <a:gd name="connsiteY7" fmla="*/ 14710290 h 17777588"/>
              <a:gd name="connsiteX8" fmla="*/ 13180615 w 21351021"/>
              <a:gd name="connsiteY8" fmla="*/ 13371798 h 17777588"/>
              <a:gd name="connsiteX9" fmla="*/ 13748755 w 21351021"/>
              <a:gd name="connsiteY9" fmla="*/ 15002898 h 17777588"/>
              <a:gd name="connsiteX10" fmla="*/ 14228253 w 21351021"/>
              <a:gd name="connsiteY10" fmla="*/ 16771684 h 17777588"/>
              <a:gd name="connsiteX11" fmla="*/ 15692621 w 21351021"/>
              <a:gd name="connsiteY11" fmla="*/ 14418437 h 17777588"/>
              <a:gd name="connsiteX12" fmla="*/ 17979605 w 21351021"/>
              <a:gd name="connsiteY12" fmla="*/ 16868274 h 17777588"/>
              <a:gd name="connsiteX13" fmla="*/ 17432372 w 21351021"/>
              <a:gd name="connsiteY13" fmla="*/ 11491602 h 17777588"/>
              <a:gd name="connsiteX14" fmla="*/ 17039863 w 21351021"/>
              <a:gd name="connsiteY14" fmla="*/ 3007568 h 17777588"/>
              <a:gd name="connsiteX15" fmla="*/ 3144759 w 21351021"/>
              <a:gd name="connsiteY15" fmla="*/ 2781180 h 17777588"/>
              <a:gd name="connsiteX16" fmla="*/ 130517 w 21351021"/>
              <a:gd name="connsiteY16" fmla="*/ 15222354 h 17777588"/>
              <a:gd name="connsiteX17" fmla="*/ 2361653 w 21351021"/>
              <a:gd name="connsiteY17" fmla="*/ 17197458 h 17777588"/>
              <a:gd name="connsiteX18" fmla="*/ 3788117 w 21351021"/>
              <a:gd name="connsiteY18" fmla="*/ 16173330 h 17777588"/>
              <a:gd name="connsiteX19" fmla="*/ 3970997 w 21351021"/>
              <a:gd name="connsiteY19" fmla="*/ 15770994 h 17777588"/>
              <a:gd name="connsiteX20" fmla="*/ 4080725 w 21351021"/>
              <a:gd name="connsiteY20" fmla="*/ 15076050 h 17777588"/>
              <a:gd name="connsiteX21" fmla="*/ 4227029 w 21351021"/>
              <a:gd name="connsiteY21" fmla="*/ 12662034 h 17777588"/>
              <a:gd name="connsiteX22" fmla="*/ 4556213 w 21351021"/>
              <a:gd name="connsiteY22" fmla="*/ 12479154 h 17777588"/>
              <a:gd name="connsiteX23" fmla="*/ 5507189 w 21351021"/>
              <a:gd name="connsiteY23" fmla="*/ 13649586 h 17777588"/>
              <a:gd name="connsiteX0" fmla="*/ 4443037 w 20652629"/>
              <a:gd name="connsiteY0" fmla="*/ 16685394 h 17777588"/>
              <a:gd name="connsiteX1" fmla="*/ 5979229 w 20652629"/>
              <a:gd name="connsiteY1" fmla="*/ 16904850 h 17777588"/>
              <a:gd name="connsiteX2" fmla="*/ 6381565 w 20652629"/>
              <a:gd name="connsiteY2" fmla="*/ 14490834 h 17777588"/>
              <a:gd name="connsiteX3" fmla="*/ 8112704 w 20652629"/>
              <a:gd name="connsiteY3" fmla="*/ 15453579 h 17777588"/>
              <a:gd name="connsiteX4" fmla="*/ 8168654 w 20652629"/>
              <a:gd name="connsiteY4" fmla="*/ 17217615 h 17777588"/>
              <a:gd name="connsiteX5" fmla="*/ 8905309 w 20652629"/>
              <a:gd name="connsiteY5" fmla="*/ 17014578 h 17777588"/>
              <a:gd name="connsiteX6" fmla="*/ 9746557 w 20652629"/>
              <a:gd name="connsiteY6" fmla="*/ 15405234 h 17777588"/>
              <a:gd name="connsiteX7" fmla="*/ 11063293 w 20652629"/>
              <a:gd name="connsiteY7" fmla="*/ 14710290 h 17777588"/>
              <a:gd name="connsiteX8" fmla="*/ 12482223 w 20652629"/>
              <a:gd name="connsiteY8" fmla="*/ 13371798 h 17777588"/>
              <a:gd name="connsiteX9" fmla="*/ 13050363 w 20652629"/>
              <a:gd name="connsiteY9" fmla="*/ 15002898 h 17777588"/>
              <a:gd name="connsiteX10" fmla="*/ 13529861 w 20652629"/>
              <a:gd name="connsiteY10" fmla="*/ 16771684 h 17777588"/>
              <a:gd name="connsiteX11" fmla="*/ 14994229 w 20652629"/>
              <a:gd name="connsiteY11" fmla="*/ 14418437 h 17777588"/>
              <a:gd name="connsiteX12" fmla="*/ 17281213 w 20652629"/>
              <a:gd name="connsiteY12" fmla="*/ 16868274 h 17777588"/>
              <a:gd name="connsiteX13" fmla="*/ 16733980 w 20652629"/>
              <a:gd name="connsiteY13" fmla="*/ 11491602 h 17777588"/>
              <a:gd name="connsiteX14" fmla="*/ 16341471 w 20652629"/>
              <a:gd name="connsiteY14" fmla="*/ 3007568 h 17777588"/>
              <a:gd name="connsiteX15" fmla="*/ 2446367 w 20652629"/>
              <a:gd name="connsiteY15" fmla="*/ 2781180 h 17777588"/>
              <a:gd name="connsiteX16" fmla="*/ 1663261 w 20652629"/>
              <a:gd name="connsiteY16" fmla="*/ 17197458 h 17777588"/>
              <a:gd name="connsiteX17" fmla="*/ 3089725 w 20652629"/>
              <a:gd name="connsiteY17" fmla="*/ 16173330 h 17777588"/>
              <a:gd name="connsiteX18" fmla="*/ 3272605 w 20652629"/>
              <a:gd name="connsiteY18" fmla="*/ 15770994 h 17777588"/>
              <a:gd name="connsiteX19" fmla="*/ 3382333 w 20652629"/>
              <a:gd name="connsiteY19" fmla="*/ 15076050 h 17777588"/>
              <a:gd name="connsiteX20" fmla="*/ 3528637 w 20652629"/>
              <a:gd name="connsiteY20" fmla="*/ 12662034 h 17777588"/>
              <a:gd name="connsiteX21" fmla="*/ 3857821 w 20652629"/>
              <a:gd name="connsiteY21" fmla="*/ 12479154 h 17777588"/>
              <a:gd name="connsiteX22" fmla="*/ 4808797 w 20652629"/>
              <a:gd name="connsiteY22" fmla="*/ 13649586 h 17777588"/>
              <a:gd name="connsiteX0" fmla="*/ 4205295 w 20414887"/>
              <a:gd name="connsiteY0" fmla="*/ 16685394 h 17777588"/>
              <a:gd name="connsiteX1" fmla="*/ 5741487 w 20414887"/>
              <a:gd name="connsiteY1" fmla="*/ 16904850 h 17777588"/>
              <a:gd name="connsiteX2" fmla="*/ 6143823 w 20414887"/>
              <a:gd name="connsiteY2" fmla="*/ 14490834 h 17777588"/>
              <a:gd name="connsiteX3" fmla="*/ 7874962 w 20414887"/>
              <a:gd name="connsiteY3" fmla="*/ 15453579 h 17777588"/>
              <a:gd name="connsiteX4" fmla="*/ 7930912 w 20414887"/>
              <a:gd name="connsiteY4" fmla="*/ 17217615 h 17777588"/>
              <a:gd name="connsiteX5" fmla="*/ 8667567 w 20414887"/>
              <a:gd name="connsiteY5" fmla="*/ 17014578 h 17777588"/>
              <a:gd name="connsiteX6" fmla="*/ 9508815 w 20414887"/>
              <a:gd name="connsiteY6" fmla="*/ 15405234 h 17777588"/>
              <a:gd name="connsiteX7" fmla="*/ 10825551 w 20414887"/>
              <a:gd name="connsiteY7" fmla="*/ 14710290 h 17777588"/>
              <a:gd name="connsiteX8" fmla="*/ 12244481 w 20414887"/>
              <a:gd name="connsiteY8" fmla="*/ 13371798 h 17777588"/>
              <a:gd name="connsiteX9" fmla="*/ 12812621 w 20414887"/>
              <a:gd name="connsiteY9" fmla="*/ 15002898 h 17777588"/>
              <a:gd name="connsiteX10" fmla="*/ 13292119 w 20414887"/>
              <a:gd name="connsiteY10" fmla="*/ 16771684 h 17777588"/>
              <a:gd name="connsiteX11" fmla="*/ 14756487 w 20414887"/>
              <a:gd name="connsiteY11" fmla="*/ 14418437 h 17777588"/>
              <a:gd name="connsiteX12" fmla="*/ 17043471 w 20414887"/>
              <a:gd name="connsiteY12" fmla="*/ 16868274 h 17777588"/>
              <a:gd name="connsiteX13" fmla="*/ 16496238 w 20414887"/>
              <a:gd name="connsiteY13" fmla="*/ 11491602 h 17777588"/>
              <a:gd name="connsiteX14" fmla="*/ 16103729 w 20414887"/>
              <a:gd name="connsiteY14" fmla="*/ 3007568 h 17777588"/>
              <a:gd name="connsiteX15" fmla="*/ 2208625 w 20414887"/>
              <a:gd name="connsiteY15" fmla="*/ 2781180 h 17777588"/>
              <a:gd name="connsiteX16" fmla="*/ 2851983 w 20414887"/>
              <a:gd name="connsiteY16" fmla="*/ 16173330 h 17777588"/>
              <a:gd name="connsiteX17" fmla="*/ 3034863 w 20414887"/>
              <a:gd name="connsiteY17" fmla="*/ 15770994 h 17777588"/>
              <a:gd name="connsiteX18" fmla="*/ 3144591 w 20414887"/>
              <a:gd name="connsiteY18" fmla="*/ 15076050 h 17777588"/>
              <a:gd name="connsiteX19" fmla="*/ 3290895 w 20414887"/>
              <a:gd name="connsiteY19" fmla="*/ 12662034 h 17777588"/>
              <a:gd name="connsiteX20" fmla="*/ 3620079 w 20414887"/>
              <a:gd name="connsiteY20" fmla="*/ 12479154 h 17777588"/>
              <a:gd name="connsiteX21" fmla="*/ 4571055 w 20414887"/>
              <a:gd name="connsiteY21" fmla="*/ 13649586 h 17777588"/>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2 w 20414886"/>
              <a:gd name="connsiteY16" fmla="*/ 13485792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3 w 20414886"/>
              <a:gd name="connsiteY16" fmla="*/ 12841496 h 15090050"/>
              <a:gd name="connsiteX17" fmla="*/ 3034862 w 20414886"/>
              <a:gd name="connsiteY17" fmla="*/ 13083456 h 15090050"/>
              <a:gd name="connsiteX18" fmla="*/ 3144590 w 20414886"/>
              <a:gd name="connsiteY18" fmla="*/ 12388512 h 15090050"/>
              <a:gd name="connsiteX19" fmla="*/ 3290894 w 20414886"/>
              <a:gd name="connsiteY19" fmla="*/ 9974496 h 15090050"/>
              <a:gd name="connsiteX20" fmla="*/ 3620078 w 20414886"/>
              <a:gd name="connsiteY20" fmla="*/ 9791616 h 15090050"/>
              <a:gd name="connsiteX21" fmla="*/ 4571054 w 20414886"/>
              <a:gd name="connsiteY21"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851983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242498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 name="connsiteX0" fmla="*/ 4205294 w 20414886"/>
              <a:gd name="connsiteY0" fmla="*/ 13997856 h 15090050"/>
              <a:gd name="connsiteX1" fmla="*/ 5741486 w 20414886"/>
              <a:gd name="connsiteY1" fmla="*/ 14217312 h 15090050"/>
              <a:gd name="connsiteX2" fmla="*/ 6143822 w 20414886"/>
              <a:gd name="connsiteY2" fmla="*/ 11803296 h 15090050"/>
              <a:gd name="connsiteX3" fmla="*/ 7874961 w 20414886"/>
              <a:gd name="connsiteY3" fmla="*/ 12766041 h 15090050"/>
              <a:gd name="connsiteX4" fmla="*/ 7930911 w 20414886"/>
              <a:gd name="connsiteY4" fmla="*/ 14530077 h 15090050"/>
              <a:gd name="connsiteX5" fmla="*/ 8667566 w 20414886"/>
              <a:gd name="connsiteY5" fmla="*/ 14327040 h 15090050"/>
              <a:gd name="connsiteX6" fmla="*/ 9508814 w 20414886"/>
              <a:gd name="connsiteY6" fmla="*/ 12717696 h 15090050"/>
              <a:gd name="connsiteX7" fmla="*/ 10825550 w 20414886"/>
              <a:gd name="connsiteY7" fmla="*/ 12022752 h 15090050"/>
              <a:gd name="connsiteX8" fmla="*/ 12244480 w 20414886"/>
              <a:gd name="connsiteY8" fmla="*/ 10684260 h 15090050"/>
              <a:gd name="connsiteX9" fmla="*/ 12812620 w 20414886"/>
              <a:gd name="connsiteY9" fmla="*/ 12315360 h 15090050"/>
              <a:gd name="connsiteX10" fmla="*/ 13292118 w 20414886"/>
              <a:gd name="connsiteY10" fmla="*/ 14084146 h 15090050"/>
              <a:gd name="connsiteX11" fmla="*/ 14756486 w 20414886"/>
              <a:gd name="connsiteY11" fmla="*/ 11730899 h 15090050"/>
              <a:gd name="connsiteX12" fmla="*/ 17043470 w 20414886"/>
              <a:gd name="connsiteY12" fmla="*/ 14180736 h 15090050"/>
              <a:gd name="connsiteX13" fmla="*/ 16496237 w 20414886"/>
              <a:gd name="connsiteY13" fmla="*/ 8804064 h 15090050"/>
              <a:gd name="connsiteX14" fmla="*/ 16103728 w 20414886"/>
              <a:gd name="connsiteY14" fmla="*/ 320030 h 15090050"/>
              <a:gd name="connsiteX15" fmla="*/ 2208624 w 20414886"/>
              <a:gd name="connsiteY15" fmla="*/ 93642 h 15090050"/>
              <a:gd name="connsiteX16" fmla="*/ 2242498 w 20414886"/>
              <a:gd name="connsiteY16" fmla="*/ 12841496 h 15090050"/>
              <a:gd name="connsiteX17" fmla="*/ 3144590 w 20414886"/>
              <a:gd name="connsiteY17" fmla="*/ 12388512 h 15090050"/>
              <a:gd name="connsiteX18" fmla="*/ 3290894 w 20414886"/>
              <a:gd name="connsiteY18" fmla="*/ 9974496 h 15090050"/>
              <a:gd name="connsiteX19" fmla="*/ 3620078 w 20414886"/>
              <a:gd name="connsiteY19" fmla="*/ 9791616 h 15090050"/>
              <a:gd name="connsiteX20" fmla="*/ 4571054 w 20414886"/>
              <a:gd name="connsiteY20" fmla="*/ 10962048 h 1509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4886" h="15090050">
                <a:moveTo>
                  <a:pt x="4205294" y="13997856"/>
                </a:moveTo>
                <a:cubicBezTo>
                  <a:pt x="4333655" y="15088369"/>
                  <a:pt x="5329973" y="15090050"/>
                  <a:pt x="5741486" y="14217312"/>
                </a:cubicBezTo>
                <a:cubicBezTo>
                  <a:pt x="6109868" y="11822830"/>
                  <a:pt x="4959661" y="11993137"/>
                  <a:pt x="6143822" y="11803296"/>
                </a:cubicBezTo>
                <a:cubicBezTo>
                  <a:pt x="7934092" y="10941861"/>
                  <a:pt x="7761470" y="12524301"/>
                  <a:pt x="7874961" y="12766041"/>
                </a:cubicBezTo>
                <a:cubicBezTo>
                  <a:pt x="8083198" y="13083385"/>
                  <a:pt x="7313077" y="14305373"/>
                  <a:pt x="7930911" y="14530077"/>
                </a:cubicBezTo>
                <a:cubicBezTo>
                  <a:pt x="8115018" y="14559297"/>
                  <a:pt x="8450001" y="14783213"/>
                  <a:pt x="8667566" y="14327040"/>
                </a:cubicBezTo>
                <a:cubicBezTo>
                  <a:pt x="8582277" y="11555824"/>
                  <a:pt x="9428297" y="13442351"/>
                  <a:pt x="9508814" y="12717696"/>
                </a:cubicBezTo>
                <a:cubicBezTo>
                  <a:pt x="9868478" y="12333648"/>
                  <a:pt x="10369606" y="12361658"/>
                  <a:pt x="10825550" y="12022752"/>
                </a:cubicBezTo>
                <a:cubicBezTo>
                  <a:pt x="11291337" y="11299036"/>
                  <a:pt x="11771503" y="11130424"/>
                  <a:pt x="12244480" y="10684260"/>
                </a:cubicBezTo>
                <a:cubicBezTo>
                  <a:pt x="12575658" y="10733028"/>
                  <a:pt x="13212914" y="10952116"/>
                  <a:pt x="12812620" y="12315360"/>
                </a:cubicBezTo>
                <a:cubicBezTo>
                  <a:pt x="12987226" y="12882008"/>
                  <a:pt x="12141968" y="13893706"/>
                  <a:pt x="13292118" y="14084146"/>
                </a:cubicBezTo>
                <a:cubicBezTo>
                  <a:pt x="13700747" y="14074903"/>
                  <a:pt x="13740475" y="11037730"/>
                  <a:pt x="14756486" y="11730899"/>
                </a:cubicBezTo>
                <a:cubicBezTo>
                  <a:pt x="15467032" y="12019234"/>
                  <a:pt x="16528209" y="13899146"/>
                  <a:pt x="17043470" y="14180736"/>
                </a:cubicBezTo>
                <a:cubicBezTo>
                  <a:pt x="17333429" y="13692930"/>
                  <a:pt x="16652861" y="11114182"/>
                  <a:pt x="16496237" y="8804064"/>
                </a:cubicBezTo>
                <a:cubicBezTo>
                  <a:pt x="16753826" y="7377866"/>
                  <a:pt x="20414886" y="1771767"/>
                  <a:pt x="16103728" y="320030"/>
                </a:cubicBezTo>
                <a:cubicBezTo>
                  <a:pt x="10440289" y="260572"/>
                  <a:pt x="8171657" y="0"/>
                  <a:pt x="2208624" y="93642"/>
                </a:cubicBezTo>
                <a:cubicBezTo>
                  <a:pt x="0" y="2287936"/>
                  <a:pt x="1129697" y="10903508"/>
                  <a:pt x="2242498" y="12841496"/>
                </a:cubicBezTo>
                <a:cubicBezTo>
                  <a:pt x="2795753" y="13393433"/>
                  <a:pt x="3071438" y="12866345"/>
                  <a:pt x="3144590" y="12388512"/>
                </a:cubicBezTo>
                <a:cubicBezTo>
                  <a:pt x="3193358" y="11583840"/>
                  <a:pt x="3198049" y="10775280"/>
                  <a:pt x="3290894" y="9974496"/>
                </a:cubicBezTo>
                <a:cubicBezTo>
                  <a:pt x="3370142" y="9541680"/>
                  <a:pt x="3406718" y="9627024"/>
                  <a:pt x="3620078" y="9791616"/>
                </a:cubicBezTo>
                <a:cubicBezTo>
                  <a:pt x="3937070" y="10181760"/>
                  <a:pt x="4343836" y="10146954"/>
                  <a:pt x="4571054" y="10962048"/>
                </a:cubicBezTo>
              </a:path>
            </a:pathLst>
          </a:custGeom>
          <a:solidFill>
            <a:srgbClr val="FF0000">
              <a:alpha val="82000"/>
            </a:srgb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p:cNvSpPr txBox="1"/>
          <p:nvPr/>
        </p:nvSpPr>
        <p:spPr>
          <a:xfrm>
            <a:off x="9140674" y="1362662"/>
            <a:ext cx="16576974" cy="923330"/>
          </a:xfrm>
          <a:prstGeom prst="rect">
            <a:avLst/>
          </a:prstGeom>
          <a:noFill/>
        </p:spPr>
        <p:txBody>
          <a:bodyPr wrap="none" rtlCol="0">
            <a:spAutoFit/>
          </a:bodyPr>
          <a:lstStyle/>
          <a:p>
            <a:r>
              <a:rPr lang="en-US" sz="5400" b="1" dirty="0" smtClean="0">
                <a:latin typeface="Century Gothic" pitchFamily="34" charset="0"/>
              </a:rPr>
              <a:t>A B C D E F G H I J K L M N O P Q R S T U V W X Y Z</a:t>
            </a:r>
            <a:endParaRPr lang="en-US" sz="5400" b="1" dirty="0">
              <a:latin typeface="Century Gothic" pitchFamily="34" charset="0"/>
            </a:endParaRPr>
          </a:p>
        </p:txBody>
      </p:sp>
      <p:pic>
        <p:nvPicPr>
          <p:cNvPr id="1026" name="ppk"/>
          <p:cNvPicPr>
            <a:picLocks noChangeAspect="1" noChangeArrowheads="1"/>
          </p:cNvPicPr>
          <p:nvPr/>
        </p:nvPicPr>
        <p:blipFill>
          <a:blip r:embed="rId6"/>
          <a:srcRect/>
          <a:stretch>
            <a:fillRect/>
          </a:stretch>
        </p:blipFill>
        <p:spPr bwMode="auto">
          <a:xfrm>
            <a:off x="9215470" y="1214422"/>
            <a:ext cx="5903261" cy="4214842"/>
          </a:xfrm>
          <a:prstGeom prst="rect">
            <a:avLst/>
          </a:prstGeom>
          <a:noFill/>
          <a:ln w="9525">
            <a:noFill/>
            <a:miter lim="800000"/>
            <a:headEnd/>
            <a:tailEnd/>
          </a:ln>
          <a:effectLst/>
        </p:spPr>
      </p:pic>
      <p:sp>
        <p:nvSpPr>
          <p:cNvPr id="28" name="TextBox 27"/>
          <p:cNvSpPr txBox="1"/>
          <p:nvPr/>
        </p:nvSpPr>
        <p:spPr>
          <a:xfrm>
            <a:off x="-17716656" y="4143380"/>
            <a:ext cx="16576974" cy="923330"/>
          </a:xfrm>
          <a:prstGeom prst="rect">
            <a:avLst/>
          </a:prstGeom>
          <a:noFill/>
        </p:spPr>
        <p:txBody>
          <a:bodyPr wrap="none" rtlCol="0">
            <a:spAutoFit/>
          </a:bodyPr>
          <a:lstStyle/>
          <a:p>
            <a:r>
              <a:rPr lang="en-US" sz="5400" b="1" dirty="0" smtClean="0">
                <a:solidFill>
                  <a:schemeClr val="bg1"/>
                </a:solidFill>
                <a:latin typeface="Century Gothic" pitchFamily="34" charset="0"/>
              </a:rPr>
              <a:t>A B C D E F G H I J K L M N O P Q R S T U V W X Y Z</a:t>
            </a:r>
            <a:endParaRPr lang="en-US" sz="5400" b="1" dirty="0">
              <a:solidFill>
                <a:schemeClr val="bg1"/>
              </a:solidFill>
              <a:latin typeface="Century Gothic" pitchFamily="34" charset="0"/>
            </a:endParaRPr>
          </a:p>
        </p:txBody>
      </p:sp>
      <p:pic>
        <p:nvPicPr>
          <p:cNvPr id="20" name="ppk"/>
          <p:cNvPicPr>
            <a:picLocks noChangeAspect="1" noChangeArrowheads="1"/>
          </p:cNvPicPr>
          <p:nvPr/>
        </p:nvPicPr>
        <p:blipFill>
          <a:blip r:embed="rId6">
            <a:lum bright="70000" contrast="10000"/>
          </a:blip>
          <a:srcRect/>
          <a:stretch>
            <a:fillRect/>
          </a:stretch>
        </p:blipFill>
        <p:spPr bwMode="auto">
          <a:xfrm flipH="1">
            <a:off x="-7189145" y="4000504"/>
            <a:ext cx="5903261" cy="4214842"/>
          </a:xfrm>
          <a:prstGeom prst="rect">
            <a:avLst/>
          </a:prstGeom>
          <a:noFill/>
          <a:ln w="9525">
            <a:noFill/>
            <a:miter lim="800000"/>
            <a:headEnd/>
            <a:tailEnd/>
          </a:ln>
          <a:effectLst/>
        </p:spPr>
      </p:pic>
      <p:grpSp>
        <p:nvGrpSpPr>
          <p:cNvPr id="31" name="그룹 30"/>
          <p:cNvGrpSpPr/>
          <p:nvPr/>
        </p:nvGrpSpPr>
        <p:grpSpPr>
          <a:xfrm>
            <a:off x="214282" y="1488040"/>
            <a:ext cx="5786478" cy="2143140"/>
            <a:chOff x="-7429584" y="-2071726"/>
            <a:chExt cx="5786478" cy="2143140"/>
          </a:xfrm>
        </p:grpSpPr>
        <p:pic>
          <p:nvPicPr>
            <p:cNvPr id="1029" name="Picture 5"/>
            <p:cNvPicPr>
              <a:picLocks noChangeAspect="1" noChangeArrowheads="1"/>
            </p:cNvPicPr>
            <p:nvPr/>
          </p:nvPicPr>
          <p:blipFill>
            <a:blip r:embed="rId7" cstate="print"/>
            <a:srcRect/>
            <a:stretch>
              <a:fillRect/>
            </a:stretch>
          </p:blipFill>
          <p:spPr bwMode="auto">
            <a:xfrm>
              <a:off x="-7429552" y="-2071726"/>
              <a:ext cx="5786446" cy="1707683"/>
            </a:xfrm>
            <a:prstGeom prst="rect">
              <a:avLst/>
            </a:prstGeom>
            <a:noFill/>
            <a:ln w="9525">
              <a:noFill/>
              <a:miter lim="800000"/>
              <a:headEnd/>
              <a:tailEnd/>
            </a:ln>
            <a:effectLst/>
          </p:spPr>
        </p:pic>
        <p:sp>
          <p:nvSpPr>
            <p:cNvPr id="30" name="TextBox 29"/>
            <p:cNvSpPr txBox="1"/>
            <p:nvPr/>
          </p:nvSpPr>
          <p:spPr>
            <a:xfrm>
              <a:off x="-7429584" y="-451806"/>
              <a:ext cx="3084499" cy="523220"/>
            </a:xfrm>
            <a:prstGeom prst="rect">
              <a:avLst/>
            </a:prstGeom>
            <a:noFill/>
          </p:spPr>
          <p:txBody>
            <a:bodyPr wrap="none" rtlCol="0">
              <a:spAutoFit/>
            </a:bodyPr>
            <a:lstStyle/>
            <a:p>
              <a:r>
                <a:rPr lang="en-US" sz="2800" i="1" spc="600" dirty="0" smtClean="0">
                  <a:latin typeface="Impact" pitchFamily="34" charset="0"/>
                  <a:cs typeface="Arial" pitchFamily="34" charset="0"/>
                </a:rPr>
                <a:t>English Game</a:t>
              </a:r>
              <a:endParaRPr lang="en-US" sz="2800" i="1" spc="600" dirty="0">
                <a:latin typeface="Impact" pitchFamily="34" charset="0"/>
                <a:cs typeface="Arial" pitchFamily="34" charset="0"/>
              </a:endParaRPr>
            </a:p>
          </p:txBody>
        </p:sp>
      </p:grpSp>
      <p:pic>
        <p:nvPicPr>
          <p:cNvPr id="1031" name="Picture 7"/>
          <p:cNvPicPr>
            <a:picLocks noChangeAspect="1" noChangeArrowheads="1"/>
          </p:cNvPicPr>
          <p:nvPr/>
        </p:nvPicPr>
        <p:blipFill>
          <a:blip r:embed="rId8"/>
          <a:srcRect/>
          <a:stretch>
            <a:fillRect/>
          </a:stretch>
        </p:blipFill>
        <p:spPr bwMode="auto">
          <a:xfrm>
            <a:off x="5211185" y="0"/>
            <a:ext cx="3932815" cy="6858000"/>
          </a:xfrm>
          <a:prstGeom prst="rect">
            <a:avLst/>
          </a:prstGeom>
          <a:noFill/>
          <a:ln w="9525">
            <a:noFill/>
            <a:miter lim="800000"/>
            <a:headEnd/>
            <a:tailEnd/>
          </a:ln>
          <a:effectLst/>
        </p:spPr>
      </p:pic>
    </p:spTree>
  </p:cSld>
  <p:clrMapOvr>
    <a:masterClrMapping/>
  </p:clrMapOvr>
  <p:transition>
    <p:sndAc>
      <p:stSnd>
        <p:snd r:embed="rId2" name="bonde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withEffect">
                                  <p:stCondLst>
                                    <p:cond delay="1000"/>
                                  </p:stCondLst>
                                  <p:childTnLst>
                                    <p:animMotion origin="layout" path="M -5E-6 3.45354E-6 L 0.34167 3.45354E-6 " pathEditMode="relative" rAng="0" ptsTypes="AA">
                                      <p:cBhvr>
                                        <p:cTn id="6" dur="1000" fill="hold"/>
                                        <p:tgtEl>
                                          <p:spTgt spid="3"/>
                                        </p:tgtEl>
                                        <p:attrNameLst>
                                          <p:attrName>ppt_x</p:attrName>
                                          <p:attrName>ppt_y</p:attrName>
                                        </p:attrNameLst>
                                      </p:cBhvr>
                                      <p:rCtr x="171" y="0"/>
                                    </p:animMotion>
                                  </p:childTnLst>
                                </p:cTn>
                              </p:par>
                            </p:childTnLst>
                          </p:cTn>
                        </p:par>
                        <p:par>
                          <p:cTn id="7" fill="hold">
                            <p:stCondLst>
                              <p:cond delay="2000"/>
                            </p:stCondLst>
                            <p:childTnLst>
                              <p:par>
                                <p:cTn id="8" presetID="10" presetClass="exit" presetSubtype="0" fill="hold" grpId="1" nodeType="afterEffect">
                                  <p:stCondLst>
                                    <p:cond delay="100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63" presetClass="path" presetSubtype="0" fill="hold" grpId="0" nodeType="withEffect">
                                  <p:stCondLst>
                                    <p:cond delay="0"/>
                                  </p:stCondLst>
                                  <p:childTnLst>
                                    <p:animMotion origin="layout" path="M -5E-6 3.45354E-6 L 0.34167 3.45354E-6 " pathEditMode="relative" rAng="0" ptsTypes="AA">
                                      <p:cBhvr>
                                        <p:cTn id="14" dur="1000" fill="hold"/>
                                        <p:tgtEl>
                                          <p:spTgt spid="5"/>
                                        </p:tgtEl>
                                        <p:attrNameLst>
                                          <p:attrName>ppt_x</p:attrName>
                                          <p:attrName>ppt_y</p:attrName>
                                        </p:attrNameLst>
                                      </p:cBhvr>
                                      <p:rCtr x="171" y="0"/>
                                    </p:animMotion>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300"/>
                                        <p:tgtEl>
                                          <p:spTgt spid="15"/>
                                        </p:tgtEl>
                                      </p:cBhvr>
                                    </p:animEffect>
                                  </p:childTnLst>
                                </p:cTn>
                              </p:par>
                              <p:par>
                                <p:cTn id="19" presetID="1" presetClass="entr"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4300"/>
                            </p:stCondLst>
                            <p:childTnLst>
                              <p:par>
                                <p:cTn id="22" presetID="10" presetClass="exit" presetSubtype="0" fill="hold" grpId="2" nodeType="afterEffect">
                                  <p:stCondLst>
                                    <p:cond delay="3000"/>
                                  </p:stCondLst>
                                  <p:childTnLst>
                                    <p:animEffect transition="out" filter="fade">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par>
                                <p:cTn id="25" presetID="1" presetClass="exit" presetSubtype="0" fill="hold" grpId="1" nodeType="withEffect">
                                  <p:stCondLst>
                                    <p:cond delay="3000"/>
                                  </p:stCondLst>
                                  <p:childTnLst>
                                    <p:set>
                                      <p:cBhvr>
                                        <p:cTn id="26" dur="1" fill="hold">
                                          <p:stCondLst>
                                            <p:cond delay="0"/>
                                          </p:stCondLst>
                                        </p:cTn>
                                        <p:tgtEl>
                                          <p:spTgt spid="15"/>
                                        </p:tgtEl>
                                        <p:attrNameLst>
                                          <p:attrName>style.visibility</p:attrName>
                                        </p:attrNameLst>
                                      </p:cBhvr>
                                      <p:to>
                                        <p:strVal val="hidden"/>
                                      </p:to>
                                    </p:set>
                                  </p:childTnLst>
                                </p:cTn>
                              </p:par>
                              <p:par>
                                <p:cTn id="27" presetID="63" presetClass="path" presetSubtype="0" fill="hold" grpId="0" nodeType="withEffect">
                                  <p:stCondLst>
                                    <p:cond delay="3000"/>
                                  </p:stCondLst>
                                  <p:childTnLst>
                                    <p:animMotion origin="layout" path="M -5E-6 3.45354E-6 L 0.34167 3.45354E-6 " pathEditMode="relative" rAng="0" ptsTypes="AA">
                                      <p:cBhvr>
                                        <p:cTn id="28" dur="1000" fill="hold"/>
                                        <p:tgtEl>
                                          <p:spTgt spid="16"/>
                                        </p:tgtEl>
                                        <p:attrNameLst>
                                          <p:attrName>ppt_x</p:attrName>
                                          <p:attrName>ppt_y</p:attrName>
                                        </p:attrNameLst>
                                      </p:cBhvr>
                                      <p:rCtr x="171" y="0"/>
                                    </p:animMotion>
                                  </p:childTnLst>
                                </p:cTn>
                              </p:par>
                            </p:childTnLst>
                          </p:cTn>
                        </p:par>
                        <p:par>
                          <p:cTn id="29" fill="hold">
                            <p:stCondLst>
                              <p:cond delay="9300"/>
                            </p:stCondLst>
                            <p:childTnLst>
                              <p:par>
                                <p:cTn id="30" presetID="1" presetClass="exit" presetSubtype="0" fill="hold" grpId="2" nodeType="after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par>
                          <p:cTn id="32" fill="hold">
                            <p:stCondLst>
                              <p:cond delay="93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xit" presetSubtype="0" fill="hold" grpId="1" nodeType="withEffect">
                                  <p:stCondLst>
                                    <p:cond delay="100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xit" presetSubtype="0" fill="hold" grpId="1" nodeType="withEffect">
                                  <p:stCondLst>
                                    <p:cond delay="2000"/>
                                  </p:stCondLst>
                                  <p:childTnLst>
                                    <p:set>
                                      <p:cBhvr>
                                        <p:cTn id="42" dur="1" fill="hold">
                                          <p:stCondLst>
                                            <p:cond delay="0"/>
                                          </p:stCondLst>
                                        </p:cTn>
                                        <p:tgtEl>
                                          <p:spTgt spid="18"/>
                                        </p:tgtEl>
                                        <p:attrNameLst>
                                          <p:attrName>style.visibility</p:attrName>
                                        </p:attrNameLst>
                                      </p:cBhvr>
                                      <p:to>
                                        <p:strVal val="hidden"/>
                                      </p:to>
                                    </p:set>
                                  </p:childTnLst>
                                </p:cTn>
                              </p:par>
                            </p:childTnLst>
                          </p:cTn>
                        </p:par>
                        <p:par>
                          <p:cTn id="43" fill="hold">
                            <p:stCondLst>
                              <p:cond delay="11300"/>
                            </p:stCondLst>
                            <p:childTnLst>
                              <p:par>
                                <p:cTn id="44" presetID="1" presetClass="entr" presetSubtype="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0" presetClass="path" presetSubtype="0" accel="50000" fill="hold" nodeType="withEffect">
                                  <p:stCondLst>
                                    <p:cond delay="0"/>
                                  </p:stCondLst>
                                  <p:childTnLst>
                                    <p:animMotion origin="layout" path="M 0.03663 -4.81481E-6 C 0.01771 -0.01712 -0.00121 -0.03402 -0.02621 -0.02916 C -0.05121 -0.0243 -0.08802 0.02593 -0.11406 0.02917 C -0.14028 0.03241 -0.17778 0.00325 -0.18298 -0.00972 C -0.18819 -0.02245 -0.16753 -0.05509 -0.14548 -0.04861 C -0.12343 -0.04236 -0.08819 0.02431 -0.05139 0.02917 C -0.01475 0.03426 0.03663 -0.01134 0.07431 -0.01944 C 0.11181 -0.02777 0.15452 -0.00648 0.17448 -0.01944 C 0.19445 -0.03263 0.19775 -0.08449 0.19341 -0.09745 C 0.18924 -0.11018 0.19236 -0.10879 0.14948 -0.09745 C 0.1066 -0.08611 -0.06805 -0.0405 -0.06389 -0.02916 C -0.05955 -0.01782 0.15365 -0.02916 0.17448 -0.02916 C 0.19549 -0.02916 0.12847 -0.02916 0.06163 -0.02916 " pathEditMode="relative" rAng="0" ptsTypes="aaaaaaaaaaaaA">
                                      <p:cBhvr>
                                        <p:cTn id="49" dur="8000" fill="hold"/>
                                        <p:tgtEl>
                                          <p:spTgt spid="24"/>
                                        </p:tgtEl>
                                        <p:attrNameLst>
                                          <p:attrName>ppt_x</p:attrName>
                                          <p:attrName>ppt_y</p:attrName>
                                        </p:attrNameLst>
                                      </p:cBhvr>
                                      <p:rCtr x="-32" y="-38"/>
                                    </p:animMotion>
                                  </p:childTnLst>
                                </p:cTn>
                              </p:par>
                              <p:par>
                                <p:cTn id="50" presetID="2" presetClass="entr" presetSubtype="8" fill="hold" nodeType="withEffect">
                                  <p:stCondLst>
                                    <p:cond delay="760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100" fill="hold"/>
                                        <p:tgtEl>
                                          <p:spTgt spid="22"/>
                                        </p:tgtEl>
                                        <p:attrNameLst>
                                          <p:attrName>ppt_x</p:attrName>
                                        </p:attrNameLst>
                                      </p:cBhvr>
                                      <p:tavLst>
                                        <p:tav tm="0">
                                          <p:val>
                                            <p:strVal val="0-#ppt_w/2"/>
                                          </p:val>
                                        </p:tav>
                                        <p:tav tm="100000">
                                          <p:val>
                                            <p:strVal val="#ppt_x"/>
                                          </p:val>
                                        </p:tav>
                                      </p:tavLst>
                                    </p:anim>
                                    <p:anim calcmode="lin" valueType="num">
                                      <p:cBhvr additive="base">
                                        <p:cTn id="53" dur="100" fill="hold"/>
                                        <p:tgtEl>
                                          <p:spTgt spid="22"/>
                                        </p:tgtEl>
                                        <p:attrNameLst>
                                          <p:attrName>ppt_y</p:attrName>
                                        </p:attrNameLst>
                                      </p:cBhvr>
                                      <p:tavLst>
                                        <p:tav tm="0">
                                          <p:val>
                                            <p:strVal val="#ppt_y"/>
                                          </p:val>
                                        </p:tav>
                                        <p:tav tm="100000">
                                          <p:val>
                                            <p:strVal val="#ppt_y"/>
                                          </p:val>
                                        </p:tav>
                                      </p:tavLst>
                                    </p:anim>
                                  </p:childTnLst>
                                </p:cTn>
                              </p:par>
                              <p:par>
                                <p:cTn id="54" presetID="1" presetClass="entr" presetSubtype="0" fill="hold" grpId="0" nodeType="withEffect">
                                  <p:stCondLst>
                                    <p:cond delay="770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grpId="0" nodeType="withEffect">
                                  <p:stCondLst>
                                    <p:cond delay="770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xit" presetSubtype="0" fill="hold" grpId="1" nodeType="withEffect">
                                  <p:stCondLst>
                                    <p:cond delay="7800"/>
                                  </p:stCondLst>
                                  <p:childTnLst>
                                    <p:set>
                                      <p:cBhvr>
                                        <p:cTn id="59" dur="1" fill="hold">
                                          <p:stCondLst>
                                            <p:cond delay="0"/>
                                          </p:stCondLst>
                                        </p:cTn>
                                        <p:tgtEl>
                                          <p:spTgt spid="26"/>
                                        </p:tgtEl>
                                        <p:attrNameLst>
                                          <p:attrName>style.visibility</p:attrName>
                                        </p:attrNameLst>
                                      </p:cBhvr>
                                      <p:to>
                                        <p:strVal val="hidden"/>
                                      </p:to>
                                    </p:set>
                                  </p:childTnLst>
                                </p:cTn>
                              </p:par>
                              <p:par>
                                <p:cTn id="60" presetID="10" presetClass="exit" presetSubtype="0" fill="hold" grpId="1" nodeType="withEffect">
                                  <p:stCondLst>
                                    <p:cond delay="7800"/>
                                  </p:stCondLst>
                                  <p:childTnLst>
                                    <p:animEffect transition="out" filter="fade">
                                      <p:cBhvr>
                                        <p:cTn id="61" dur="100"/>
                                        <p:tgtEl>
                                          <p:spTgt spid="25"/>
                                        </p:tgtEl>
                                      </p:cBhvr>
                                    </p:animEffect>
                                    <p:set>
                                      <p:cBhvr>
                                        <p:cTn id="62" dur="1" fill="hold">
                                          <p:stCondLst>
                                            <p:cond delay="99"/>
                                          </p:stCondLst>
                                        </p:cTn>
                                        <p:tgtEl>
                                          <p:spTgt spid="25"/>
                                        </p:tgtEl>
                                        <p:attrNameLst>
                                          <p:attrName>style.visibility</p:attrName>
                                        </p:attrNameLst>
                                      </p:cBhvr>
                                      <p:to>
                                        <p:strVal val="hidden"/>
                                      </p:to>
                                    </p:set>
                                  </p:childTnLst>
                                </p:cTn>
                              </p:par>
                            </p:childTnLst>
                          </p:cTn>
                        </p:par>
                        <p:par>
                          <p:cTn id="63" fill="hold">
                            <p:stCondLst>
                              <p:cond delay="19300"/>
                            </p:stCondLst>
                            <p:childTnLst>
                              <p:par>
                                <p:cTn id="64" presetID="7" presetClass="entr" presetSubtype="1"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0" fill="hold"/>
                                        <p:tgtEl>
                                          <p:spTgt spid="27"/>
                                        </p:tgtEl>
                                        <p:attrNameLst>
                                          <p:attrName>ppt_x</p:attrName>
                                        </p:attrNameLst>
                                      </p:cBhvr>
                                      <p:tavLst>
                                        <p:tav tm="0">
                                          <p:val>
                                            <p:strVal val="#ppt_x"/>
                                          </p:val>
                                        </p:tav>
                                        <p:tav tm="100000">
                                          <p:val>
                                            <p:strVal val="#ppt_x"/>
                                          </p:val>
                                        </p:tav>
                                      </p:tavLst>
                                    </p:anim>
                                    <p:anim calcmode="lin" valueType="num">
                                      <p:cBhvr additive="base">
                                        <p:cTn id="67" dur="5000" fill="hold"/>
                                        <p:tgtEl>
                                          <p:spTgt spid="27"/>
                                        </p:tgtEl>
                                        <p:attrNameLst>
                                          <p:attrName>ppt_y</p:attrName>
                                        </p:attrNameLst>
                                      </p:cBhvr>
                                      <p:tavLst>
                                        <p:tav tm="0">
                                          <p:val>
                                            <p:strVal val="0-#ppt_h/2"/>
                                          </p:val>
                                        </p:tav>
                                        <p:tav tm="100000">
                                          <p:val>
                                            <p:strVal val="#ppt_y"/>
                                          </p:val>
                                        </p:tav>
                                      </p:tavLst>
                                    </p:anim>
                                  </p:childTnLst>
                                </p:cTn>
                              </p:par>
                              <p:par>
                                <p:cTn id="68" presetID="0" presetClass="path" presetSubtype="0" accel="50000" decel="50000" fill="hold" nodeType="withEffect">
                                  <p:stCondLst>
                                    <p:cond delay="0"/>
                                  </p:stCondLst>
                                  <p:childTnLst>
                                    <p:animMotion origin="layout" path="M 2.22222E-6 3.7037E-7 C -0.01685 0.00787 -0.03524 0.0044 -0.05208 -0.00278 C -0.05347 3.7037E-7 -0.05677 0.00231 -0.05642 0.00578 C -0.0559 0.00972 -0.05191 0.01134 -0.05 0.01458 C -0.04218 0.02708 -0.03854 0.03333 -0.02604 0.03773 C -0.00798 0.0368 0.01025 0.03727 0.0283 0.03472 C 0.03091 0.03426 0.03299 0.02639 0.0349 0.02893 C 0.03959 0.03518 0.0283 0.03866 0.02396 0.04051 C 0.02188 0.04236 0.01997 0.04491 0.01754 0.04629 C 0.01337 0.04884 0.00434 0.05231 0.00434 0.05231 C -0.01545 0.07176 -0.01718 0.06342 -0.05 0.06088 C -0.05295 0.05949 -0.06806 0.05023 -0.05434 0.07245 C -0.05243 0.07546 -0.04861 0.07453 -0.04566 0.07546 C -0.03837 0.08495 -0.02899 0.0868 -0.01944 0.08981 C 0.0316 0.08703 0.01927 0.10347 0.03264 0.08403 " pathEditMode="relative" ptsTypes="ffffffffffffffA">
                                      <p:cBhvr>
                                        <p:cTn id="69" dur="5000" fill="hold"/>
                                        <p:tgtEl>
                                          <p:spTgt spid="24"/>
                                        </p:tgtEl>
                                        <p:attrNameLst>
                                          <p:attrName>ppt_x</p:attrName>
                                          <p:attrName>ppt_y</p:attrName>
                                        </p:attrNameLst>
                                      </p:cBhvr>
                                    </p:animMotion>
                                  </p:childTnLst>
                                </p:cTn>
                              </p:par>
                            </p:childTnLst>
                          </p:cTn>
                        </p:par>
                        <p:par>
                          <p:cTn id="70" fill="hold">
                            <p:stCondLst>
                              <p:cond delay="243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childTnLst>
                                </p:cTn>
                              </p:par>
                            </p:childTnLst>
                          </p:cTn>
                        </p:par>
                        <p:par>
                          <p:cTn id="74" fill="hold">
                            <p:stCondLst>
                              <p:cond delay="25300"/>
                            </p:stCondLst>
                            <p:childTnLst>
                              <p:par>
                                <p:cTn id="75" presetID="35" presetClass="path" presetSubtype="0" accel="50000" decel="50000" fill="hold" nodeType="afterEffect">
                                  <p:stCondLst>
                                    <p:cond delay="0"/>
                                  </p:stCondLst>
                                  <p:childTnLst>
                                    <p:animMotion origin="layout" path="M -0.00365 -2.59259E-6 L -0.51129 -2.59259E-6 " pathEditMode="relative" rAng="0" ptsTypes="AA">
                                      <p:cBhvr>
                                        <p:cTn id="76" dur="500" fill="hold"/>
                                        <p:tgtEl>
                                          <p:spTgt spid="1026"/>
                                        </p:tgtEl>
                                        <p:attrNameLst>
                                          <p:attrName>ppt_x</p:attrName>
                                          <p:attrName>ppt_y</p:attrName>
                                        </p:attrNameLst>
                                      </p:cBhvr>
                                      <p:rCtr x="-254" y="0"/>
                                    </p:animMotion>
                                  </p:childTnLst>
                                </p:cTn>
                              </p:par>
                              <p:par>
                                <p:cTn id="77" presetID="35" presetClass="path" presetSubtype="0" fill="hold" grpId="0" nodeType="withEffect">
                                  <p:stCondLst>
                                    <p:cond delay="200"/>
                                  </p:stCondLst>
                                  <p:childTnLst>
                                    <p:animMotion origin="layout" path="M 3.61111E-6 1.15473E-6 L -2.84723 1.15473E-6 " pathEditMode="relative" rAng="0" ptsTypes="AA">
                                      <p:cBhvr>
                                        <p:cTn id="78" dur="5000" fill="hold"/>
                                        <p:tgtEl>
                                          <p:spTgt spid="29"/>
                                        </p:tgtEl>
                                        <p:attrNameLst>
                                          <p:attrName>ppt_x</p:attrName>
                                          <p:attrName>ppt_y</p:attrName>
                                        </p:attrNameLst>
                                      </p:cBhvr>
                                      <p:rCtr x="-1424" y="0"/>
                                    </p:animMotion>
                                  </p:childTnLst>
                                </p:cTn>
                              </p:par>
                              <p:par>
                                <p:cTn id="79" presetID="35" presetClass="path" presetSubtype="0" accel="50000" decel="50000" fill="hold" nodeType="withEffect">
                                  <p:stCondLst>
                                    <p:cond delay="500"/>
                                  </p:stCondLst>
                                  <p:childTnLst>
                                    <p:animMotion origin="layout" path="M -1.11111E-6 2.06976E-6 L 0.70035 2.06976E-6 " pathEditMode="relative" rAng="0" ptsTypes="AA">
                                      <p:cBhvr>
                                        <p:cTn id="80" dur="500" fill="hold"/>
                                        <p:tgtEl>
                                          <p:spTgt spid="20"/>
                                        </p:tgtEl>
                                        <p:attrNameLst>
                                          <p:attrName>ppt_x</p:attrName>
                                          <p:attrName>ppt_y</p:attrName>
                                        </p:attrNameLst>
                                      </p:cBhvr>
                                      <p:rCtr x="350" y="0"/>
                                    </p:animMotion>
                                  </p:childTnLst>
                                </p:cTn>
                              </p:par>
                              <p:par>
                                <p:cTn id="81" presetID="35" presetClass="path" presetSubtype="0" fill="hold" grpId="0" nodeType="withEffect">
                                  <p:stCondLst>
                                    <p:cond delay="500"/>
                                  </p:stCondLst>
                                  <p:childTnLst>
                                    <p:animMotion origin="layout" path="M -0.06753 -0.00347 L 3.50417 -0.00347 " pathEditMode="relative" rAng="0" ptsTypes="AA">
                                      <p:cBhvr>
                                        <p:cTn id="82" dur="5000" fill="hold"/>
                                        <p:tgtEl>
                                          <p:spTgt spid="28"/>
                                        </p:tgtEl>
                                        <p:attrNameLst>
                                          <p:attrName>ppt_x</p:attrName>
                                          <p:attrName>ppt_y</p:attrName>
                                        </p:attrNameLst>
                                      </p:cBhvr>
                                      <p:rCtr x="1786" y="0"/>
                                    </p:animMotion>
                                  </p:childTnLst>
                                </p:cTn>
                              </p:par>
                            </p:childTnLst>
                          </p:cTn>
                        </p:par>
                        <p:par>
                          <p:cTn id="83" fill="hold">
                            <p:stCondLst>
                              <p:cond delay="30800"/>
                            </p:stCondLst>
                            <p:childTnLst>
                              <p:par>
                                <p:cTn id="84" presetID="35" presetClass="exit" presetSubtype="0" fill="hold" nodeType="afterEffect">
                                  <p:stCondLst>
                                    <p:cond delay="0"/>
                                  </p:stCondLst>
                                  <p:childTnLst>
                                    <p:animEffect transition="out" filter="fade">
                                      <p:cBhvr>
                                        <p:cTn id="85" dur="2000"/>
                                        <p:tgtEl>
                                          <p:spTgt spid="1026"/>
                                        </p:tgtEl>
                                      </p:cBhvr>
                                    </p:animEffect>
                                    <p:anim calcmode="lin" valueType="num">
                                      <p:cBhvr>
                                        <p:cTn id="86" dur="2000"/>
                                        <p:tgtEl>
                                          <p:spTgt spid="1026"/>
                                        </p:tgtEl>
                                        <p:attrNameLst>
                                          <p:attrName>style.rotation</p:attrName>
                                        </p:attrNameLst>
                                      </p:cBhvr>
                                      <p:tavLst>
                                        <p:tav tm="0">
                                          <p:val>
                                            <p:fltVal val="0"/>
                                          </p:val>
                                        </p:tav>
                                        <p:tav tm="100000">
                                          <p:val>
                                            <p:fltVal val="720"/>
                                          </p:val>
                                        </p:tav>
                                      </p:tavLst>
                                    </p:anim>
                                    <p:anim calcmode="lin" valueType="num">
                                      <p:cBhvr>
                                        <p:cTn id="87" dur="2000"/>
                                        <p:tgtEl>
                                          <p:spTgt spid="1026"/>
                                        </p:tgtEl>
                                        <p:attrNameLst>
                                          <p:attrName>ppt_h</p:attrName>
                                        </p:attrNameLst>
                                      </p:cBhvr>
                                      <p:tavLst>
                                        <p:tav tm="0">
                                          <p:val>
                                            <p:strVal val="ppt_h"/>
                                          </p:val>
                                        </p:tav>
                                        <p:tav tm="100000">
                                          <p:val>
                                            <p:fltVal val="0"/>
                                          </p:val>
                                        </p:tav>
                                      </p:tavLst>
                                    </p:anim>
                                    <p:anim calcmode="lin" valueType="num">
                                      <p:cBhvr>
                                        <p:cTn id="88" dur="2000"/>
                                        <p:tgtEl>
                                          <p:spTgt spid="1026"/>
                                        </p:tgtEl>
                                        <p:attrNameLst>
                                          <p:attrName>ppt_w</p:attrName>
                                        </p:attrNameLst>
                                      </p:cBhvr>
                                      <p:tavLst>
                                        <p:tav tm="0">
                                          <p:val>
                                            <p:strVal val="ppt_w"/>
                                          </p:val>
                                        </p:tav>
                                        <p:tav tm="100000">
                                          <p:val>
                                            <p:fltVal val="0"/>
                                          </p:val>
                                        </p:tav>
                                      </p:tavLst>
                                    </p:anim>
                                    <p:set>
                                      <p:cBhvr>
                                        <p:cTn id="89" dur="1" fill="hold">
                                          <p:stCondLst>
                                            <p:cond delay="1999"/>
                                          </p:stCondLst>
                                        </p:cTn>
                                        <p:tgtEl>
                                          <p:spTgt spid="1026"/>
                                        </p:tgtEl>
                                        <p:attrNameLst>
                                          <p:attrName>style.visibility</p:attrName>
                                        </p:attrNameLst>
                                      </p:cBhvr>
                                      <p:to>
                                        <p:strVal val="hidden"/>
                                      </p:to>
                                    </p:set>
                                  </p:childTnLst>
                                </p:cTn>
                              </p:par>
                              <p:par>
                                <p:cTn id="90" presetID="35" presetClass="exit" presetSubtype="0" fill="hold" nodeType="withEffect">
                                  <p:stCondLst>
                                    <p:cond delay="0"/>
                                  </p:stCondLst>
                                  <p:childTnLst>
                                    <p:animEffect transition="out" filter="fade">
                                      <p:cBhvr>
                                        <p:cTn id="91" dur="2000"/>
                                        <p:tgtEl>
                                          <p:spTgt spid="20"/>
                                        </p:tgtEl>
                                      </p:cBhvr>
                                    </p:animEffect>
                                    <p:anim calcmode="lin" valueType="num">
                                      <p:cBhvr>
                                        <p:cTn id="92" dur="2000"/>
                                        <p:tgtEl>
                                          <p:spTgt spid="20"/>
                                        </p:tgtEl>
                                        <p:attrNameLst>
                                          <p:attrName>style.rotation</p:attrName>
                                        </p:attrNameLst>
                                      </p:cBhvr>
                                      <p:tavLst>
                                        <p:tav tm="0">
                                          <p:val>
                                            <p:fltVal val="0"/>
                                          </p:val>
                                        </p:tav>
                                        <p:tav tm="100000">
                                          <p:val>
                                            <p:fltVal val="720"/>
                                          </p:val>
                                        </p:tav>
                                      </p:tavLst>
                                    </p:anim>
                                    <p:anim calcmode="lin" valueType="num">
                                      <p:cBhvr>
                                        <p:cTn id="93" dur="2000"/>
                                        <p:tgtEl>
                                          <p:spTgt spid="20"/>
                                        </p:tgtEl>
                                        <p:attrNameLst>
                                          <p:attrName>ppt_h</p:attrName>
                                        </p:attrNameLst>
                                      </p:cBhvr>
                                      <p:tavLst>
                                        <p:tav tm="0">
                                          <p:val>
                                            <p:strVal val="ppt_h"/>
                                          </p:val>
                                        </p:tav>
                                        <p:tav tm="100000">
                                          <p:val>
                                            <p:fltVal val="0"/>
                                          </p:val>
                                        </p:tav>
                                      </p:tavLst>
                                    </p:anim>
                                    <p:anim calcmode="lin" valueType="num">
                                      <p:cBhvr>
                                        <p:cTn id="94" dur="2000"/>
                                        <p:tgtEl>
                                          <p:spTgt spid="20"/>
                                        </p:tgtEl>
                                        <p:attrNameLst>
                                          <p:attrName>ppt_w</p:attrName>
                                        </p:attrNameLst>
                                      </p:cBhvr>
                                      <p:tavLst>
                                        <p:tav tm="0">
                                          <p:val>
                                            <p:strVal val="ppt_w"/>
                                          </p:val>
                                        </p:tav>
                                        <p:tav tm="100000">
                                          <p:val>
                                            <p:fltVal val="0"/>
                                          </p:val>
                                        </p:tav>
                                      </p:tavLst>
                                    </p:anim>
                                    <p:set>
                                      <p:cBhvr>
                                        <p:cTn id="95" dur="1" fill="hold">
                                          <p:stCondLst>
                                            <p:cond delay="1999"/>
                                          </p:stCondLst>
                                        </p:cTn>
                                        <p:tgtEl>
                                          <p:spTgt spid="20"/>
                                        </p:tgtEl>
                                        <p:attrNameLst>
                                          <p:attrName>style.visibility</p:attrName>
                                        </p:attrNameLst>
                                      </p:cBhvr>
                                      <p:to>
                                        <p:strVal val="hidden"/>
                                      </p:to>
                                    </p:set>
                                  </p:childTnLst>
                                </p:cTn>
                              </p:par>
                              <p:par>
                                <p:cTn id="96" presetID="2" presetClass="entr" presetSubtype="4" fill="hold" nodeType="withEffect">
                                  <p:stCondLst>
                                    <p:cond delay="0"/>
                                  </p:stCondLst>
                                  <p:childTnLst>
                                    <p:set>
                                      <p:cBhvr>
                                        <p:cTn id="97" dur="1" fill="hold">
                                          <p:stCondLst>
                                            <p:cond delay="0"/>
                                          </p:stCondLst>
                                        </p:cTn>
                                        <p:tgtEl>
                                          <p:spTgt spid="1031"/>
                                        </p:tgtEl>
                                        <p:attrNameLst>
                                          <p:attrName>style.visibility</p:attrName>
                                        </p:attrNameLst>
                                      </p:cBhvr>
                                      <p:to>
                                        <p:strVal val="visible"/>
                                      </p:to>
                                    </p:set>
                                    <p:anim calcmode="lin" valueType="num">
                                      <p:cBhvr additive="base">
                                        <p:cTn id="98" dur="500" fill="hold"/>
                                        <p:tgtEl>
                                          <p:spTgt spid="1031"/>
                                        </p:tgtEl>
                                        <p:attrNameLst>
                                          <p:attrName>ppt_x</p:attrName>
                                        </p:attrNameLst>
                                      </p:cBhvr>
                                      <p:tavLst>
                                        <p:tav tm="0">
                                          <p:val>
                                            <p:strVal val="#ppt_x"/>
                                          </p:val>
                                        </p:tav>
                                        <p:tav tm="100000">
                                          <p:val>
                                            <p:strVal val="#ppt_x"/>
                                          </p:val>
                                        </p:tav>
                                      </p:tavLst>
                                    </p:anim>
                                    <p:anim calcmode="lin" valueType="num">
                                      <p:cBhvr additive="base">
                                        <p:cTn id="99" dur="500" fill="hold"/>
                                        <p:tgtEl>
                                          <p:spTgt spid="1031"/>
                                        </p:tgtEl>
                                        <p:attrNameLst>
                                          <p:attrName>ppt_y</p:attrName>
                                        </p:attrNameLst>
                                      </p:cBhvr>
                                      <p:tavLst>
                                        <p:tav tm="0">
                                          <p:val>
                                            <p:strVal val="1+#ppt_h/2"/>
                                          </p:val>
                                        </p:tav>
                                        <p:tav tm="100000">
                                          <p:val>
                                            <p:strVal val="#ppt_y"/>
                                          </p:val>
                                        </p:tav>
                                      </p:tavLst>
                                    </p:anim>
                                  </p:childTnLst>
                                </p:cTn>
                              </p:par>
                              <p:par>
                                <p:cTn id="100" presetID="2" presetClass="entr" presetSubtype="1"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additive="base">
                                        <p:cTn id="102" dur="500" fill="hold"/>
                                        <p:tgtEl>
                                          <p:spTgt spid="31"/>
                                        </p:tgtEl>
                                        <p:attrNameLst>
                                          <p:attrName>ppt_x</p:attrName>
                                        </p:attrNameLst>
                                      </p:cBhvr>
                                      <p:tavLst>
                                        <p:tav tm="0">
                                          <p:val>
                                            <p:strVal val="#ppt_x"/>
                                          </p:val>
                                        </p:tav>
                                        <p:tav tm="100000">
                                          <p:val>
                                            <p:strVal val="#ppt_x"/>
                                          </p:val>
                                        </p:tav>
                                      </p:tavLst>
                                    </p:anim>
                                    <p:anim calcmode="lin" valueType="num">
                                      <p:cBhvr additive="base">
                                        <p:cTn id="103"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5" grpId="2" animBg="1"/>
      <p:bldP spid="15" grpId="0"/>
      <p:bldP spid="15" grpId="1"/>
      <p:bldP spid="16" grpId="0" animBg="1"/>
      <p:bldP spid="16" grpId="1" animBg="1"/>
      <p:bldP spid="16" grpId="2" animBg="1"/>
      <p:bldP spid="17" grpId="0" animBg="1"/>
      <p:bldP spid="18" grpId="0" animBg="1"/>
      <p:bldP spid="18" grpId="1" animBg="1"/>
      <p:bldP spid="19" grpId="0" animBg="1"/>
      <p:bldP spid="19" grpId="1" animBg="1"/>
      <p:bldP spid="23" grpId="0" animBg="1"/>
      <p:bldP spid="25" grpId="0" animBg="1"/>
      <p:bldP spid="25" grpId="1" animBg="1"/>
      <p:bldP spid="26" grpId="0" animBg="1"/>
      <p:bldP spid="26" grpId="1" animBg="1"/>
      <p:bldP spid="27" grpId="0" animBg="1"/>
      <p:bldP spid="29"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smtClean="0">
                  <a:solidFill>
                    <a:schemeClr val="bg1"/>
                  </a:solidFill>
                  <a:latin typeface="Century Gothic" pitchFamily="34" charset="0"/>
                </a:rPr>
                <a:t>It’s soft and thin.</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ros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1484784"/>
            <a:ext cx="3883649" cy="38836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a:srcRect/>
          <a:stretch>
            <a:fillRect/>
          </a:stretch>
        </p:blipFill>
        <p:spPr bwMode="auto">
          <a:xfrm>
            <a:off x="0" y="0"/>
            <a:ext cx="9753600" cy="6505575"/>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9"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fill="hold"/>
                                        <p:tgtEl>
                                          <p:spTgt spid="2056"/>
                                        </p:tgtEl>
                                        <p:attrNameLst>
                                          <p:attrName>ppt_x</p:attrName>
                                        </p:attrNameLst>
                                      </p:cBhvr>
                                      <p:tavLst>
                                        <p:tav tm="0">
                                          <p:val>
                                            <p:strVal val="#ppt_x"/>
                                          </p:val>
                                        </p:tav>
                                        <p:tav tm="100000">
                                          <p:val>
                                            <p:strVal val="#ppt_x"/>
                                          </p:val>
                                        </p:tav>
                                      </p:tavLst>
                                    </p:anim>
                                    <p:anim calcmode="lin" valueType="num">
                                      <p:cBhvr additive="base">
                                        <p:cTn id="16" dur="500" fill="hold"/>
                                        <p:tgtEl>
                                          <p:spTgt spid="205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200"/>
                                        <p:tgtEl>
                                          <p:spTgt spid="24"/>
                                        </p:tgtEl>
                                      </p:cBhvr>
                                    </p:animEffect>
                                  </p:childTnLst>
                                  <p:subTnLst>
                                    <p:audio>
                                      <p:cMediaNode>
                                        <p:cTn display="0" masterRel="sameClick">
                                          <p:stCondLst>
                                            <p:cond evt="begin" delay="0">
                                              <p:tn val="18"/>
                                            </p:cond>
                                          </p:stCondLst>
                                          <p:endCondLst>
                                            <p:cond evt="onStopAudio" delay="0">
                                              <p:tgtEl>
                                                <p:sldTgt/>
                                              </p:tgtEl>
                                            </p:cond>
                                          </p:endCondLst>
                                        </p:cTn>
                                        <p:tgtEl>
                                          <p:sndTgt r:embed="rId2" name="laserboom.wav"/>
                                        </p:tgtEl>
                                      </p:cMediaNode>
                                    </p:audio>
                                  </p:subTnLst>
                                </p:cTn>
                              </p:par>
                              <p:par>
                                <p:cTn id="21" presetID="22" presetClass="entr" presetSubtype="4"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200"/>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2" name="laserboom.wav"/>
                                        </p:tgtEl>
                                      </p:cMediaNode>
                                    </p:audio>
                                  </p:subTnLst>
                                </p:cTn>
                              </p:par>
                              <p:par>
                                <p:cTn id="24" presetID="22" presetClass="entr" presetSubtype="4" fill="hold" grpId="0" nodeType="withEffect">
                                  <p:stCondLst>
                                    <p:cond delay="40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200"/>
                                        <p:tgtEl>
                                          <p:spTgt spid="29"/>
                                        </p:tgtEl>
                                      </p:cBhvr>
                                    </p:animEffect>
                                  </p:childTnLst>
                                  <p:subTnLst>
                                    <p:audio>
                                      <p:cMediaNode>
                                        <p:cTn display="0" masterRel="sameClick">
                                          <p:stCondLst>
                                            <p:cond evt="begin" delay="0">
                                              <p:tn val="24"/>
                                            </p:cond>
                                          </p:stCondLst>
                                          <p:endCondLst>
                                            <p:cond evt="onStopAudio" delay="0">
                                              <p:tgtEl>
                                                <p:sldTgt/>
                                              </p:tgtEl>
                                            </p:cond>
                                          </p:endCondLst>
                                        </p:cTn>
                                        <p:tgtEl>
                                          <p:sndTgt r:embed="rId2" name="laserboom.wav"/>
                                        </p:tgtEl>
                                      </p:cMediaNode>
                                    </p:audio>
                                  </p:subTnLst>
                                </p:cTn>
                              </p:par>
                              <p:par>
                                <p:cTn id="27" presetID="22" presetClass="entr" presetSubtype="4"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2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laserboom.wav"/>
                                        </p:tgtEl>
                                      </p:cMediaNode>
                                    </p:audio>
                                  </p:subTnLst>
                                </p:cTn>
                              </p:par>
                            </p:childTnLst>
                          </p:cTn>
                        </p:par>
                        <p:par>
                          <p:cTn id="30" fill="hold">
                            <p:stCondLst>
                              <p:cond delay="1700"/>
                            </p:stCondLst>
                            <p:childTnLst>
                              <p:par>
                                <p:cTn id="31" presetID="10" presetClass="exit" presetSubtype="0" fill="hold" grpId="1" nodeType="afterEffect">
                                  <p:stCondLst>
                                    <p:cond delay="0"/>
                                  </p:stCondLst>
                                  <p:childTnLst>
                                    <p:animEffect transition="out" filter="fade">
                                      <p:cBhvr>
                                        <p:cTn id="32" dur="200"/>
                                        <p:tgtEl>
                                          <p:spTgt spid="24"/>
                                        </p:tgtEl>
                                      </p:cBhvr>
                                    </p:animEffect>
                                    <p:set>
                                      <p:cBhvr>
                                        <p:cTn id="33" dur="1" fill="hold">
                                          <p:stCondLst>
                                            <p:cond delay="199"/>
                                          </p:stCondLst>
                                        </p:cTn>
                                        <p:tgtEl>
                                          <p:spTgt spid="24"/>
                                        </p:tgtEl>
                                        <p:attrNameLst>
                                          <p:attrName>style.visibility</p:attrName>
                                        </p:attrNameLst>
                                      </p:cBhvr>
                                      <p:to>
                                        <p:strVal val="hidden"/>
                                      </p:to>
                                    </p:set>
                                  </p:childTnLst>
                                </p:cTn>
                              </p:par>
                            </p:childTnLst>
                          </p:cTn>
                        </p:par>
                        <p:par>
                          <p:cTn id="34" fill="hold">
                            <p:stCondLst>
                              <p:cond delay="1900"/>
                            </p:stCondLst>
                            <p:childTnLst>
                              <p:par>
                                <p:cTn id="35" presetID="10" presetClass="exit" presetSubtype="0" fill="hold" grpId="1" nodeType="afterEffect">
                                  <p:stCondLst>
                                    <p:cond delay="0"/>
                                  </p:stCondLst>
                                  <p:childTnLst>
                                    <p:animEffect transition="out" filter="fade">
                                      <p:cBhvr>
                                        <p:cTn id="36" dur="200"/>
                                        <p:tgtEl>
                                          <p:spTgt spid="26"/>
                                        </p:tgtEl>
                                      </p:cBhvr>
                                    </p:animEffect>
                                    <p:set>
                                      <p:cBhvr>
                                        <p:cTn id="37" dur="1" fill="hold">
                                          <p:stCondLst>
                                            <p:cond delay="199"/>
                                          </p:stCondLst>
                                        </p:cTn>
                                        <p:tgtEl>
                                          <p:spTgt spid="26"/>
                                        </p:tgtEl>
                                        <p:attrNameLst>
                                          <p:attrName>style.visibility</p:attrName>
                                        </p:attrNameLst>
                                      </p:cBhvr>
                                      <p:to>
                                        <p:strVal val="hidden"/>
                                      </p:to>
                                    </p:set>
                                  </p:childTnLst>
                                </p:cTn>
                              </p:par>
                            </p:childTnLst>
                          </p:cTn>
                        </p:par>
                        <p:par>
                          <p:cTn id="38" fill="hold">
                            <p:stCondLst>
                              <p:cond delay="2100"/>
                            </p:stCondLst>
                            <p:childTnLst>
                              <p:par>
                                <p:cTn id="39" presetID="10" presetClass="exit" presetSubtype="0" fill="hold" grpId="1" nodeType="afterEffect">
                                  <p:stCondLst>
                                    <p:cond delay="0"/>
                                  </p:stCondLst>
                                  <p:childTnLst>
                                    <p:animEffect transition="out" filter="fade">
                                      <p:cBhvr>
                                        <p:cTn id="40" dur="200"/>
                                        <p:tgtEl>
                                          <p:spTgt spid="29"/>
                                        </p:tgtEl>
                                      </p:cBhvr>
                                    </p:animEffect>
                                    <p:set>
                                      <p:cBhvr>
                                        <p:cTn id="41" dur="1" fill="hold">
                                          <p:stCondLst>
                                            <p:cond delay="199"/>
                                          </p:stCondLst>
                                        </p:cTn>
                                        <p:tgtEl>
                                          <p:spTgt spid="29"/>
                                        </p:tgtEl>
                                        <p:attrNameLst>
                                          <p:attrName>style.visibility</p:attrName>
                                        </p:attrNameLst>
                                      </p:cBhvr>
                                      <p:to>
                                        <p:strVal val="hidden"/>
                                      </p:to>
                                    </p:set>
                                  </p:childTnLst>
                                </p:cTn>
                              </p:par>
                            </p:childTnLst>
                          </p:cTn>
                        </p:par>
                        <p:par>
                          <p:cTn id="42" fill="hold">
                            <p:stCondLst>
                              <p:cond delay="2300"/>
                            </p:stCondLst>
                            <p:childTnLst>
                              <p:par>
                                <p:cTn id="43" presetID="10" presetClass="exit" presetSubtype="0" fill="hold" grpId="1" nodeType="afterEffect">
                                  <p:stCondLst>
                                    <p:cond delay="0"/>
                                  </p:stCondLst>
                                  <p:childTnLst>
                                    <p:animEffect transition="out" filter="fade">
                                      <p:cBhvr>
                                        <p:cTn id="44" dur="200"/>
                                        <p:tgtEl>
                                          <p:spTgt spid="15"/>
                                        </p:tgtEl>
                                      </p:cBhvr>
                                    </p:animEffect>
                                    <p:set>
                                      <p:cBhvr>
                                        <p:cTn id="45" dur="1" fill="hold">
                                          <p:stCondLst>
                                            <p:cond delay="199"/>
                                          </p:stCondLst>
                                        </p:cTn>
                                        <p:tgtEl>
                                          <p:spTgt spid="1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06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par>
                          <p:cTn id="54" fill="hold">
                            <p:stCondLst>
                              <p:cond delay="2500"/>
                            </p:stCondLst>
                            <p:childTnLst>
                              <p:par>
                                <p:cTn id="55" presetID="31" presetClass="exit" presetSubtype="0" fill="hold" nodeType="afterEffect">
                                  <p:stCondLst>
                                    <p:cond delay="0"/>
                                  </p:stCondLst>
                                  <p:iterate type="lt">
                                    <p:tmPct val="5000"/>
                                  </p:iterate>
                                  <p:childTnLst>
                                    <p:anim calcmode="lin" valueType="num">
                                      <p:cBhvr>
                                        <p:cTn id="56" dur="200"/>
                                        <p:tgtEl>
                                          <p:spTgt spid="20"/>
                                        </p:tgtEl>
                                        <p:attrNameLst>
                                          <p:attrName>ppt_w</p:attrName>
                                        </p:attrNameLst>
                                      </p:cBhvr>
                                      <p:tavLst>
                                        <p:tav tm="0">
                                          <p:val>
                                            <p:strVal val="ppt_w"/>
                                          </p:val>
                                        </p:tav>
                                        <p:tav tm="100000">
                                          <p:val>
                                            <p:fltVal val="0"/>
                                          </p:val>
                                        </p:tav>
                                      </p:tavLst>
                                    </p:anim>
                                    <p:anim calcmode="lin" valueType="num">
                                      <p:cBhvr>
                                        <p:cTn id="57" dur="200"/>
                                        <p:tgtEl>
                                          <p:spTgt spid="20"/>
                                        </p:tgtEl>
                                        <p:attrNameLst>
                                          <p:attrName>ppt_h</p:attrName>
                                        </p:attrNameLst>
                                      </p:cBhvr>
                                      <p:tavLst>
                                        <p:tav tm="0">
                                          <p:val>
                                            <p:strVal val="ppt_h"/>
                                          </p:val>
                                        </p:tav>
                                        <p:tav tm="100000">
                                          <p:val>
                                            <p:fltVal val="0"/>
                                          </p:val>
                                        </p:tav>
                                      </p:tavLst>
                                    </p:anim>
                                    <p:anim calcmode="lin" valueType="num">
                                      <p:cBhvr>
                                        <p:cTn id="58" dur="200"/>
                                        <p:tgtEl>
                                          <p:spTgt spid="20"/>
                                        </p:tgtEl>
                                        <p:attrNameLst>
                                          <p:attrName>style.rotation</p:attrName>
                                        </p:attrNameLst>
                                      </p:cBhvr>
                                      <p:tavLst>
                                        <p:tav tm="0">
                                          <p:val>
                                            <p:fltVal val="0"/>
                                          </p:val>
                                        </p:tav>
                                        <p:tav tm="100000">
                                          <p:val>
                                            <p:fltVal val="90"/>
                                          </p:val>
                                        </p:tav>
                                      </p:tavLst>
                                    </p:anim>
                                    <p:animEffect transition="out" filter="fade">
                                      <p:cBhvr>
                                        <p:cTn id="59" dur="200"/>
                                        <p:tgtEl>
                                          <p:spTgt spid="20"/>
                                        </p:tgtEl>
                                      </p:cBhvr>
                                    </p:animEffect>
                                    <p:set>
                                      <p:cBhvr>
                                        <p:cTn id="60" dur="1" fill="hold">
                                          <p:stCondLst>
                                            <p:cond delay="199"/>
                                          </p:stCondLst>
                                        </p:cTn>
                                        <p:tgtEl>
                                          <p:spTgt spid="20"/>
                                        </p:tgtEl>
                                        <p:attrNameLst>
                                          <p:attrName>style.visibility</p:attrName>
                                        </p:attrNameLst>
                                      </p:cBhvr>
                                      <p:to>
                                        <p:strVal val="hidden"/>
                                      </p:to>
                                    </p:set>
                                  </p:childTnLst>
                                </p:cTn>
                              </p:par>
                            </p:childTnLst>
                          </p:cTn>
                        </p:par>
                        <p:par>
                          <p:cTn id="61" fill="hold">
                            <p:stCondLst>
                              <p:cond delay="2700"/>
                            </p:stCondLst>
                            <p:childTnLst>
                              <p:par>
                                <p:cTn id="62" presetID="31" presetClass="exit" presetSubtype="0" fill="hold" nodeType="afterEffect">
                                  <p:stCondLst>
                                    <p:cond delay="0"/>
                                  </p:stCondLst>
                                  <p:iterate type="lt">
                                    <p:tmPct val="5000"/>
                                  </p:iterate>
                                  <p:childTnLst>
                                    <p:anim calcmode="lin" valueType="num">
                                      <p:cBhvr>
                                        <p:cTn id="63" dur="200"/>
                                        <p:tgtEl>
                                          <p:spTgt spid="25"/>
                                        </p:tgtEl>
                                        <p:attrNameLst>
                                          <p:attrName>ppt_w</p:attrName>
                                        </p:attrNameLst>
                                      </p:cBhvr>
                                      <p:tavLst>
                                        <p:tav tm="0">
                                          <p:val>
                                            <p:strVal val="ppt_w"/>
                                          </p:val>
                                        </p:tav>
                                        <p:tav tm="100000">
                                          <p:val>
                                            <p:fltVal val="0"/>
                                          </p:val>
                                        </p:tav>
                                      </p:tavLst>
                                    </p:anim>
                                    <p:anim calcmode="lin" valueType="num">
                                      <p:cBhvr>
                                        <p:cTn id="64" dur="200"/>
                                        <p:tgtEl>
                                          <p:spTgt spid="25"/>
                                        </p:tgtEl>
                                        <p:attrNameLst>
                                          <p:attrName>ppt_h</p:attrName>
                                        </p:attrNameLst>
                                      </p:cBhvr>
                                      <p:tavLst>
                                        <p:tav tm="0">
                                          <p:val>
                                            <p:strVal val="ppt_h"/>
                                          </p:val>
                                        </p:tav>
                                        <p:tav tm="100000">
                                          <p:val>
                                            <p:fltVal val="0"/>
                                          </p:val>
                                        </p:tav>
                                      </p:tavLst>
                                    </p:anim>
                                    <p:anim calcmode="lin" valueType="num">
                                      <p:cBhvr>
                                        <p:cTn id="65" dur="200"/>
                                        <p:tgtEl>
                                          <p:spTgt spid="25"/>
                                        </p:tgtEl>
                                        <p:attrNameLst>
                                          <p:attrName>style.rotation</p:attrName>
                                        </p:attrNameLst>
                                      </p:cBhvr>
                                      <p:tavLst>
                                        <p:tav tm="0">
                                          <p:val>
                                            <p:fltVal val="0"/>
                                          </p:val>
                                        </p:tav>
                                        <p:tav tm="100000">
                                          <p:val>
                                            <p:fltVal val="90"/>
                                          </p:val>
                                        </p:tav>
                                      </p:tavLst>
                                    </p:anim>
                                    <p:animEffect transition="out" filter="fade">
                                      <p:cBhvr>
                                        <p:cTn id="66" dur="200"/>
                                        <p:tgtEl>
                                          <p:spTgt spid="25"/>
                                        </p:tgtEl>
                                      </p:cBhvr>
                                    </p:animEffect>
                                    <p:set>
                                      <p:cBhvr>
                                        <p:cTn id="67" dur="1" fill="hold">
                                          <p:stCondLst>
                                            <p:cond delay="199"/>
                                          </p:stCondLst>
                                        </p:cTn>
                                        <p:tgtEl>
                                          <p:spTgt spid="25"/>
                                        </p:tgtEl>
                                        <p:attrNameLst>
                                          <p:attrName>style.visibility</p:attrName>
                                        </p:attrNameLst>
                                      </p:cBhvr>
                                      <p:to>
                                        <p:strVal val="hidden"/>
                                      </p:to>
                                    </p:set>
                                  </p:childTnLst>
                                </p:cTn>
                              </p:par>
                            </p:childTnLst>
                          </p:cTn>
                        </p:par>
                        <p:par>
                          <p:cTn id="68" fill="hold">
                            <p:stCondLst>
                              <p:cond delay="2900"/>
                            </p:stCondLst>
                            <p:childTnLst>
                              <p:par>
                                <p:cTn id="69" presetID="31" presetClass="exit" presetSubtype="0" fill="hold" nodeType="afterEffect">
                                  <p:stCondLst>
                                    <p:cond delay="0"/>
                                  </p:stCondLst>
                                  <p:iterate type="lt">
                                    <p:tmPct val="5000"/>
                                  </p:iterate>
                                  <p:childTnLst>
                                    <p:anim calcmode="lin" valueType="num">
                                      <p:cBhvr>
                                        <p:cTn id="70" dur="200"/>
                                        <p:tgtEl>
                                          <p:spTgt spid="28"/>
                                        </p:tgtEl>
                                        <p:attrNameLst>
                                          <p:attrName>ppt_w</p:attrName>
                                        </p:attrNameLst>
                                      </p:cBhvr>
                                      <p:tavLst>
                                        <p:tav tm="0">
                                          <p:val>
                                            <p:strVal val="ppt_w"/>
                                          </p:val>
                                        </p:tav>
                                        <p:tav tm="100000">
                                          <p:val>
                                            <p:fltVal val="0"/>
                                          </p:val>
                                        </p:tav>
                                      </p:tavLst>
                                    </p:anim>
                                    <p:anim calcmode="lin" valueType="num">
                                      <p:cBhvr>
                                        <p:cTn id="71" dur="200"/>
                                        <p:tgtEl>
                                          <p:spTgt spid="28"/>
                                        </p:tgtEl>
                                        <p:attrNameLst>
                                          <p:attrName>ppt_h</p:attrName>
                                        </p:attrNameLst>
                                      </p:cBhvr>
                                      <p:tavLst>
                                        <p:tav tm="0">
                                          <p:val>
                                            <p:strVal val="ppt_h"/>
                                          </p:val>
                                        </p:tav>
                                        <p:tav tm="100000">
                                          <p:val>
                                            <p:fltVal val="0"/>
                                          </p:val>
                                        </p:tav>
                                      </p:tavLst>
                                    </p:anim>
                                    <p:anim calcmode="lin" valueType="num">
                                      <p:cBhvr>
                                        <p:cTn id="72" dur="200"/>
                                        <p:tgtEl>
                                          <p:spTgt spid="28"/>
                                        </p:tgtEl>
                                        <p:attrNameLst>
                                          <p:attrName>style.rotation</p:attrName>
                                        </p:attrNameLst>
                                      </p:cBhvr>
                                      <p:tavLst>
                                        <p:tav tm="0">
                                          <p:val>
                                            <p:fltVal val="0"/>
                                          </p:val>
                                        </p:tav>
                                        <p:tav tm="100000">
                                          <p:val>
                                            <p:fltVal val="90"/>
                                          </p:val>
                                        </p:tav>
                                      </p:tavLst>
                                    </p:anim>
                                    <p:animEffect transition="out" filter="fade">
                                      <p:cBhvr>
                                        <p:cTn id="73" dur="200"/>
                                        <p:tgtEl>
                                          <p:spTgt spid="28"/>
                                        </p:tgtEl>
                                      </p:cBhvr>
                                    </p:animEffect>
                                    <p:set>
                                      <p:cBhvr>
                                        <p:cTn id="74" dur="1" fill="hold">
                                          <p:stCondLst>
                                            <p:cond delay="199"/>
                                          </p:stCondLst>
                                        </p:cTn>
                                        <p:tgtEl>
                                          <p:spTgt spid="28"/>
                                        </p:tgtEl>
                                        <p:attrNameLst>
                                          <p:attrName>style.visibility</p:attrName>
                                        </p:attrNameLst>
                                      </p:cBhvr>
                                      <p:to>
                                        <p:strVal val="hidden"/>
                                      </p:to>
                                    </p:set>
                                  </p:childTnLst>
                                </p:cTn>
                              </p:par>
                            </p:childTnLst>
                          </p:cTn>
                        </p:par>
                        <p:par>
                          <p:cTn id="75" fill="hold">
                            <p:stCondLst>
                              <p:cond delay="3100"/>
                            </p:stCondLst>
                            <p:childTnLst>
                              <p:par>
                                <p:cTn id="76" presetID="31" presetClass="exit" presetSubtype="0" fill="hold" nodeType="afterEffect">
                                  <p:stCondLst>
                                    <p:cond delay="0"/>
                                  </p:stCondLst>
                                  <p:iterate type="lt">
                                    <p:tmPct val="5000"/>
                                  </p:iterate>
                                  <p:childTnLst>
                                    <p:anim calcmode="lin" valueType="num">
                                      <p:cBhvr>
                                        <p:cTn id="77" dur="200"/>
                                        <p:tgtEl>
                                          <p:spTgt spid="14"/>
                                        </p:tgtEl>
                                        <p:attrNameLst>
                                          <p:attrName>ppt_w</p:attrName>
                                        </p:attrNameLst>
                                      </p:cBhvr>
                                      <p:tavLst>
                                        <p:tav tm="0">
                                          <p:val>
                                            <p:strVal val="ppt_w"/>
                                          </p:val>
                                        </p:tav>
                                        <p:tav tm="100000">
                                          <p:val>
                                            <p:fltVal val="0"/>
                                          </p:val>
                                        </p:tav>
                                      </p:tavLst>
                                    </p:anim>
                                    <p:anim calcmode="lin" valueType="num">
                                      <p:cBhvr>
                                        <p:cTn id="78" dur="200"/>
                                        <p:tgtEl>
                                          <p:spTgt spid="14"/>
                                        </p:tgtEl>
                                        <p:attrNameLst>
                                          <p:attrName>ppt_h</p:attrName>
                                        </p:attrNameLst>
                                      </p:cBhvr>
                                      <p:tavLst>
                                        <p:tav tm="0">
                                          <p:val>
                                            <p:strVal val="ppt_h"/>
                                          </p:val>
                                        </p:tav>
                                        <p:tav tm="100000">
                                          <p:val>
                                            <p:fltVal val="0"/>
                                          </p:val>
                                        </p:tav>
                                      </p:tavLst>
                                    </p:anim>
                                    <p:anim calcmode="lin" valueType="num">
                                      <p:cBhvr>
                                        <p:cTn id="79" dur="200"/>
                                        <p:tgtEl>
                                          <p:spTgt spid="14"/>
                                        </p:tgtEl>
                                        <p:attrNameLst>
                                          <p:attrName>style.rotation</p:attrName>
                                        </p:attrNameLst>
                                      </p:cBhvr>
                                      <p:tavLst>
                                        <p:tav tm="0">
                                          <p:val>
                                            <p:fltVal val="0"/>
                                          </p:val>
                                        </p:tav>
                                        <p:tav tm="100000">
                                          <p:val>
                                            <p:fltVal val="90"/>
                                          </p:val>
                                        </p:tav>
                                      </p:tavLst>
                                    </p:anim>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par>
                          <p:cTn id="82" fill="hold">
                            <p:stCondLst>
                              <p:cond delay="3300"/>
                            </p:stCondLst>
                            <p:childTnLst>
                              <p:par>
                                <p:cTn id="83" presetID="10" presetClass="exit" presetSubtype="0" fill="hold" nodeType="afterEffect">
                                  <p:stCondLst>
                                    <p:cond delay="100"/>
                                  </p:stCondLst>
                                  <p:childTnLst>
                                    <p:animEffect transition="out" filter="fade">
                                      <p:cBhvr>
                                        <p:cTn id="84" dur="2000"/>
                                        <p:tgtEl>
                                          <p:spTgt spid="2064"/>
                                        </p:tgtEl>
                                      </p:cBhvr>
                                    </p:animEffect>
                                    <p:set>
                                      <p:cBhvr>
                                        <p:cTn id="85" dur="1" fill="hold">
                                          <p:stCondLst>
                                            <p:cond delay="1999"/>
                                          </p:stCondLst>
                                        </p:cTn>
                                        <p:tgtEl>
                                          <p:spTgt spid="206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27"/>
                                        </p:tgtEl>
                                      </p:cBhvr>
                                    </p:animEffect>
                                    <p:set>
                                      <p:cBhvr>
                                        <p:cTn id="88" dur="1" fill="hold">
                                          <p:stCondLst>
                                            <p:cond delay="19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30"/>
                                        </p:tgtEl>
                                      </p:cBhvr>
                                    </p:animEffect>
                                    <p:set>
                                      <p:cBhvr>
                                        <p:cTn id="91" dur="1" fill="hold">
                                          <p:stCondLst>
                                            <p:cond delay="1999"/>
                                          </p:stCondLst>
                                        </p:cTn>
                                        <p:tgtEl>
                                          <p:spTgt spid="3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2000"/>
                                        <p:tgtEl>
                                          <p:spTgt spid="16"/>
                                        </p:tgtEl>
                                      </p:cBhvr>
                                    </p:animEffect>
                                    <p:set>
                                      <p:cBhvr>
                                        <p:cTn id="94" dur="1" fill="hold">
                                          <p:stCondLst>
                                            <p:cond delay="1999"/>
                                          </p:stCondLst>
                                        </p:cTn>
                                        <p:tgtEl>
                                          <p:spTgt spid="16"/>
                                        </p:tgtEl>
                                        <p:attrNameLst>
                                          <p:attrName>style.visibility</p:attrName>
                                        </p:attrNameLst>
                                      </p:cBhvr>
                                      <p:to>
                                        <p:strVal val="hidden"/>
                                      </p:to>
                                    </p:set>
                                  </p:childTnLst>
                                </p:cTn>
                              </p:par>
                              <p:par>
                                <p:cTn id="95" presetID="10" presetClass="entr" presetSubtype="0" fill="hold" nodeType="withEffect">
                                  <p:stCondLst>
                                    <p:cond delay="110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_.</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smtClean="0">
                  <a:solidFill>
                    <a:schemeClr val="bg1"/>
                  </a:solidFill>
                  <a:latin typeface="Century Gothic" pitchFamily="34" charset="0"/>
                </a:rPr>
                <a:t>It’s thin and hard</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Imagen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611640">
            <a:off x="2570461" y="2619198"/>
            <a:ext cx="4074427" cy="23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cstate="print"/>
          <a:srcRect/>
          <a:stretch>
            <a:fillRect/>
          </a:stretch>
        </p:blipFill>
        <p:spPr bwMode="auto">
          <a:xfrm rot="759994">
            <a:off x="555562" y="406043"/>
            <a:ext cx="1967297" cy="1967297"/>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28663" y="285728"/>
            <a:ext cx="1521629" cy="2143140"/>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rcRect/>
          <a:stretch>
            <a:fillRect/>
          </a:stretch>
        </p:blipFill>
        <p:spPr bwMode="auto">
          <a:xfrm rot="759994">
            <a:off x="7696898" y="555618"/>
            <a:ext cx="1318580" cy="1318580"/>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5" name="Picture 12">
            <a:hlinkClick r:id="rId9" action="ppaction://hlinksldjump"/>
          </p:cNvPr>
          <p:cNvPicPr>
            <a:picLocks noChangeAspect="1" noChangeArrowheads="1"/>
          </p:cNvPicPr>
          <p:nvPr/>
        </p:nvPicPr>
        <p:blipFill>
          <a:blip r:embed="rId10"/>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2" presetClass="entr" presetSubtype="4"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2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2" name="laserboom.wav"/>
                                        </p:tgtEl>
                                      </p:cMediaNode>
                                    </p:audio>
                                  </p:subTnLst>
                                </p:cTn>
                              </p:par>
                              <p:par>
                                <p:cTn id="19" presetID="22" presetClass="entr" presetSubtype="4" fill="hold" grpId="0" nodeType="withEffect">
                                  <p:stCondLst>
                                    <p:cond delay="20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2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2" name="laserboom.wav"/>
                                        </p:tgtEl>
                                      </p:cMediaNode>
                                    </p:audio>
                                  </p:subTnLst>
                                </p:cTn>
                              </p:par>
                              <p:par>
                                <p:cTn id="22" presetID="22" presetClass="entr" presetSubtype="4" fill="hold" grpId="0" nodeType="withEffect">
                                  <p:stCondLst>
                                    <p:cond delay="40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2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2" name="laserboom.wav"/>
                                        </p:tgtEl>
                                      </p:cMediaNode>
                                    </p:audio>
                                  </p:subTnLst>
                                </p:cTn>
                              </p:par>
                            </p:childTnLst>
                          </p:cTn>
                        </p:par>
                        <p:par>
                          <p:cTn id="25" fill="hold">
                            <p:stCondLst>
                              <p:cond delay="1600"/>
                            </p:stCondLst>
                            <p:childTnLst>
                              <p:par>
                                <p:cTn id="26" presetID="10" presetClass="exit" presetSubtype="0" fill="hold" grpId="1" nodeType="afterEffect">
                                  <p:stCondLst>
                                    <p:cond delay="0"/>
                                  </p:stCondLst>
                                  <p:childTnLst>
                                    <p:animEffect transition="out" filter="fade">
                                      <p:cBhvr>
                                        <p:cTn id="27" dur="200"/>
                                        <p:tgtEl>
                                          <p:spTgt spid="24"/>
                                        </p:tgtEl>
                                      </p:cBhvr>
                                    </p:animEffect>
                                    <p:set>
                                      <p:cBhvr>
                                        <p:cTn id="28" dur="1" fill="hold">
                                          <p:stCondLst>
                                            <p:cond delay="199"/>
                                          </p:stCondLst>
                                        </p:cTn>
                                        <p:tgtEl>
                                          <p:spTgt spid="24"/>
                                        </p:tgtEl>
                                        <p:attrNameLst>
                                          <p:attrName>style.visibility</p:attrName>
                                        </p:attrNameLst>
                                      </p:cBhvr>
                                      <p:to>
                                        <p:strVal val="hidden"/>
                                      </p:to>
                                    </p:set>
                                  </p:childTnLst>
                                </p:cTn>
                              </p:par>
                            </p:childTnLst>
                          </p:cTn>
                        </p:par>
                        <p:par>
                          <p:cTn id="29" fill="hold">
                            <p:stCondLst>
                              <p:cond delay="1800"/>
                            </p:stCondLst>
                            <p:childTnLst>
                              <p:par>
                                <p:cTn id="30" presetID="10" presetClass="exit" presetSubtype="0" fill="hold" grpId="1" nodeType="afterEffect">
                                  <p:stCondLst>
                                    <p:cond delay="0"/>
                                  </p:stCondLst>
                                  <p:childTnLst>
                                    <p:animEffect transition="out" filter="fade">
                                      <p:cBhvr>
                                        <p:cTn id="31" dur="200"/>
                                        <p:tgtEl>
                                          <p:spTgt spid="26"/>
                                        </p:tgtEl>
                                      </p:cBhvr>
                                    </p:animEffect>
                                    <p:set>
                                      <p:cBhvr>
                                        <p:cTn id="32" dur="1" fill="hold">
                                          <p:stCondLst>
                                            <p:cond delay="199"/>
                                          </p:stCondLst>
                                        </p:cTn>
                                        <p:tgtEl>
                                          <p:spTgt spid="26"/>
                                        </p:tgtEl>
                                        <p:attrNameLst>
                                          <p:attrName>style.visibility</p:attrName>
                                        </p:attrNameLst>
                                      </p:cBhvr>
                                      <p:to>
                                        <p:strVal val="hidden"/>
                                      </p:to>
                                    </p:set>
                                  </p:childTnLst>
                                </p:cTn>
                              </p:par>
                            </p:childTnLst>
                          </p:cTn>
                        </p:par>
                        <p:par>
                          <p:cTn id="33" fill="hold">
                            <p:stCondLst>
                              <p:cond delay="2000"/>
                            </p:stCondLst>
                            <p:childTnLst>
                              <p:par>
                                <p:cTn id="34" presetID="10" presetClass="exit" presetSubtype="0" fill="hold" grpId="1" nodeType="afterEffect">
                                  <p:stCondLst>
                                    <p:cond delay="0"/>
                                  </p:stCondLst>
                                  <p:childTnLst>
                                    <p:animEffect transition="out" filter="fade">
                                      <p:cBhvr>
                                        <p:cTn id="35" dur="200"/>
                                        <p:tgtEl>
                                          <p:spTgt spid="29"/>
                                        </p:tgtEl>
                                      </p:cBhvr>
                                    </p:animEffect>
                                    <p:set>
                                      <p:cBhvr>
                                        <p:cTn id="36" dur="1" fill="hold">
                                          <p:stCondLst>
                                            <p:cond delay="199"/>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2200"/>
                            </p:stCondLst>
                            <p:childTnLst>
                              <p:par>
                                <p:cTn id="44" presetID="31" presetClass="exit" presetSubtype="0" fill="hold" nodeType="afterEffect">
                                  <p:stCondLst>
                                    <p:cond delay="0"/>
                                  </p:stCondLst>
                                  <p:iterate type="lt">
                                    <p:tmPct val="5000"/>
                                  </p:iterate>
                                  <p:childTnLst>
                                    <p:anim calcmode="lin" valueType="num">
                                      <p:cBhvr>
                                        <p:cTn id="45" dur="200"/>
                                        <p:tgtEl>
                                          <p:spTgt spid="20"/>
                                        </p:tgtEl>
                                        <p:attrNameLst>
                                          <p:attrName>ppt_w</p:attrName>
                                        </p:attrNameLst>
                                      </p:cBhvr>
                                      <p:tavLst>
                                        <p:tav tm="0">
                                          <p:val>
                                            <p:strVal val="ppt_w"/>
                                          </p:val>
                                        </p:tav>
                                        <p:tav tm="100000">
                                          <p:val>
                                            <p:fltVal val="0"/>
                                          </p:val>
                                        </p:tav>
                                      </p:tavLst>
                                    </p:anim>
                                    <p:anim calcmode="lin" valueType="num">
                                      <p:cBhvr>
                                        <p:cTn id="46" dur="200"/>
                                        <p:tgtEl>
                                          <p:spTgt spid="20"/>
                                        </p:tgtEl>
                                        <p:attrNameLst>
                                          <p:attrName>ppt_h</p:attrName>
                                        </p:attrNameLst>
                                      </p:cBhvr>
                                      <p:tavLst>
                                        <p:tav tm="0">
                                          <p:val>
                                            <p:strVal val="ppt_h"/>
                                          </p:val>
                                        </p:tav>
                                        <p:tav tm="100000">
                                          <p:val>
                                            <p:fltVal val="0"/>
                                          </p:val>
                                        </p:tav>
                                      </p:tavLst>
                                    </p:anim>
                                    <p:anim calcmode="lin" valueType="num">
                                      <p:cBhvr>
                                        <p:cTn id="47" dur="200"/>
                                        <p:tgtEl>
                                          <p:spTgt spid="20"/>
                                        </p:tgtEl>
                                        <p:attrNameLst>
                                          <p:attrName>style.rotation</p:attrName>
                                        </p:attrNameLst>
                                      </p:cBhvr>
                                      <p:tavLst>
                                        <p:tav tm="0">
                                          <p:val>
                                            <p:fltVal val="0"/>
                                          </p:val>
                                        </p:tav>
                                        <p:tav tm="100000">
                                          <p:val>
                                            <p:fltVal val="90"/>
                                          </p:val>
                                        </p:tav>
                                      </p:tavLst>
                                    </p:anim>
                                    <p:animEffect transition="out" filter="fade">
                                      <p:cBhvr>
                                        <p:cTn id="48" dur="200"/>
                                        <p:tgtEl>
                                          <p:spTgt spid="20"/>
                                        </p:tgtEl>
                                      </p:cBhvr>
                                    </p:animEffect>
                                    <p:set>
                                      <p:cBhvr>
                                        <p:cTn id="49" dur="1" fill="hold">
                                          <p:stCondLst>
                                            <p:cond delay="199"/>
                                          </p:stCondLst>
                                        </p:cTn>
                                        <p:tgtEl>
                                          <p:spTgt spid="20"/>
                                        </p:tgtEl>
                                        <p:attrNameLst>
                                          <p:attrName>style.visibility</p:attrName>
                                        </p:attrNameLst>
                                      </p:cBhvr>
                                      <p:to>
                                        <p:strVal val="hidden"/>
                                      </p:to>
                                    </p:set>
                                  </p:childTnLst>
                                </p:cTn>
                              </p:par>
                            </p:childTnLst>
                          </p:cTn>
                        </p:par>
                        <p:par>
                          <p:cTn id="50" fill="hold">
                            <p:stCondLst>
                              <p:cond delay="2400"/>
                            </p:stCondLst>
                            <p:childTnLst>
                              <p:par>
                                <p:cTn id="51" presetID="31" presetClass="exit" presetSubtype="0" fill="hold" nodeType="afterEffect">
                                  <p:stCondLst>
                                    <p:cond delay="0"/>
                                  </p:stCondLst>
                                  <p:iterate type="lt">
                                    <p:tmPct val="5000"/>
                                  </p:iterate>
                                  <p:childTnLst>
                                    <p:anim calcmode="lin" valueType="num">
                                      <p:cBhvr>
                                        <p:cTn id="52" dur="200"/>
                                        <p:tgtEl>
                                          <p:spTgt spid="25"/>
                                        </p:tgtEl>
                                        <p:attrNameLst>
                                          <p:attrName>ppt_w</p:attrName>
                                        </p:attrNameLst>
                                      </p:cBhvr>
                                      <p:tavLst>
                                        <p:tav tm="0">
                                          <p:val>
                                            <p:strVal val="ppt_w"/>
                                          </p:val>
                                        </p:tav>
                                        <p:tav tm="100000">
                                          <p:val>
                                            <p:fltVal val="0"/>
                                          </p:val>
                                        </p:tav>
                                      </p:tavLst>
                                    </p:anim>
                                    <p:anim calcmode="lin" valueType="num">
                                      <p:cBhvr>
                                        <p:cTn id="53" dur="200"/>
                                        <p:tgtEl>
                                          <p:spTgt spid="25"/>
                                        </p:tgtEl>
                                        <p:attrNameLst>
                                          <p:attrName>ppt_h</p:attrName>
                                        </p:attrNameLst>
                                      </p:cBhvr>
                                      <p:tavLst>
                                        <p:tav tm="0">
                                          <p:val>
                                            <p:strVal val="ppt_h"/>
                                          </p:val>
                                        </p:tav>
                                        <p:tav tm="100000">
                                          <p:val>
                                            <p:fltVal val="0"/>
                                          </p:val>
                                        </p:tav>
                                      </p:tavLst>
                                    </p:anim>
                                    <p:anim calcmode="lin" valueType="num">
                                      <p:cBhvr>
                                        <p:cTn id="54" dur="200"/>
                                        <p:tgtEl>
                                          <p:spTgt spid="25"/>
                                        </p:tgtEl>
                                        <p:attrNameLst>
                                          <p:attrName>style.rotation</p:attrName>
                                        </p:attrNameLst>
                                      </p:cBhvr>
                                      <p:tavLst>
                                        <p:tav tm="0">
                                          <p:val>
                                            <p:fltVal val="0"/>
                                          </p:val>
                                        </p:tav>
                                        <p:tav tm="100000">
                                          <p:val>
                                            <p:fltVal val="90"/>
                                          </p:val>
                                        </p:tav>
                                      </p:tavLst>
                                    </p:anim>
                                    <p:animEffect transition="out" filter="fade">
                                      <p:cBhvr>
                                        <p:cTn id="55" dur="200"/>
                                        <p:tgtEl>
                                          <p:spTgt spid="25"/>
                                        </p:tgtEl>
                                      </p:cBhvr>
                                    </p:animEffect>
                                    <p:set>
                                      <p:cBhvr>
                                        <p:cTn id="56" dur="1" fill="hold">
                                          <p:stCondLst>
                                            <p:cond delay="199"/>
                                          </p:stCondLst>
                                        </p:cTn>
                                        <p:tgtEl>
                                          <p:spTgt spid="25"/>
                                        </p:tgtEl>
                                        <p:attrNameLst>
                                          <p:attrName>style.visibility</p:attrName>
                                        </p:attrNameLst>
                                      </p:cBhvr>
                                      <p:to>
                                        <p:strVal val="hidden"/>
                                      </p:to>
                                    </p:set>
                                  </p:childTnLst>
                                </p:cTn>
                              </p:par>
                            </p:childTnLst>
                          </p:cTn>
                        </p:par>
                        <p:par>
                          <p:cTn id="57" fill="hold">
                            <p:stCondLst>
                              <p:cond delay="2600"/>
                            </p:stCondLst>
                            <p:childTnLst>
                              <p:par>
                                <p:cTn id="58" presetID="31" presetClass="exit" presetSubtype="0" fill="hold" nodeType="afterEffect">
                                  <p:stCondLst>
                                    <p:cond delay="0"/>
                                  </p:stCondLst>
                                  <p:iterate type="lt">
                                    <p:tmPct val="5000"/>
                                  </p:iterate>
                                  <p:childTnLst>
                                    <p:anim calcmode="lin" valueType="num">
                                      <p:cBhvr>
                                        <p:cTn id="59" dur="200"/>
                                        <p:tgtEl>
                                          <p:spTgt spid="28"/>
                                        </p:tgtEl>
                                        <p:attrNameLst>
                                          <p:attrName>ppt_w</p:attrName>
                                        </p:attrNameLst>
                                      </p:cBhvr>
                                      <p:tavLst>
                                        <p:tav tm="0">
                                          <p:val>
                                            <p:strVal val="ppt_w"/>
                                          </p:val>
                                        </p:tav>
                                        <p:tav tm="100000">
                                          <p:val>
                                            <p:fltVal val="0"/>
                                          </p:val>
                                        </p:tav>
                                      </p:tavLst>
                                    </p:anim>
                                    <p:anim calcmode="lin" valueType="num">
                                      <p:cBhvr>
                                        <p:cTn id="60" dur="200"/>
                                        <p:tgtEl>
                                          <p:spTgt spid="28"/>
                                        </p:tgtEl>
                                        <p:attrNameLst>
                                          <p:attrName>ppt_h</p:attrName>
                                        </p:attrNameLst>
                                      </p:cBhvr>
                                      <p:tavLst>
                                        <p:tav tm="0">
                                          <p:val>
                                            <p:strVal val="ppt_h"/>
                                          </p:val>
                                        </p:tav>
                                        <p:tav tm="100000">
                                          <p:val>
                                            <p:fltVal val="0"/>
                                          </p:val>
                                        </p:tav>
                                      </p:tavLst>
                                    </p:anim>
                                    <p:anim calcmode="lin" valueType="num">
                                      <p:cBhvr>
                                        <p:cTn id="61" dur="200"/>
                                        <p:tgtEl>
                                          <p:spTgt spid="28"/>
                                        </p:tgtEl>
                                        <p:attrNameLst>
                                          <p:attrName>style.rotation</p:attrName>
                                        </p:attrNameLst>
                                      </p:cBhvr>
                                      <p:tavLst>
                                        <p:tav tm="0">
                                          <p:val>
                                            <p:fltVal val="0"/>
                                          </p:val>
                                        </p:tav>
                                        <p:tav tm="100000">
                                          <p:val>
                                            <p:fltVal val="90"/>
                                          </p:val>
                                        </p:tav>
                                      </p:tavLst>
                                    </p:anim>
                                    <p:animEffect transition="out" filter="fade">
                                      <p:cBhvr>
                                        <p:cTn id="62" dur="200"/>
                                        <p:tgtEl>
                                          <p:spTgt spid="28"/>
                                        </p:tgtEl>
                                      </p:cBhvr>
                                    </p:animEffect>
                                    <p:set>
                                      <p:cBhvr>
                                        <p:cTn id="63" dur="1" fill="hold">
                                          <p:stCondLst>
                                            <p:cond delay="199"/>
                                          </p:stCondLst>
                                        </p:cTn>
                                        <p:tgtEl>
                                          <p:spTgt spid="28"/>
                                        </p:tgtEl>
                                        <p:attrNameLst>
                                          <p:attrName>style.visibility</p:attrName>
                                        </p:attrNameLst>
                                      </p:cBhvr>
                                      <p:to>
                                        <p:strVal val="hidden"/>
                                      </p:to>
                                    </p:set>
                                  </p:childTnLst>
                                </p:cTn>
                              </p:par>
                            </p:childTnLst>
                          </p:cTn>
                        </p:par>
                        <p:par>
                          <p:cTn id="64" fill="hold">
                            <p:stCondLst>
                              <p:cond delay="2800"/>
                            </p:stCondLst>
                            <p:childTnLst>
                              <p:par>
                                <p:cTn id="65" presetID="10" presetClass="exit" presetSubtype="0" fill="hold" nodeType="afterEffect">
                                  <p:stCondLst>
                                    <p:cond delay="100"/>
                                  </p:stCondLst>
                                  <p:childTnLst>
                                    <p:animEffect transition="out" filter="fade">
                                      <p:cBhvr>
                                        <p:cTn id="66" dur="2000"/>
                                        <p:tgtEl>
                                          <p:spTgt spid="2064"/>
                                        </p:tgtEl>
                                      </p:cBhvr>
                                    </p:animEffect>
                                    <p:set>
                                      <p:cBhvr>
                                        <p:cTn id="67" dur="1" fill="hold">
                                          <p:stCondLst>
                                            <p:cond delay="1999"/>
                                          </p:stCondLst>
                                        </p:cTn>
                                        <p:tgtEl>
                                          <p:spTgt spid="206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27"/>
                                        </p:tgtEl>
                                      </p:cBhvr>
                                    </p:animEffect>
                                    <p:set>
                                      <p:cBhvr>
                                        <p:cTn id="70" dur="1" fill="hold">
                                          <p:stCondLst>
                                            <p:cond delay="19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30"/>
                                        </p:tgtEl>
                                      </p:cBhvr>
                                    </p:animEffect>
                                    <p:set>
                                      <p:cBhvr>
                                        <p:cTn id="73" dur="1" fill="hold">
                                          <p:stCondLst>
                                            <p:cond delay="1999"/>
                                          </p:stCondLst>
                                        </p:cTn>
                                        <p:tgtEl>
                                          <p:spTgt spid="30"/>
                                        </p:tgtEl>
                                        <p:attrNameLst>
                                          <p:attrName>style.visibility</p:attrName>
                                        </p:attrNameLst>
                                      </p:cBhvr>
                                      <p:to>
                                        <p:strVal val="hidden"/>
                                      </p:to>
                                    </p:set>
                                  </p:childTnLst>
                                </p:cTn>
                              </p:par>
                              <p:par>
                                <p:cTn id="74" presetID="10" presetClass="entr" presetSubtype="0" fill="hold" nodeType="withEffect">
                                  <p:stCondLst>
                                    <p:cond delay="110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a:t>
              </a:r>
              <a:r>
                <a:rPr lang="en-US" sz="2800" dirty="0" smtClean="0">
                  <a:solidFill>
                    <a:schemeClr val="bg1"/>
                  </a:solidFill>
                  <a:latin typeface="Century Gothic" pitchFamily="34" charset="0"/>
                </a:rPr>
                <a:t>It’s </a:t>
              </a: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smtClean="0">
                  <a:solidFill>
                    <a:schemeClr val="bg1"/>
                  </a:solidFill>
                  <a:latin typeface="Century Gothic" pitchFamily="34" charset="0"/>
                </a:rPr>
                <a:t>It’s hot</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3" name="Picture 4" descr="Image result for hot coff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548680"/>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srcRect l="6945" r="12247"/>
          <a:stretch>
            <a:fillRect/>
          </a:stretch>
        </p:blipFill>
        <p:spPr bwMode="auto">
          <a:xfrm>
            <a:off x="0" y="0"/>
            <a:ext cx="9144000" cy="742950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9"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2" presetClass="entr" presetSubtype="4"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anim calcmode="lin" valueType="num">
                                      <p:cBhvr additive="base">
                                        <p:cTn id="15" dur="500" fill="hold"/>
                                        <p:tgtEl>
                                          <p:spTgt spid="2056"/>
                                        </p:tgtEl>
                                        <p:attrNameLst>
                                          <p:attrName>ppt_x</p:attrName>
                                        </p:attrNameLst>
                                      </p:cBhvr>
                                      <p:tavLst>
                                        <p:tav tm="0">
                                          <p:val>
                                            <p:strVal val="#ppt_x"/>
                                          </p:val>
                                        </p:tav>
                                        <p:tav tm="100000">
                                          <p:val>
                                            <p:strVal val="#ppt_x"/>
                                          </p:val>
                                        </p:tav>
                                      </p:tavLst>
                                    </p:anim>
                                    <p:anim calcmode="lin" valueType="num">
                                      <p:cBhvr additive="base">
                                        <p:cTn id="16" dur="500" fill="hold"/>
                                        <p:tgtEl>
                                          <p:spTgt spid="205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200"/>
                                        <p:tgtEl>
                                          <p:spTgt spid="24"/>
                                        </p:tgtEl>
                                      </p:cBhvr>
                                    </p:animEffect>
                                  </p:childTnLst>
                                  <p:subTnLst>
                                    <p:audio>
                                      <p:cMediaNode>
                                        <p:cTn display="0" masterRel="sameClick">
                                          <p:stCondLst>
                                            <p:cond evt="begin" delay="0">
                                              <p:tn val="18"/>
                                            </p:cond>
                                          </p:stCondLst>
                                          <p:endCondLst>
                                            <p:cond evt="onStopAudio" delay="0">
                                              <p:tgtEl>
                                                <p:sldTgt/>
                                              </p:tgtEl>
                                            </p:cond>
                                          </p:endCondLst>
                                        </p:cTn>
                                        <p:tgtEl>
                                          <p:sndTgt r:embed="rId2" name="laserboom.wav"/>
                                        </p:tgtEl>
                                      </p:cMediaNode>
                                    </p:audio>
                                  </p:subTnLst>
                                </p:cTn>
                              </p:par>
                              <p:par>
                                <p:cTn id="21" presetID="22" presetClass="entr" presetSubtype="4"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200"/>
                                        <p:tgtEl>
                                          <p:spTgt spid="26"/>
                                        </p:tgtEl>
                                      </p:cBhvr>
                                    </p:animEffect>
                                  </p:childTnLst>
                                  <p:subTnLst>
                                    <p:audio>
                                      <p:cMediaNode>
                                        <p:cTn display="0" masterRel="sameClick">
                                          <p:stCondLst>
                                            <p:cond evt="begin" delay="0">
                                              <p:tn val="21"/>
                                            </p:cond>
                                          </p:stCondLst>
                                          <p:endCondLst>
                                            <p:cond evt="onStopAudio" delay="0">
                                              <p:tgtEl>
                                                <p:sldTgt/>
                                              </p:tgtEl>
                                            </p:cond>
                                          </p:endCondLst>
                                        </p:cTn>
                                        <p:tgtEl>
                                          <p:sndTgt r:embed="rId2" name="laserboom.wav"/>
                                        </p:tgtEl>
                                      </p:cMediaNode>
                                    </p:audio>
                                  </p:subTnLst>
                                </p:cTn>
                              </p:par>
                              <p:par>
                                <p:cTn id="24" presetID="22" presetClass="entr" presetSubtype="4" fill="hold" grpId="0" nodeType="withEffect">
                                  <p:stCondLst>
                                    <p:cond delay="40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200"/>
                                        <p:tgtEl>
                                          <p:spTgt spid="29"/>
                                        </p:tgtEl>
                                      </p:cBhvr>
                                    </p:animEffect>
                                  </p:childTnLst>
                                  <p:subTnLst>
                                    <p:audio>
                                      <p:cMediaNode>
                                        <p:cTn display="0" masterRel="sameClick">
                                          <p:stCondLst>
                                            <p:cond evt="begin" delay="0">
                                              <p:tn val="24"/>
                                            </p:cond>
                                          </p:stCondLst>
                                          <p:endCondLst>
                                            <p:cond evt="onStopAudio" delay="0">
                                              <p:tgtEl>
                                                <p:sldTgt/>
                                              </p:tgtEl>
                                            </p:cond>
                                          </p:endCondLst>
                                        </p:cTn>
                                        <p:tgtEl>
                                          <p:sndTgt r:embed="rId2" name="laserboom.wav"/>
                                        </p:tgtEl>
                                      </p:cMediaNode>
                                    </p:audio>
                                  </p:subTnLst>
                                </p:cTn>
                              </p:par>
                              <p:par>
                                <p:cTn id="27" presetID="22" presetClass="entr" presetSubtype="4"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2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laserboom.wav"/>
                                        </p:tgtEl>
                                      </p:cMediaNode>
                                    </p:audio>
                                  </p:subTnLst>
                                </p:cTn>
                              </p:par>
                            </p:childTnLst>
                          </p:cTn>
                        </p:par>
                        <p:par>
                          <p:cTn id="30" fill="hold">
                            <p:stCondLst>
                              <p:cond delay="1700"/>
                            </p:stCondLst>
                            <p:childTnLst>
                              <p:par>
                                <p:cTn id="31" presetID="10" presetClass="exit" presetSubtype="0" fill="hold" grpId="1" nodeType="afterEffect">
                                  <p:stCondLst>
                                    <p:cond delay="0"/>
                                  </p:stCondLst>
                                  <p:childTnLst>
                                    <p:animEffect transition="out" filter="fade">
                                      <p:cBhvr>
                                        <p:cTn id="32" dur="200"/>
                                        <p:tgtEl>
                                          <p:spTgt spid="24"/>
                                        </p:tgtEl>
                                      </p:cBhvr>
                                    </p:animEffect>
                                    <p:set>
                                      <p:cBhvr>
                                        <p:cTn id="33" dur="1" fill="hold">
                                          <p:stCondLst>
                                            <p:cond delay="199"/>
                                          </p:stCondLst>
                                        </p:cTn>
                                        <p:tgtEl>
                                          <p:spTgt spid="24"/>
                                        </p:tgtEl>
                                        <p:attrNameLst>
                                          <p:attrName>style.visibility</p:attrName>
                                        </p:attrNameLst>
                                      </p:cBhvr>
                                      <p:to>
                                        <p:strVal val="hidden"/>
                                      </p:to>
                                    </p:set>
                                  </p:childTnLst>
                                </p:cTn>
                              </p:par>
                            </p:childTnLst>
                          </p:cTn>
                        </p:par>
                        <p:par>
                          <p:cTn id="34" fill="hold">
                            <p:stCondLst>
                              <p:cond delay="1900"/>
                            </p:stCondLst>
                            <p:childTnLst>
                              <p:par>
                                <p:cTn id="35" presetID="10" presetClass="exit" presetSubtype="0" fill="hold" grpId="1" nodeType="afterEffect">
                                  <p:stCondLst>
                                    <p:cond delay="0"/>
                                  </p:stCondLst>
                                  <p:childTnLst>
                                    <p:animEffect transition="out" filter="fade">
                                      <p:cBhvr>
                                        <p:cTn id="36" dur="200"/>
                                        <p:tgtEl>
                                          <p:spTgt spid="26"/>
                                        </p:tgtEl>
                                      </p:cBhvr>
                                    </p:animEffect>
                                    <p:set>
                                      <p:cBhvr>
                                        <p:cTn id="37" dur="1" fill="hold">
                                          <p:stCondLst>
                                            <p:cond delay="199"/>
                                          </p:stCondLst>
                                        </p:cTn>
                                        <p:tgtEl>
                                          <p:spTgt spid="26"/>
                                        </p:tgtEl>
                                        <p:attrNameLst>
                                          <p:attrName>style.visibility</p:attrName>
                                        </p:attrNameLst>
                                      </p:cBhvr>
                                      <p:to>
                                        <p:strVal val="hidden"/>
                                      </p:to>
                                    </p:set>
                                  </p:childTnLst>
                                </p:cTn>
                              </p:par>
                            </p:childTnLst>
                          </p:cTn>
                        </p:par>
                        <p:par>
                          <p:cTn id="38" fill="hold">
                            <p:stCondLst>
                              <p:cond delay="2100"/>
                            </p:stCondLst>
                            <p:childTnLst>
                              <p:par>
                                <p:cTn id="39" presetID="10" presetClass="exit" presetSubtype="0" fill="hold" grpId="1" nodeType="afterEffect">
                                  <p:stCondLst>
                                    <p:cond delay="0"/>
                                  </p:stCondLst>
                                  <p:childTnLst>
                                    <p:animEffect transition="out" filter="fade">
                                      <p:cBhvr>
                                        <p:cTn id="40" dur="200"/>
                                        <p:tgtEl>
                                          <p:spTgt spid="29"/>
                                        </p:tgtEl>
                                      </p:cBhvr>
                                    </p:animEffect>
                                    <p:set>
                                      <p:cBhvr>
                                        <p:cTn id="41" dur="1" fill="hold">
                                          <p:stCondLst>
                                            <p:cond delay="199"/>
                                          </p:stCondLst>
                                        </p:cTn>
                                        <p:tgtEl>
                                          <p:spTgt spid="29"/>
                                        </p:tgtEl>
                                        <p:attrNameLst>
                                          <p:attrName>style.visibility</p:attrName>
                                        </p:attrNameLst>
                                      </p:cBhvr>
                                      <p:to>
                                        <p:strVal val="hidden"/>
                                      </p:to>
                                    </p:set>
                                  </p:childTnLst>
                                </p:cTn>
                              </p:par>
                            </p:childTnLst>
                          </p:cTn>
                        </p:par>
                        <p:par>
                          <p:cTn id="42" fill="hold">
                            <p:stCondLst>
                              <p:cond delay="2300"/>
                            </p:stCondLst>
                            <p:childTnLst>
                              <p:par>
                                <p:cTn id="43" presetID="10" presetClass="exit" presetSubtype="0" fill="hold" grpId="1" nodeType="afterEffect">
                                  <p:stCondLst>
                                    <p:cond delay="0"/>
                                  </p:stCondLst>
                                  <p:childTnLst>
                                    <p:animEffect transition="out" filter="fade">
                                      <p:cBhvr>
                                        <p:cTn id="44" dur="200"/>
                                        <p:tgtEl>
                                          <p:spTgt spid="15"/>
                                        </p:tgtEl>
                                      </p:cBhvr>
                                    </p:animEffect>
                                    <p:set>
                                      <p:cBhvr>
                                        <p:cTn id="45" dur="1" fill="hold">
                                          <p:stCondLst>
                                            <p:cond delay="199"/>
                                          </p:stCondLst>
                                        </p:cTn>
                                        <p:tgtEl>
                                          <p:spTgt spid="1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206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par>
                          <p:cTn id="54" fill="hold">
                            <p:stCondLst>
                              <p:cond delay="2500"/>
                            </p:stCondLst>
                            <p:childTnLst>
                              <p:par>
                                <p:cTn id="55" presetID="31" presetClass="exit" presetSubtype="0" fill="hold" nodeType="afterEffect">
                                  <p:stCondLst>
                                    <p:cond delay="0"/>
                                  </p:stCondLst>
                                  <p:iterate type="lt">
                                    <p:tmPct val="5000"/>
                                  </p:iterate>
                                  <p:childTnLst>
                                    <p:anim calcmode="lin" valueType="num">
                                      <p:cBhvr>
                                        <p:cTn id="56" dur="200"/>
                                        <p:tgtEl>
                                          <p:spTgt spid="20"/>
                                        </p:tgtEl>
                                        <p:attrNameLst>
                                          <p:attrName>ppt_w</p:attrName>
                                        </p:attrNameLst>
                                      </p:cBhvr>
                                      <p:tavLst>
                                        <p:tav tm="0">
                                          <p:val>
                                            <p:strVal val="ppt_w"/>
                                          </p:val>
                                        </p:tav>
                                        <p:tav tm="100000">
                                          <p:val>
                                            <p:fltVal val="0"/>
                                          </p:val>
                                        </p:tav>
                                      </p:tavLst>
                                    </p:anim>
                                    <p:anim calcmode="lin" valueType="num">
                                      <p:cBhvr>
                                        <p:cTn id="57" dur="200"/>
                                        <p:tgtEl>
                                          <p:spTgt spid="20"/>
                                        </p:tgtEl>
                                        <p:attrNameLst>
                                          <p:attrName>ppt_h</p:attrName>
                                        </p:attrNameLst>
                                      </p:cBhvr>
                                      <p:tavLst>
                                        <p:tav tm="0">
                                          <p:val>
                                            <p:strVal val="ppt_h"/>
                                          </p:val>
                                        </p:tav>
                                        <p:tav tm="100000">
                                          <p:val>
                                            <p:fltVal val="0"/>
                                          </p:val>
                                        </p:tav>
                                      </p:tavLst>
                                    </p:anim>
                                    <p:anim calcmode="lin" valueType="num">
                                      <p:cBhvr>
                                        <p:cTn id="58" dur="200"/>
                                        <p:tgtEl>
                                          <p:spTgt spid="20"/>
                                        </p:tgtEl>
                                        <p:attrNameLst>
                                          <p:attrName>style.rotation</p:attrName>
                                        </p:attrNameLst>
                                      </p:cBhvr>
                                      <p:tavLst>
                                        <p:tav tm="0">
                                          <p:val>
                                            <p:fltVal val="0"/>
                                          </p:val>
                                        </p:tav>
                                        <p:tav tm="100000">
                                          <p:val>
                                            <p:fltVal val="90"/>
                                          </p:val>
                                        </p:tav>
                                      </p:tavLst>
                                    </p:anim>
                                    <p:animEffect transition="out" filter="fade">
                                      <p:cBhvr>
                                        <p:cTn id="59" dur="200"/>
                                        <p:tgtEl>
                                          <p:spTgt spid="20"/>
                                        </p:tgtEl>
                                      </p:cBhvr>
                                    </p:animEffect>
                                    <p:set>
                                      <p:cBhvr>
                                        <p:cTn id="60" dur="1" fill="hold">
                                          <p:stCondLst>
                                            <p:cond delay="199"/>
                                          </p:stCondLst>
                                        </p:cTn>
                                        <p:tgtEl>
                                          <p:spTgt spid="20"/>
                                        </p:tgtEl>
                                        <p:attrNameLst>
                                          <p:attrName>style.visibility</p:attrName>
                                        </p:attrNameLst>
                                      </p:cBhvr>
                                      <p:to>
                                        <p:strVal val="hidden"/>
                                      </p:to>
                                    </p:set>
                                  </p:childTnLst>
                                </p:cTn>
                              </p:par>
                            </p:childTnLst>
                          </p:cTn>
                        </p:par>
                        <p:par>
                          <p:cTn id="61" fill="hold">
                            <p:stCondLst>
                              <p:cond delay="2700"/>
                            </p:stCondLst>
                            <p:childTnLst>
                              <p:par>
                                <p:cTn id="62" presetID="31" presetClass="exit" presetSubtype="0" fill="hold" nodeType="afterEffect">
                                  <p:stCondLst>
                                    <p:cond delay="0"/>
                                  </p:stCondLst>
                                  <p:iterate type="lt">
                                    <p:tmPct val="5000"/>
                                  </p:iterate>
                                  <p:childTnLst>
                                    <p:anim calcmode="lin" valueType="num">
                                      <p:cBhvr>
                                        <p:cTn id="63" dur="200"/>
                                        <p:tgtEl>
                                          <p:spTgt spid="25"/>
                                        </p:tgtEl>
                                        <p:attrNameLst>
                                          <p:attrName>ppt_w</p:attrName>
                                        </p:attrNameLst>
                                      </p:cBhvr>
                                      <p:tavLst>
                                        <p:tav tm="0">
                                          <p:val>
                                            <p:strVal val="ppt_w"/>
                                          </p:val>
                                        </p:tav>
                                        <p:tav tm="100000">
                                          <p:val>
                                            <p:fltVal val="0"/>
                                          </p:val>
                                        </p:tav>
                                      </p:tavLst>
                                    </p:anim>
                                    <p:anim calcmode="lin" valueType="num">
                                      <p:cBhvr>
                                        <p:cTn id="64" dur="200"/>
                                        <p:tgtEl>
                                          <p:spTgt spid="25"/>
                                        </p:tgtEl>
                                        <p:attrNameLst>
                                          <p:attrName>ppt_h</p:attrName>
                                        </p:attrNameLst>
                                      </p:cBhvr>
                                      <p:tavLst>
                                        <p:tav tm="0">
                                          <p:val>
                                            <p:strVal val="ppt_h"/>
                                          </p:val>
                                        </p:tav>
                                        <p:tav tm="100000">
                                          <p:val>
                                            <p:fltVal val="0"/>
                                          </p:val>
                                        </p:tav>
                                      </p:tavLst>
                                    </p:anim>
                                    <p:anim calcmode="lin" valueType="num">
                                      <p:cBhvr>
                                        <p:cTn id="65" dur="200"/>
                                        <p:tgtEl>
                                          <p:spTgt spid="25"/>
                                        </p:tgtEl>
                                        <p:attrNameLst>
                                          <p:attrName>style.rotation</p:attrName>
                                        </p:attrNameLst>
                                      </p:cBhvr>
                                      <p:tavLst>
                                        <p:tav tm="0">
                                          <p:val>
                                            <p:fltVal val="0"/>
                                          </p:val>
                                        </p:tav>
                                        <p:tav tm="100000">
                                          <p:val>
                                            <p:fltVal val="90"/>
                                          </p:val>
                                        </p:tav>
                                      </p:tavLst>
                                    </p:anim>
                                    <p:animEffect transition="out" filter="fade">
                                      <p:cBhvr>
                                        <p:cTn id="66" dur="200"/>
                                        <p:tgtEl>
                                          <p:spTgt spid="25"/>
                                        </p:tgtEl>
                                      </p:cBhvr>
                                    </p:animEffect>
                                    <p:set>
                                      <p:cBhvr>
                                        <p:cTn id="67" dur="1" fill="hold">
                                          <p:stCondLst>
                                            <p:cond delay="199"/>
                                          </p:stCondLst>
                                        </p:cTn>
                                        <p:tgtEl>
                                          <p:spTgt spid="25"/>
                                        </p:tgtEl>
                                        <p:attrNameLst>
                                          <p:attrName>style.visibility</p:attrName>
                                        </p:attrNameLst>
                                      </p:cBhvr>
                                      <p:to>
                                        <p:strVal val="hidden"/>
                                      </p:to>
                                    </p:set>
                                  </p:childTnLst>
                                </p:cTn>
                              </p:par>
                            </p:childTnLst>
                          </p:cTn>
                        </p:par>
                        <p:par>
                          <p:cTn id="68" fill="hold">
                            <p:stCondLst>
                              <p:cond delay="2900"/>
                            </p:stCondLst>
                            <p:childTnLst>
                              <p:par>
                                <p:cTn id="69" presetID="31" presetClass="exit" presetSubtype="0" fill="hold" nodeType="afterEffect">
                                  <p:stCondLst>
                                    <p:cond delay="0"/>
                                  </p:stCondLst>
                                  <p:iterate type="lt">
                                    <p:tmPct val="5000"/>
                                  </p:iterate>
                                  <p:childTnLst>
                                    <p:anim calcmode="lin" valueType="num">
                                      <p:cBhvr>
                                        <p:cTn id="70" dur="200"/>
                                        <p:tgtEl>
                                          <p:spTgt spid="28"/>
                                        </p:tgtEl>
                                        <p:attrNameLst>
                                          <p:attrName>ppt_w</p:attrName>
                                        </p:attrNameLst>
                                      </p:cBhvr>
                                      <p:tavLst>
                                        <p:tav tm="0">
                                          <p:val>
                                            <p:strVal val="ppt_w"/>
                                          </p:val>
                                        </p:tav>
                                        <p:tav tm="100000">
                                          <p:val>
                                            <p:fltVal val="0"/>
                                          </p:val>
                                        </p:tav>
                                      </p:tavLst>
                                    </p:anim>
                                    <p:anim calcmode="lin" valueType="num">
                                      <p:cBhvr>
                                        <p:cTn id="71" dur="200"/>
                                        <p:tgtEl>
                                          <p:spTgt spid="28"/>
                                        </p:tgtEl>
                                        <p:attrNameLst>
                                          <p:attrName>ppt_h</p:attrName>
                                        </p:attrNameLst>
                                      </p:cBhvr>
                                      <p:tavLst>
                                        <p:tav tm="0">
                                          <p:val>
                                            <p:strVal val="ppt_h"/>
                                          </p:val>
                                        </p:tav>
                                        <p:tav tm="100000">
                                          <p:val>
                                            <p:fltVal val="0"/>
                                          </p:val>
                                        </p:tav>
                                      </p:tavLst>
                                    </p:anim>
                                    <p:anim calcmode="lin" valueType="num">
                                      <p:cBhvr>
                                        <p:cTn id="72" dur="200"/>
                                        <p:tgtEl>
                                          <p:spTgt spid="28"/>
                                        </p:tgtEl>
                                        <p:attrNameLst>
                                          <p:attrName>style.rotation</p:attrName>
                                        </p:attrNameLst>
                                      </p:cBhvr>
                                      <p:tavLst>
                                        <p:tav tm="0">
                                          <p:val>
                                            <p:fltVal val="0"/>
                                          </p:val>
                                        </p:tav>
                                        <p:tav tm="100000">
                                          <p:val>
                                            <p:fltVal val="90"/>
                                          </p:val>
                                        </p:tav>
                                      </p:tavLst>
                                    </p:anim>
                                    <p:animEffect transition="out" filter="fade">
                                      <p:cBhvr>
                                        <p:cTn id="73" dur="200"/>
                                        <p:tgtEl>
                                          <p:spTgt spid="28"/>
                                        </p:tgtEl>
                                      </p:cBhvr>
                                    </p:animEffect>
                                    <p:set>
                                      <p:cBhvr>
                                        <p:cTn id="74" dur="1" fill="hold">
                                          <p:stCondLst>
                                            <p:cond delay="199"/>
                                          </p:stCondLst>
                                        </p:cTn>
                                        <p:tgtEl>
                                          <p:spTgt spid="28"/>
                                        </p:tgtEl>
                                        <p:attrNameLst>
                                          <p:attrName>style.visibility</p:attrName>
                                        </p:attrNameLst>
                                      </p:cBhvr>
                                      <p:to>
                                        <p:strVal val="hidden"/>
                                      </p:to>
                                    </p:set>
                                  </p:childTnLst>
                                </p:cTn>
                              </p:par>
                            </p:childTnLst>
                          </p:cTn>
                        </p:par>
                        <p:par>
                          <p:cTn id="75" fill="hold">
                            <p:stCondLst>
                              <p:cond delay="3100"/>
                            </p:stCondLst>
                            <p:childTnLst>
                              <p:par>
                                <p:cTn id="76" presetID="31" presetClass="exit" presetSubtype="0" fill="hold" nodeType="afterEffect">
                                  <p:stCondLst>
                                    <p:cond delay="0"/>
                                  </p:stCondLst>
                                  <p:iterate type="lt">
                                    <p:tmPct val="5000"/>
                                  </p:iterate>
                                  <p:childTnLst>
                                    <p:anim calcmode="lin" valueType="num">
                                      <p:cBhvr>
                                        <p:cTn id="77" dur="200"/>
                                        <p:tgtEl>
                                          <p:spTgt spid="14"/>
                                        </p:tgtEl>
                                        <p:attrNameLst>
                                          <p:attrName>ppt_w</p:attrName>
                                        </p:attrNameLst>
                                      </p:cBhvr>
                                      <p:tavLst>
                                        <p:tav tm="0">
                                          <p:val>
                                            <p:strVal val="ppt_w"/>
                                          </p:val>
                                        </p:tav>
                                        <p:tav tm="100000">
                                          <p:val>
                                            <p:fltVal val="0"/>
                                          </p:val>
                                        </p:tav>
                                      </p:tavLst>
                                    </p:anim>
                                    <p:anim calcmode="lin" valueType="num">
                                      <p:cBhvr>
                                        <p:cTn id="78" dur="200"/>
                                        <p:tgtEl>
                                          <p:spTgt spid="14"/>
                                        </p:tgtEl>
                                        <p:attrNameLst>
                                          <p:attrName>ppt_h</p:attrName>
                                        </p:attrNameLst>
                                      </p:cBhvr>
                                      <p:tavLst>
                                        <p:tav tm="0">
                                          <p:val>
                                            <p:strVal val="ppt_h"/>
                                          </p:val>
                                        </p:tav>
                                        <p:tav tm="100000">
                                          <p:val>
                                            <p:fltVal val="0"/>
                                          </p:val>
                                        </p:tav>
                                      </p:tavLst>
                                    </p:anim>
                                    <p:anim calcmode="lin" valueType="num">
                                      <p:cBhvr>
                                        <p:cTn id="79" dur="200"/>
                                        <p:tgtEl>
                                          <p:spTgt spid="14"/>
                                        </p:tgtEl>
                                        <p:attrNameLst>
                                          <p:attrName>style.rotation</p:attrName>
                                        </p:attrNameLst>
                                      </p:cBhvr>
                                      <p:tavLst>
                                        <p:tav tm="0">
                                          <p:val>
                                            <p:fltVal val="0"/>
                                          </p:val>
                                        </p:tav>
                                        <p:tav tm="100000">
                                          <p:val>
                                            <p:fltVal val="90"/>
                                          </p:val>
                                        </p:tav>
                                      </p:tavLst>
                                    </p:anim>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par>
                          <p:cTn id="82" fill="hold">
                            <p:stCondLst>
                              <p:cond delay="3300"/>
                            </p:stCondLst>
                            <p:childTnLst>
                              <p:par>
                                <p:cTn id="83" presetID="10" presetClass="exit" presetSubtype="0" fill="hold" nodeType="afterEffect">
                                  <p:stCondLst>
                                    <p:cond delay="100"/>
                                  </p:stCondLst>
                                  <p:childTnLst>
                                    <p:animEffect transition="out" filter="fade">
                                      <p:cBhvr>
                                        <p:cTn id="84" dur="2000"/>
                                        <p:tgtEl>
                                          <p:spTgt spid="2064"/>
                                        </p:tgtEl>
                                      </p:cBhvr>
                                    </p:animEffect>
                                    <p:set>
                                      <p:cBhvr>
                                        <p:cTn id="85" dur="1" fill="hold">
                                          <p:stCondLst>
                                            <p:cond delay="1999"/>
                                          </p:stCondLst>
                                        </p:cTn>
                                        <p:tgtEl>
                                          <p:spTgt spid="206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000"/>
                                        <p:tgtEl>
                                          <p:spTgt spid="27"/>
                                        </p:tgtEl>
                                      </p:cBhvr>
                                    </p:animEffect>
                                    <p:set>
                                      <p:cBhvr>
                                        <p:cTn id="88" dur="1" fill="hold">
                                          <p:stCondLst>
                                            <p:cond delay="19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30"/>
                                        </p:tgtEl>
                                      </p:cBhvr>
                                    </p:animEffect>
                                    <p:set>
                                      <p:cBhvr>
                                        <p:cTn id="91" dur="1" fill="hold">
                                          <p:stCondLst>
                                            <p:cond delay="1999"/>
                                          </p:stCondLst>
                                        </p:cTn>
                                        <p:tgtEl>
                                          <p:spTgt spid="3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2000"/>
                                        <p:tgtEl>
                                          <p:spTgt spid="16"/>
                                        </p:tgtEl>
                                      </p:cBhvr>
                                    </p:animEffect>
                                    <p:set>
                                      <p:cBhvr>
                                        <p:cTn id="94" dur="1" fill="hold">
                                          <p:stCondLst>
                                            <p:cond delay="1999"/>
                                          </p:stCondLst>
                                        </p:cTn>
                                        <p:tgtEl>
                                          <p:spTgt spid="16"/>
                                        </p:tgtEl>
                                        <p:attrNameLst>
                                          <p:attrName>style.visibility</p:attrName>
                                        </p:attrNameLst>
                                      </p:cBhvr>
                                      <p:to>
                                        <p:strVal val="hidden"/>
                                      </p:to>
                                    </p:set>
                                  </p:childTnLst>
                                </p:cTn>
                              </p:par>
                              <p:par>
                                <p:cTn id="95" presetID="10" presetClass="entr" presetSubtype="0" fill="hold" nodeType="withEffect">
                                  <p:stCondLst>
                                    <p:cond delay="110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a:t>
              </a:r>
              <a:endParaRPr lang="en-US" sz="2800" dirty="0">
                <a:solidFill>
                  <a:schemeClr val="bg1"/>
                </a:solidFill>
              </a:endParaRP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smtClean="0">
                  <a:solidFill>
                    <a:schemeClr val="bg1"/>
                  </a:solidFill>
                  <a:latin typeface="Century Gothic" pitchFamily="34" charset="0"/>
                </a:rPr>
                <a:t>It’s cold</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cold coff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1700808"/>
            <a:ext cx="3701655" cy="3701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www.c4dcafe.com/ipb/uploads/1301349394/gallery_110038_2019_188389.jpg"/>
          <p:cNvPicPr>
            <a:picLocks noChangeAspect="1" noChangeArrowheads="1"/>
          </p:cNvPicPr>
          <p:nvPr/>
        </p:nvPicPr>
        <p:blipFill>
          <a:blip r:embed="rId3"/>
          <a:srcRect l="8854" r="7813"/>
          <a:stretch>
            <a:fillRect/>
          </a:stretch>
        </p:blipFill>
        <p:spPr bwMode="auto">
          <a:xfrm>
            <a:off x="0" y="0"/>
            <a:ext cx="9144000" cy="6858000"/>
          </a:xfrm>
          <a:prstGeom prst="rect">
            <a:avLst/>
          </a:prstGeom>
          <a:noFill/>
        </p:spPr>
      </p:pic>
      <p:pic>
        <p:nvPicPr>
          <p:cNvPr id="2056" name="Hand"/>
          <p:cNvPicPr>
            <a:picLocks noChangeAspect="1" noChangeArrowheads="1"/>
          </p:cNvPicPr>
          <p:nvPr/>
        </p:nvPicPr>
        <p:blipFill>
          <a:blip r:embed="rId4">
            <a:lum bright="-10000"/>
          </a:blip>
          <a:srcRect/>
          <a:stretch>
            <a:fillRect/>
          </a:stretch>
        </p:blipFill>
        <p:spPr bwMode="auto">
          <a:xfrm>
            <a:off x="0" y="3786190"/>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7" name="Drone5" descr="http://www.rcheliresource.com/wp-content/uploads/2013/01/RCHR-A1a-Dart-Quadcopter.png"/>
          <p:cNvPicPr>
            <a:picLocks noChangeAspect="1" noChangeArrowheads="1"/>
          </p:cNvPicPr>
          <p:nvPr/>
        </p:nvPicPr>
        <p:blipFill>
          <a:blip r:embed="rId8" cstate="print"/>
          <a:stretch>
            <a:fillRect/>
          </a:stretch>
        </p:blipFill>
        <p:spPr bwMode="auto">
          <a:xfrm rot="759994">
            <a:off x="4413869" y="1792098"/>
            <a:ext cx="3486324" cy="1550948"/>
          </a:xfrm>
          <a:prstGeom prst="rect">
            <a:avLst/>
          </a:prstGeom>
          <a:noFill/>
        </p:spPr>
      </p:pic>
      <p:sp>
        <p:nvSpPr>
          <p:cNvPr id="18" name="Beam5"/>
          <p:cNvSpPr/>
          <p:nvPr/>
        </p:nvSpPr>
        <p:spPr>
          <a:xfrm rot="1288963">
            <a:off x="5596273" y="2527487"/>
            <a:ext cx="235858" cy="251740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explosion5" descr="http://images.wikia.com/uncyclopedia/images/7/7a/Explode_fire.gif"/>
          <p:cNvPicPr>
            <a:picLocks noChangeAspect="1" noChangeArrowheads="1" noCrop="1"/>
          </p:cNvPicPr>
          <p:nvPr/>
        </p:nvPicPr>
        <p:blipFill>
          <a:blip r:embed="rId6"/>
          <a:srcRect/>
          <a:stretch>
            <a:fillRect/>
          </a:stretch>
        </p:blipFill>
        <p:spPr bwMode="auto">
          <a:xfrm rot="15103324">
            <a:off x="5528307" y="-384330"/>
            <a:ext cx="3157360" cy="4446986"/>
          </a:xfrm>
          <a:prstGeom prst="rect">
            <a:avLst/>
          </a:prstGeom>
          <a:noFill/>
        </p:spPr>
      </p:pic>
      <p:pic>
        <p:nvPicPr>
          <p:cNvPr id="22"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4" dur="500" fill="hold"/>
                                        <p:tgtEl>
                                          <p:spTgt spid="17"/>
                                        </p:tgtEl>
                                        <p:attrNameLst>
                                          <p:attrName>ppt_x</p:attrName>
                                          <p:attrName>ppt_y</p:attrName>
                                        </p:attrNameLst>
                                      </p:cBhvr>
                                      <p:rCtr x="39" y="1"/>
                                    </p:animMotion>
                                  </p:childTnLst>
                                </p:cTn>
                              </p:par>
                              <p:par>
                                <p:cTn id="15" presetID="2" presetClass="entr" presetSubtype="4"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2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boom.wav"/>
                                        </p:tgtEl>
                                      </p:cMediaNode>
                                    </p:audio>
                                  </p:sub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2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laserboom.wav"/>
                                        </p:tgtEl>
                                      </p:cMediaNode>
                                    </p:audio>
                                  </p:subTnLst>
                                </p:cTn>
                              </p:par>
                              <p:par>
                                <p:cTn id="26" presetID="22" presetClass="entr" presetSubtype="4" fill="hold" grpId="0" nodeType="withEffect">
                                  <p:stCondLst>
                                    <p:cond delay="2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2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laserboom.wav"/>
                                        </p:tgtEl>
                                      </p:cMediaNode>
                                    </p:audio>
                                  </p:subTnLst>
                                </p:cTn>
                              </p:par>
                              <p:par>
                                <p:cTn id="29" presetID="22" presetClass="entr" presetSubtype="4" fill="hold" grpId="0" nodeType="withEffect">
                                  <p:stCondLst>
                                    <p:cond delay="40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boom.wav"/>
                                        </p:tgtEl>
                                      </p:cMediaNode>
                                    </p:audio>
                                  </p:subTnLst>
                                </p:cTn>
                              </p:par>
                              <p:par>
                                <p:cTn id="32" presetID="22" presetClass="entr" presetSubtype="4"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2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laserboom.wav"/>
                                        </p:tgtEl>
                                      </p:cMediaNode>
                                    </p:audio>
                                  </p:subTnLst>
                                </p:cTn>
                              </p:par>
                            </p:childTnLst>
                          </p:cTn>
                        </p:par>
                        <p:par>
                          <p:cTn id="35" fill="hold">
                            <p:stCondLst>
                              <p:cond delay="1700"/>
                            </p:stCondLst>
                            <p:childTnLst>
                              <p:par>
                                <p:cTn id="36" presetID="10" presetClass="exit" presetSubtype="0" fill="hold" grpId="1" nodeType="afterEffect">
                                  <p:stCondLst>
                                    <p:cond delay="0"/>
                                  </p:stCondLst>
                                  <p:childTnLst>
                                    <p:animEffect transition="out" filter="fade">
                                      <p:cBhvr>
                                        <p:cTn id="37" dur="200"/>
                                        <p:tgtEl>
                                          <p:spTgt spid="18"/>
                                        </p:tgtEl>
                                      </p:cBhvr>
                                    </p:animEffect>
                                    <p:set>
                                      <p:cBhvr>
                                        <p:cTn id="38" dur="1" fill="hold">
                                          <p:stCondLst>
                                            <p:cond delay="199"/>
                                          </p:stCondLst>
                                        </p:cTn>
                                        <p:tgtEl>
                                          <p:spTgt spid="18"/>
                                        </p:tgtEl>
                                        <p:attrNameLst>
                                          <p:attrName>style.visibility</p:attrName>
                                        </p:attrNameLst>
                                      </p:cBhvr>
                                      <p:to>
                                        <p:strVal val="hidden"/>
                                      </p:to>
                                    </p:set>
                                  </p:childTnLst>
                                </p:cTn>
                              </p:par>
                            </p:childTnLst>
                          </p:cTn>
                        </p:par>
                        <p:par>
                          <p:cTn id="39" fill="hold">
                            <p:stCondLst>
                              <p:cond delay="1900"/>
                            </p:stCondLst>
                            <p:childTnLst>
                              <p:par>
                                <p:cTn id="40" presetID="10" presetClass="exit" presetSubtype="0" fill="hold" grpId="1" nodeType="afterEffect">
                                  <p:stCondLst>
                                    <p:cond delay="0"/>
                                  </p:stCondLst>
                                  <p:childTnLst>
                                    <p:animEffect transition="out" filter="fade">
                                      <p:cBhvr>
                                        <p:cTn id="41" dur="200"/>
                                        <p:tgtEl>
                                          <p:spTgt spid="24"/>
                                        </p:tgtEl>
                                      </p:cBhvr>
                                    </p:animEffect>
                                    <p:set>
                                      <p:cBhvr>
                                        <p:cTn id="42" dur="1" fill="hold">
                                          <p:stCondLst>
                                            <p:cond delay="199"/>
                                          </p:stCondLst>
                                        </p:cTn>
                                        <p:tgtEl>
                                          <p:spTgt spid="24"/>
                                        </p:tgtEl>
                                        <p:attrNameLst>
                                          <p:attrName>style.visibility</p:attrName>
                                        </p:attrNameLst>
                                      </p:cBhvr>
                                      <p:to>
                                        <p:strVal val="hidden"/>
                                      </p:to>
                                    </p:set>
                                  </p:childTnLst>
                                </p:cTn>
                              </p:par>
                            </p:childTnLst>
                          </p:cTn>
                        </p:par>
                        <p:par>
                          <p:cTn id="43" fill="hold">
                            <p:stCondLst>
                              <p:cond delay="2100"/>
                            </p:stCondLst>
                            <p:childTnLst>
                              <p:par>
                                <p:cTn id="44" presetID="10" presetClass="exit" presetSubtype="0" fill="hold" grpId="1" nodeType="afterEffect">
                                  <p:stCondLst>
                                    <p:cond delay="0"/>
                                  </p:stCondLst>
                                  <p:childTnLst>
                                    <p:animEffect transition="out" filter="fade">
                                      <p:cBhvr>
                                        <p:cTn id="45" dur="200"/>
                                        <p:tgtEl>
                                          <p:spTgt spid="26"/>
                                        </p:tgtEl>
                                      </p:cBhvr>
                                    </p:animEffect>
                                    <p:set>
                                      <p:cBhvr>
                                        <p:cTn id="46" dur="1" fill="hold">
                                          <p:stCondLst>
                                            <p:cond delay="199"/>
                                          </p:stCondLst>
                                        </p:cTn>
                                        <p:tgtEl>
                                          <p:spTgt spid="26"/>
                                        </p:tgtEl>
                                        <p:attrNameLst>
                                          <p:attrName>style.visibility</p:attrName>
                                        </p:attrNameLst>
                                      </p:cBhvr>
                                      <p:to>
                                        <p:strVal val="hidden"/>
                                      </p:to>
                                    </p:set>
                                  </p:childTnLst>
                                </p:cTn>
                              </p:par>
                            </p:childTnLst>
                          </p:cTn>
                        </p:par>
                        <p:par>
                          <p:cTn id="47" fill="hold">
                            <p:stCondLst>
                              <p:cond delay="2300"/>
                            </p:stCondLst>
                            <p:childTnLst>
                              <p:par>
                                <p:cTn id="48" presetID="10" presetClass="exit" presetSubtype="0" fill="hold" grpId="1" nodeType="afterEffect">
                                  <p:stCondLst>
                                    <p:cond delay="0"/>
                                  </p:stCondLst>
                                  <p:childTnLst>
                                    <p:animEffect transition="out" filter="fade">
                                      <p:cBhvr>
                                        <p:cTn id="49" dur="200"/>
                                        <p:tgtEl>
                                          <p:spTgt spid="29"/>
                                        </p:tgtEl>
                                      </p:cBhvr>
                                    </p:animEffect>
                                    <p:set>
                                      <p:cBhvr>
                                        <p:cTn id="50" dur="1" fill="hold">
                                          <p:stCondLst>
                                            <p:cond delay="199"/>
                                          </p:stCondLst>
                                        </p:cTn>
                                        <p:tgtEl>
                                          <p:spTgt spid="29"/>
                                        </p:tgtEl>
                                        <p:attrNameLst>
                                          <p:attrName>style.visibility</p:attrName>
                                        </p:attrNameLst>
                                      </p:cBhvr>
                                      <p:to>
                                        <p:strVal val="hidden"/>
                                      </p:to>
                                    </p:set>
                                  </p:childTnLst>
                                </p:cTn>
                              </p:par>
                            </p:childTnLst>
                          </p:cTn>
                        </p:par>
                        <p:par>
                          <p:cTn id="51" fill="hold">
                            <p:stCondLst>
                              <p:cond delay="2500"/>
                            </p:stCondLst>
                            <p:childTnLst>
                              <p:par>
                                <p:cTn id="52" presetID="10" presetClass="exit" presetSubtype="0" fill="hold" grpId="1" nodeType="afterEffect">
                                  <p:stCondLst>
                                    <p:cond delay="0"/>
                                  </p:stCondLst>
                                  <p:childTnLst>
                                    <p:animEffect transition="out" filter="fade">
                                      <p:cBhvr>
                                        <p:cTn id="53" dur="200"/>
                                        <p:tgtEl>
                                          <p:spTgt spid="15"/>
                                        </p:tgtEl>
                                      </p:cBhvr>
                                    </p:animEffect>
                                    <p:set>
                                      <p:cBhvr>
                                        <p:cTn id="54" dur="1" fill="hold">
                                          <p:stCondLst>
                                            <p:cond delay="199"/>
                                          </p:stCondLst>
                                        </p:cTn>
                                        <p:tgtEl>
                                          <p:spTgt spid="1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par>
                          <p:cTn id="65" fill="hold">
                            <p:stCondLst>
                              <p:cond delay="2700"/>
                            </p:stCondLst>
                            <p:childTnLst>
                              <p:par>
                                <p:cTn id="66" presetID="31" presetClass="exit" presetSubtype="0" fill="hold" nodeType="afterEffect">
                                  <p:stCondLst>
                                    <p:cond delay="0"/>
                                  </p:stCondLst>
                                  <p:iterate type="lt">
                                    <p:tmPct val="5000"/>
                                  </p:iterate>
                                  <p:childTnLst>
                                    <p:anim calcmode="lin" valueType="num">
                                      <p:cBhvr>
                                        <p:cTn id="67" dur="200"/>
                                        <p:tgtEl>
                                          <p:spTgt spid="17"/>
                                        </p:tgtEl>
                                        <p:attrNameLst>
                                          <p:attrName>ppt_w</p:attrName>
                                        </p:attrNameLst>
                                      </p:cBhvr>
                                      <p:tavLst>
                                        <p:tav tm="0">
                                          <p:val>
                                            <p:strVal val="ppt_w"/>
                                          </p:val>
                                        </p:tav>
                                        <p:tav tm="100000">
                                          <p:val>
                                            <p:fltVal val="0"/>
                                          </p:val>
                                        </p:tav>
                                      </p:tavLst>
                                    </p:anim>
                                    <p:anim calcmode="lin" valueType="num">
                                      <p:cBhvr>
                                        <p:cTn id="68" dur="200"/>
                                        <p:tgtEl>
                                          <p:spTgt spid="17"/>
                                        </p:tgtEl>
                                        <p:attrNameLst>
                                          <p:attrName>ppt_h</p:attrName>
                                        </p:attrNameLst>
                                      </p:cBhvr>
                                      <p:tavLst>
                                        <p:tav tm="0">
                                          <p:val>
                                            <p:strVal val="ppt_h"/>
                                          </p:val>
                                        </p:tav>
                                        <p:tav tm="100000">
                                          <p:val>
                                            <p:fltVal val="0"/>
                                          </p:val>
                                        </p:tav>
                                      </p:tavLst>
                                    </p:anim>
                                    <p:anim calcmode="lin" valueType="num">
                                      <p:cBhvr>
                                        <p:cTn id="69" dur="200"/>
                                        <p:tgtEl>
                                          <p:spTgt spid="17"/>
                                        </p:tgtEl>
                                        <p:attrNameLst>
                                          <p:attrName>style.rotation</p:attrName>
                                        </p:attrNameLst>
                                      </p:cBhvr>
                                      <p:tavLst>
                                        <p:tav tm="0">
                                          <p:val>
                                            <p:fltVal val="0"/>
                                          </p:val>
                                        </p:tav>
                                        <p:tav tm="100000">
                                          <p:val>
                                            <p:fltVal val="90"/>
                                          </p:val>
                                        </p:tav>
                                      </p:tavLst>
                                    </p:anim>
                                    <p:animEffect transition="out" filter="fade">
                                      <p:cBhvr>
                                        <p:cTn id="70" dur="200"/>
                                        <p:tgtEl>
                                          <p:spTgt spid="17"/>
                                        </p:tgtEl>
                                      </p:cBhvr>
                                    </p:animEffect>
                                    <p:set>
                                      <p:cBhvr>
                                        <p:cTn id="71" dur="1" fill="hold">
                                          <p:stCondLst>
                                            <p:cond delay="199"/>
                                          </p:stCondLst>
                                        </p:cTn>
                                        <p:tgtEl>
                                          <p:spTgt spid="17"/>
                                        </p:tgtEl>
                                        <p:attrNameLst>
                                          <p:attrName>style.visibility</p:attrName>
                                        </p:attrNameLst>
                                      </p:cBhvr>
                                      <p:to>
                                        <p:strVal val="hidden"/>
                                      </p:to>
                                    </p:set>
                                  </p:childTnLst>
                                </p:cTn>
                              </p:par>
                            </p:childTnLst>
                          </p:cTn>
                        </p:par>
                        <p:par>
                          <p:cTn id="72" fill="hold">
                            <p:stCondLst>
                              <p:cond delay="2900"/>
                            </p:stCondLst>
                            <p:childTnLst>
                              <p:par>
                                <p:cTn id="73" presetID="31" presetClass="exit" presetSubtype="0" fill="hold" nodeType="afterEffect">
                                  <p:stCondLst>
                                    <p:cond delay="0"/>
                                  </p:stCondLst>
                                  <p:iterate type="lt">
                                    <p:tmPct val="5000"/>
                                  </p:iterate>
                                  <p:childTnLst>
                                    <p:anim calcmode="lin" valueType="num">
                                      <p:cBhvr>
                                        <p:cTn id="74" dur="200"/>
                                        <p:tgtEl>
                                          <p:spTgt spid="20"/>
                                        </p:tgtEl>
                                        <p:attrNameLst>
                                          <p:attrName>ppt_w</p:attrName>
                                        </p:attrNameLst>
                                      </p:cBhvr>
                                      <p:tavLst>
                                        <p:tav tm="0">
                                          <p:val>
                                            <p:strVal val="ppt_w"/>
                                          </p:val>
                                        </p:tav>
                                        <p:tav tm="100000">
                                          <p:val>
                                            <p:fltVal val="0"/>
                                          </p:val>
                                        </p:tav>
                                      </p:tavLst>
                                    </p:anim>
                                    <p:anim calcmode="lin" valueType="num">
                                      <p:cBhvr>
                                        <p:cTn id="75" dur="200"/>
                                        <p:tgtEl>
                                          <p:spTgt spid="20"/>
                                        </p:tgtEl>
                                        <p:attrNameLst>
                                          <p:attrName>ppt_h</p:attrName>
                                        </p:attrNameLst>
                                      </p:cBhvr>
                                      <p:tavLst>
                                        <p:tav tm="0">
                                          <p:val>
                                            <p:strVal val="ppt_h"/>
                                          </p:val>
                                        </p:tav>
                                        <p:tav tm="100000">
                                          <p:val>
                                            <p:fltVal val="0"/>
                                          </p:val>
                                        </p:tav>
                                      </p:tavLst>
                                    </p:anim>
                                    <p:anim calcmode="lin" valueType="num">
                                      <p:cBhvr>
                                        <p:cTn id="76" dur="200"/>
                                        <p:tgtEl>
                                          <p:spTgt spid="20"/>
                                        </p:tgtEl>
                                        <p:attrNameLst>
                                          <p:attrName>style.rotation</p:attrName>
                                        </p:attrNameLst>
                                      </p:cBhvr>
                                      <p:tavLst>
                                        <p:tav tm="0">
                                          <p:val>
                                            <p:fltVal val="0"/>
                                          </p:val>
                                        </p:tav>
                                        <p:tav tm="100000">
                                          <p:val>
                                            <p:fltVal val="90"/>
                                          </p:val>
                                        </p:tav>
                                      </p:tavLst>
                                    </p:anim>
                                    <p:animEffect transition="out" filter="fade">
                                      <p:cBhvr>
                                        <p:cTn id="77" dur="200"/>
                                        <p:tgtEl>
                                          <p:spTgt spid="20"/>
                                        </p:tgtEl>
                                      </p:cBhvr>
                                    </p:animEffect>
                                    <p:set>
                                      <p:cBhvr>
                                        <p:cTn id="78" dur="1" fill="hold">
                                          <p:stCondLst>
                                            <p:cond delay="199"/>
                                          </p:stCondLst>
                                        </p:cTn>
                                        <p:tgtEl>
                                          <p:spTgt spid="20"/>
                                        </p:tgtEl>
                                        <p:attrNameLst>
                                          <p:attrName>style.visibility</p:attrName>
                                        </p:attrNameLst>
                                      </p:cBhvr>
                                      <p:to>
                                        <p:strVal val="hidden"/>
                                      </p:to>
                                    </p:set>
                                  </p:childTnLst>
                                </p:cTn>
                              </p:par>
                            </p:childTnLst>
                          </p:cTn>
                        </p:par>
                        <p:par>
                          <p:cTn id="79" fill="hold">
                            <p:stCondLst>
                              <p:cond delay="3100"/>
                            </p:stCondLst>
                            <p:childTnLst>
                              <p:par>
                                <p:cTn id="80" presetID="31" presetClass="exit" presetSubtype="0" fill="hold" nodeType="afterEffect">
                                  <p:stCondLst>
                                    <p:cond delay="0"/>
                                  </p:stCondLst>
                                  <p:iterate type="lt">
                                    <p:tmPct val="5000"/>
                                  </p:iterate>
                                  <p:childTnLst>
                                    <p:anim calcmode="lin" valueType="num">
                                      <p:cBhvr>
                                        <p:cTn id="81" dur="200"/>
                                        <p:tgtEl>
                                          <p:spTgt spid="25"/>
                                        </p:tgtEl>
                                        <p:attrNameLst>
                                          <p:attrName>ppt_w</p:attrName>
                                        </p:attrNameLst>
                                      </p:cBhvr>
                                      <p:tavLst>
                                        <p:tav tm="0">
                                          <p:val>
                                            <p:strVal val="ppt_w"/>
                                          </p:val>
                                        </p:tav>
                                        <p:tav tm="100000">
                                          <p:val>
                                            <p:fltVal val="0"/>
                                          </p:val>
                                        </p:tav>
                                      </p:tavLst>
                                    </p:anim>
                                    <p:anim calcmode="lin" valueType="num">
                                      <p:cBhvr>
                                        <p:cTn id="82" dur="200"/>
                                        <p:tgtEl>
                                          <p:spTgt spid="25"/>
                                        </p:tgtEl>
                                        <p:attrNameLst>
                                          <p:attrName>ppt_h</p:attrName>
                                        </p:attrNameLst>
                                      </p:cBhvr>
                                      <p:tavLst>
                                        <p:tav tm="0">
                                          <p:val>
                                            <p:strVal val="ppt_h"/>
                                          </p:val>
                                        </p:tav>
                                        <p:tav tm="100000">
                                          <p:val>
                                            <p:fltVal val="0"/>
                                          </p:val>
                                        </p:tav>
                                      </p:tavLst>
                                    </p:anim>
                                    <p:anim calcmode="lin" valueType="num">
                                      <p:cBhvr>
                                        <p:cTn id="83" dur="200"/>
                                        <p:tgtEl>
                                          <p:spTgt spid="25"/>
                                        </p:tgtEl>
                                        <p:attrNameLst>
                                          <p:attrName>style.rotation</p:attrName>
                                        </p:attrNameLst>
                                      </p:cBhvr>
                                      <p:tavLst>
                                        <p:tav tm="0">
                                          <p:val>
                                            <p:fltVal val="0"/>
                                          </p:val>
                                        </p:tav>
                                        <p:tav tm="100000">
                                          <p:val>
                                            <p:fltVal val="90"/>
                                          </p:val>
                                        </p:tav>
                                      </p:tavLst>
                                    </p:anim>
                                    <p:animEffect transition="out" filter="fade">
                                      <p:cBhvr>
                                        <p:cTn id="84" dur="200"/>
                                        <p:tgtEl>
                                          <p:spTgt spid="25"/>
                                        </p:tgtEl>
                                      </p:cBhvr>
                                    </p:animEffect>
                                    <p:set>
                                      <p:cBhvr>
                                        <p:cTn id="85" dur="1" fill="hold">
                                          <p:stCondLst>
                                            <p:cond delay="199"/>
                                          </p:stCondLst>
                                        </p:cTn>
                                        <p:tgtEl>
                                          <p:spTgt spid="25"/>
                                        </p:tgtEl>
                                        <p:attrNameLst>
                                          <p:attrName>style.visibility</p:attrName>
                                        </p:attrNameLst>
                                      </p:cBhvr>
                                      <p:to>
                                        <p:strVal val="hidden"/>
                                      </p:to>
                                    </p:set>
                                  </p:childTnLst>
                                </p:cTn>
                              </p:par>
                            </p:childTnLst>
                          </p:cTn>
                        </p:par>
                        <p:par>
                          <p:cTn id="86" fill="hold">
                            <p:stCondLst>
                              <p:cond delay="3300"/>
                            </p:stCondLst>
                            <p:childTnLst>
                              <p:par>
                                <p:cTn id="87" presetID="31" presetClass="exit" presetSubtype="0" fill="hold" nodeType="afterEffect">
                                  <p:stCondLst>
                                    <p:cond delay="0"/>
                                  </p:stCondLst>
                                  <p:iterate type="lt">
                                    <p:tmPct val="5000"/>
                                  </p:iterate>
                                  <p:childTnLst>
                                    <p:anim calcmode="lin" valueType="num">
                                      <p:cBhvr>
                                        <p:cTn id="88" dur="200"/>
                                        <p:tgtEl>
                                          <p:spTgt spid="28"/>
                                        </p:tgtEl>
                                        <p:attrNameLst>
                                          <p:attrName>ppt_w</p:attrName>
                                        </p:attrNameLst>
                                      </p:cBhvr>
                                      <p:tavLst>
                                        <p:tav tm="0">
                                          <p:val>
                                            <p:strVal val="ppt_w"/>
                                          </p:val>
                                        </p:tav>
                                        <p:tav tm="100000">
                                          <p:val>
                                            <p:fltVal val="0"/>
                                          </p:val>
                                        </p:tav>
                                      </p:tavLst>
                                    </p:anim>
                                    <p:anim calcmode="lin" valueType="num">
                                      <p:cBhvr>
                                        <p:cTn id="89" dur="200"/>
                                        <p:tgtEl>
                                          <p:spTgt spid="28"/>
                                        </p:tgtEl>
                                        <p:attrNameLst>
                                          <p:attrName>ppt_h</p:attrName>
                                        </p:attrNameLst>
                                      </p:cBhvr>
                                      <p:tavLst>
                                        <p:tav tm="0">
                                          <p:val>
                                            <p:strVal val="ppt_h"/>
                                          </p:val>
                                        </p:tav>
                                        <p:tav tm="100000">
                                          <p:val>
                                            <p:fltVal val="0"/>
                                          </p:val>
                                        </p:tav>
                                      </p:tavLst>
                                    </p:anim>
                                    <p:anim calcmode="lin" valueType="num">
                                      <p:cBhvr>
                                        <p:cTn id="90" dur="200"/>
                                        <p:tgtEl>
                                          <p:spTgt spid="28"/>
                                        </p:tgtEl>
                                        <p:attrNameLst>
                                          <p:attrName>style.rotation</p:attrName>
                                        </p:attrNameLst>
                                      </p:cBhvr>
                                      <p:tavLst>
                                        <p:tav tm="0">
                                          <p:val>
                                            <p:fltVal val="0"/>
                                          </p:val>
                                        </p:tav>
                                        <p:tav tm="100000">
                                          <p:val>
                                            <p:fltVal val="90"/>
                                          </p:val>
                                        </p:tav>
                                      </p:tavLst>
                                    </p:anim>
                                    <p:animEffect transition="out" filter="fade">
                                      <p:cBhvr>
                                        <p:cTn id="91" dur="200"/>
                                        <p:tgtEl>
                                          <p:spTgt spid="28"/>
                                        </p:tgtEl>
                                      </p:cBhvr>
                                    </p:animEffect>
                                    <p:set>
                                      <p:cBhvr>
                                        <p:cTn id="92" dur="1" fill="hold">
                                          <p:stCondLst>
                                            <p:cond delay="199"/>
                                          </p:stCondLst>
                                        </p:cTn>
                                        <p:tgtEl>
                                          <p:spTgt spid="28"/>
                                        </p:tgtEl>
                                        <p:attrNameLst>
                                          <p:attrName>style.visibility</p:attrName>
                                        </p:attrNameLst>
                                      </p:cBhvr>
                                      <p:to>
                                        <p:strVal val="hidden"/>
                                      </p:to>
                                    </p:set>
                                  </p:childTnLst>
                                </p:cTn>
                              </p:par>
                            </p:childTnLst>
                          </p:cTn>
                        </p:par>
                        <p:par>
                          <p:cTn id="93" fill="hold">
                            <p:stCondLst>
                              <p:cond delay="3500"/>
                            </p:stCondLst>
                            <p:childTnLst>
                              <p:par>
                                <p:cTn id="94" presetID="31" presetClass="exit" presetSubtype="0" fill="hold" nodeType="afterEffect">
                                  <p:stCondLst>
                                    <p:cond delay="0"/>
                                  </p:stCondLst>
                                  <p:iterate type="lt">
                                    <p:tmPct val="5000"/>
                                  </p:iterate>
                                  <p:childTnLst>
                                    <p:anim calcmode="lin" valueType="num">
                                      <p:cBhvr>
                                        <p:cTn id="95" dur="200"/>
                                        <p:tgtEl>
                                          <p:spTgt spid="14"/>
                                        </p:tgtEl>
                                        <p:attrNameLst>
                                          <p:attrName>ppt_w</p:attrName>
                                        </p:attrNameLst>
                                      </p:cBhvr>
                                      <p:tavLst>
                                        <p:tav tm="0">
                                          <p:val>
                                            <p:strVal val="ppt_w"/>
                                          </p:val>
                                        </p:tav>
                                        <p:tav tm="100000">
                                          <p:val>
                                            <p:fltVal val="0"/>
                                          </p:val>
                                        </p:tav>
                                      </p:tavLst>
                                    </p:anim>
                                    <p:anim calcmode="lin" valueType="num">
                                      <p:cBhvr>
                                        <p:cTn id="96" dur="200"/>
                                        <p:tgtEl>
                                          <p:spTgt spid="14"/>
                                        </p:tgtEl>
                                        <p:attrNameLst>
                                          <p:attrName>ppt_h</p:attrName>
                                        </p:attrNameLst>
                                      </p:cBhvr>
                                      <p:tavLst>
                                        <p:tav tm="0">
                                          <p:val>
                                            <p:strVal val="ppt_h"/>
                                          </p:val>
                                        </p:tav>
                                        <p:tav tm="100000">
                                          <p:val>
                                            <p:fltVal val="0"/>
                                          </p:val>
                                        </p:tav>
                                      </p:tavLst>
                                    </p:anim>
                                    <p:anim calcmode="lin" valueType="num">
                                      <p:cBhvr>
                                        <p:cTn id="97" dur="200"/>
                                        <p:tgtEl>
                                          <p:spTgt spid="14"/>
                                        </p:tgtEl>
                                        <p:attrNameLst>
                                          <p:attrName>style.rotation</p:attrName>
                                        </p:attrNameLst>
                                      </p:cBhvr>
                                      <p:tavLst>
                                        <p:tav tm="0">
                                          <p:val>
                                            <p:fltVal val="0"/>
                                          </p:val>
                                        </p:tav>
                                        <p:tav tm="100000">
                                          <p:val>
                                            <p:fltVal val="90"/>
                                          </p:val>
                                        </p:tav>
                                      </p:tavLst>
                                    </p:anim>
                                    <p:animEffect transition="out" filter="fade">
                                      <p:cBhvr>
                                        <p:cTn id="98" dur="200"/>
                                        <p:tgtEl>
                                          <p:spTgt spid="14"/>
                                        </p:tgtEl>
                                      </p:cBhvr>
                                    </p:animEffect>
                                    <p:set>
                                      <p:cBhvr>
                                        <p:cTn id="99" dur="1" fill="hold">
                                          <p:stCondLst>
                                            <p:cond delay="199"/>
                                          </p:stCondLst>
                                        </p:cTn>
                                        <p:tgtEl>
                                          <p:spTgt spid="14"/>
                                        </p:tgtEl>
                                        <p:attrNameLst>
                                          <p:attrName>style.visibility</p:attrName>
                                        </p:attrNameLst>
                                      </p:cBhvr>
                                      <p:to>
                                        <p:strVal val="hidden"/>
                                      </p:to>
                                    </p:set>
                                  </p:childTnLst>
                                </p:cTn>
                              </p:par>
                            </p:childTnLst>
                          </p:cTn>
                        </p:par>
                        <p:par>
                          <p:cTn id="100" fill="hold">
                            <p:stCondLst>
                              <p:cond delay="3700"/>
                            </p:stCondLst>
                            <p:childTnLst>
                              <p:par>
                                <p:cTn id="101" presetID="10" presetClass="exit" presetSubtype="0" fill="hold" nodeType="afterEffect">
                                  <p:stCondLst>
                                    <p:cond delay="100"/>
                                  </p:stCondLst>
                                  <p:childTnLst>
                                    <p:animEffect transition="out" filter="fade">
                                      <p:cBhvr>
                                        <p:cTn id="102" dur="2000"/>
                                        <p:tgtEl>
                                          <p:spTgt spid="2064"/>
                                        </p:tgtEl>
                                      </p:cBhvr>
                                    </p:animEffect>
                                    <p:set>
                                      <p:cBhvr>
                                        <p:cTn id="103" dur="1" fill="hold">
                                          <p:stCondLst>
                                            <p:cond delay="1999"/>
                                          </p:stCondLst>
                                        </p:cTn>
                                        <p:tgtEl>
                                          <p:spTgt spid="206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2000"/>
                                        <p:tgtEl>
                                          <p:spTgt spid="27"/>
                                        </p:tgtEl>
                                      </p:cBhvr>
                                    </p:animEffect>
                                    <p:set>
                                      <p:cBhvr>
                                        <p:cTn id="106" dur="1" fill="hold">
                                          <p:stCondLst>
                                            <p:cond delay="1999"/>
                                          </p:stCondLst>
                                        </p:cTn>
                                        <p:tgtEl>
                                          <p:spTgt spid="2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2000"/>
                                        <p:tgtEl>
                                          <p:spTgt spid="30"/>
                                        </p:tgtEl>
                                      </p:cBhvr>
                                    </p:animEffect>
                                    <p:set>
                                      <p:cBhvr>
                                        <p:cTn id="109" dur="1" fill="hold">
                                          <p:stCondLst>
                                            <p:cond delay="1999"/>
                                          </p:stCondLst>
                                        </p:cTn>
                                        <p:tgtEl>
                                          <p:spTgt spid="3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6"/>
                                        </p:tgtEl>
                                      </p:cBhvr>
                                    </p:animEffect>
                                    <p:set>
                                      <p:cBhvr>
                                        <p:cTn id="112" dur="1" fill="hold">
                                          <p:stCondLst>
                                            <p:cond delay="1999"/>
                                          </p:stCondLst>
                                        </p:cTn>
                                        <p:tgtEl>
                                          <p:spTgt spid="16"/>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000"/>
                                        <p:tgtEl>
                                          <p:spTgt spid="19"/>
                                        </p:tgtEl>
                                      </p:cBhvr>
                                    </p:animEffect>
                                    <p:set>
                                      <p:cBhvr>
                                        <p:cTn id="115" dur="1" fill="hold">
                                          <p:stCondLst>
                                            <p:cond delay="1999"/>
                                          </p:stCondLst>
                                        </p:cTn>
                                        <p:tgtEl>
                                          <p:spTgt spid="19"/>
                                        </p:tgtEl>
                                        <p:attrNameLst>
                                          <p:attrName>style.visibility</p:attrName>
                                        </p:attrNameLst>
                                      </p:cBhvr>
                                      <p:to>
                                        <p:strVal val="hidden"/>
                                      </p:to>
                                    </p:set>
                                  </p:childTnLst>
                                </p:cTn>
                              </p:par>
                              <p:par>
                                <p:cTn id="116" presetID="10" presetClass="entr" presetSubtype="0" fill="hold" nodeType="withEffect">
                                  <p:stCondLst>
                                    <p:cond delay="110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round. It’s sweet and sour.</a:t>
              </a:r>
              <a:br>
                <a:rPr lang="en-US" sz="2800" dirty="0" smtClean="0">
                  <a:solidFill>
                    <a:schemeClr val="bg1"/>
                  </a:solidFill>
                  <a:latin typeface="Century Gothic" pitchFamily="34" charset="0"/>
                </a:rPr>
              </a:br>
              <a:r>
                <a:rPr lang="en-US" sz="2800" dirty="0" smtClean="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smtClean="0">
                  <a:solidFill>
                    <a:schemeClr val="bg1"/>
                  </a:solidFill>
                  <a:latin typeface="Century Gothic" pitchFamily="34" charset="0"/>
                </a:rPr>
                <a:t>Is it an orange?</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9" descr="orange mada_1"/>
          <p:cNvPicPr>
            <a:picLocks noChangeAspect="1" noChangeArrowheads="1"/>
          </p:cNvPicPr>
          <p:nvPr/>
        </p:nvPicPr>
        <p:blipFill>
          <a:blip r:embed="rId7"/>
          <a:srcRect/>
          <a:stretch>
            <a:fillRect/>
          </a:stretch>
        </p:blipFill>
        <p:spPr bwMode="auto">
          <a:xfrm>
            <a:off x="3347864" y="3068960"/>
            <a:ext cx="1584176" cy="185638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c4dcafe.com/ipb/uploads/1301349394/gallery_110038_2019_188389.jpg"/>
          <p:cNvPicPr>
            <a:picLocks noChangeAspect="1" noChangeArrowheads="1"/>
          </p:cNvPicPr>
          <p:nvPr/>
        </p:nvPicPr>
        <p:blipFill>
          <a:blip r:embed="rId3"/>
          <a:srcRect l="8854" r="7813"/>
          <a:stretch>
            <a:fillRect/>
          </a:stretch>
        </p:blipFill>
        <p:spPr bwMode="auto">
          <a:xfrm>
            <a:off x="0" y="0"/>
            <a:ext cx="9144000" cy="6858000"/>
          </a:xfrm>
          <a:prstGeom prst="rect">
            <a:avLst/>
          </a:prstGeom>
          <a:noFill/>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pic>
        <p:nvPicPr>
          <p:cNvPr id="10" name="Drone2" descr="http://www.rcheliresource.com/wp-content/uploads/2013/01/RCHR-A1a-Dart-Quadcopter.png"/>
          <p:cNvPicPr>
            <a:picLocks noChangeAspect="1" noChangeArrowheads="1"/>
          </p:cNvPicPr>
          <p:nvPr/>
        </p:nvPicPr>
        <p:blipFill>
          <a:blip r:embed="rId6" cstate="print"/>
          <a:srcRect/>
          <a:stretch>
            <a:fillRect/>
          </a:stretch>
        </p:blipFill>
        <p:spPr bwMode="auto">
          <a:xfrm rot="759994">
            <a:off x="1124464" y="46251"/>
            <a:ext cx="1543872" cy="1543874"/>
          </a:xfrm>
          <a:prstGeom prst="rect">
            <a:avLst/>
          </a:prstGeom>
          <a:noFill/>
        </p:spPr>
      </p:pic>
      <p:sp>
        <p:nvSpPr>
          <p:cNvPr id="11" name="Beam2"/>
          <p:cNvSpPr/>
          <p:nvPr/>
        </p:nvSpPr>
        <p:spPr>
          <a:xfrm rot="19079529">
            <a:off x="3270736" y="-48217"/>
            <a:ext cx="461919" cy="5205920"/>
          </a:xfrm>
          <a:prstGeom prst="triangle">
            <a:avLst/>
          </a:prstGeom>
          <a:gradFill>
            <a:gsLst>
              <a:gs pos="32000">
                <a:schemeClr val="bg1">
                  <a:alpha val="18000"/>
                </a:schemeClr>
              </a:gs>
              <a:gs pos="48000">
                <a:srgbClr val="FFFF00">
                  <a:alpha val="28000"/>
                </a:srgbClr>
              </a:gs>
              <a:gs pos="59000">
                <a:schemeClr val="bg1">
                  <a:alpha val="3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xplosion2" descr="http://images.wikia.com/uncyclopedia/images/7/7a/Explode_fire.gif"/>
          <p:cNvPicPr>
            <a:picLocks noChangeAspect="1" noChangeArrowheads="1" noCrop="1"/>
          </p:cNvPicPr>
          <p:nvPr/>
        </p:nvPicPr>
        <p:blipFill>
          <a:blip r:embed="rId5"/>
          <a:srcRect/>
          <a:stretch>
            <a:fillRect/>
          </a:stretch>
        </p:blipFill>
        <p:spPr bwMode="auto">
          <a:xfrm rot="5400000">
            <a:off x="1449603" y="-55140"/>
            <a:ext cx="1194128" cy="1681870"/>
          </a:xfrm>
          <a:prstGeom prst="rect">
            <a:avLst/>
          </a:prstGeom>
          <a:noFill/>
        </p:spPr>
      </p:pic>
      <p:sp>
        <p:nvSpPr>
          <p:cNvPr id="18" name="폭발 1 17"/>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폭발 1 19"/>
          <p:cNvSpPr/>
          <p:nvPr/>
        </p:nvSpPr>
        <p:spPr>
          <a:xfrm rot="910042">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7"/>
          <a:srcRect/>
          <a:stretch>
            <a:fillRect/>
          </a:stretch>
        </p:blipFill>
        <p:spPr bwMode="auto">
          <a:xfrm>
            <a:off x="3929058" y="4067214"/>
            <a:ext cx="6753225" cy="4933950"/>
          </a:xfrm>
          <a:prstGeom prst="rect">
            <a:avLst/>
          </a:prstGeom>
          <a:noFill/>
        </p:spPr>
      </p:pic>
      <p:pic>
        <p:nvPicPr>
          <p:cNvPr id="1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39" presetClass="path" presetSubtype="0" repeatCount="indefinite" autoRev="1" fill="hold" nodeType="withEffect">
                                  <p:stCondLst>
                                    <p:cond delay="0"/>
                                  </p:stCondLst>
                                  <p:iterate type="lt">
                                    <p:tmPct val="0"/>
                                  </p:iterate>
                                  <p:childTnLst>
                                    <p:animMotion origin="layout" path="M -0.01441 -0.00926 C -0.01441 0.00255 -0.00937 0.01204 -0.00278 0.01204 C 0.00382 0.01204 0.00938 0.00255 0.00938 -0.00926 C 0.00938 -0.02037 0.01459 -0.0287 0.02136 -0.0287 C 0.02795 -0.0287 0.03386 -0.02037 0.03386 -0.00926 " pathEditMode="relative" rAng="0" ptsTypes="fffff">
                                      <p:cBhvr>
                                        <p:cTn id="8" dur="500" fill="hold"/>
                                        <p:tgtEl>
                                          <p:spTgt spid="10"/>
                                        </p:tgtEl>
                                        <p:attrNameLst>
                                          <p:attrName>ppt_x</p:attrName>
                                          <p:attrName>ppt_y</p:attrName>
                                        </p:attrNameLst>
                                      </p:cBhvr>
                                      <p:rCtr x="24" y="1"/>
                                    </p:animMotion>
                                  </p:childTnLst>
                                </p:cTn>
                              </p:par>
                              <p:par>
                                <p:cTn id="9" presetID="2" presetClass="entr" presetSubtype="4" fill="hold" nodeType="with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additive="base">
                                        <p:cTn id="11" dur="300" fill="hold"/>
                                        <p:tgtEl>
                                          <p:spTgt spid="25602"/>
                                        </p:tgtEl>
                                        <p:attrNameLst>
                                          <p:attrName>ppt_x</p:attrName>
                                        </p:attrNameLst>
                                      </p:cBhvr>
                                      <p:tavLst>
                                        <p:tav tm="0">
                                          <p:val>
                                            <p:strVal val="#ppt_x"/>
                                          </p:val>
                                        </p:tav>
                                        <p:tav tm="100000">
                                          <p:val>
                                            <p:strVal val="#ppt_x"/>
                                          </p:val>
                                        </p:tav>
                                      </p:tavLst>
                                    </p:anim>
                                    <p:anim calcmode="lin" valueType="num">
                                      <p:cBhvr additive="base">
                                        <p:cTn id="12" dur="300" fill="hold"/>
                                        <p:tgtEl>
                                          <p:spTgt spid="25602"/>
                                        </p:tgtEl>
                                        <p:attrNameLst>
                                          <p:attrName>ppt_y</p:attrName>
                                        </p:attrNameLst>
                                      </p:cBhvr>
                                      <p:tavLst>
                                        <p:tav tm="0">
                                          <p:val>
                                            <p:strVal val="1+#ppt_h/2"/>
                                          </p:val>
                                        </p:tav>
                                        <p:tav tm="100000">
                                          <p:val>
                                            <p:strVal val="#ppt_y"/>
                                          </p:val>
                                        </p:tav>
                                      </p:tavLst>
                                    </p:anim>
                                  </p:childTnLst>
                                </p:cTn>
                              </p:par>
                              <p:par>
                                <p:cTn id="13"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4" dur="5000" fill="hold"/>
                                        <p:tgtEl>
                                          <p:spTgt spid="25602"/>
                                        </p:tgtEl>
                                        <p:attrNameLst>
                                          <p:attrName>ppt_x</p:attrName>
                                          <p:attrName>ppt_y</p:attrName>
                                        </p:attrNameLst>
                                      </p:cBhvr>
                                      <p:rCtr x="8" y="0"/>
                                    </p:animMotion>
                                  </p:childTnLst>
                                </p:cTn>
                              </p:par>
                              <p:par>
                                <p:cTn id="15" presetID="22" presetClass="entr" presetSubtype="4"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2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2" name="gunboom.wav"/>
                                        </p:tgtEl>
                                      </p:cMediaNode>
                                    </p:audio>
                                  </p:subTnLst>
                                </p:cTn>
                              </p:par>
                              <p:par>
                                <p:cTn id="18" presetID="10" presetClass="exit" presetSubtype="0" fill="hold" grpId="1" nodeType="withEffect">
                                  <p:stCondLst>
                                    <p:cond delay="130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 presetClass="entr" presetSubtype="0" fill="hold" nodeType="withEffect">
                                  <p:stCondLst>
                                    <p:cond delay="1300"/>
                                  </p:stCondLst>
                                  <p:childTnLst>
                                    <p:set>
                                      <p:cBhvr>
                                        <p:cTn id="22" dur="1" fill="hold">
                                          <p:stCondLst>
                                            <p:cond delay="0"/>
                                          </p:stCondLst>
                                        </p:cTn>
                                        <p:tgtEl>
                                          <p:spTgt spid="27"/>
                                        </p:tgtEl>
                                        <p:attrNameLst>
                                          <p:attrName>style.visibility</p:attrName>
                                        </p:attrNameLst>
                                      </p:cBhvr>
                                      <p:to>
                                        <p:strVal val="visible"/>
                                      </p:to>
                                    </p:set>
                                  </p:childTnLst>
                                </p:cTn>
                              </p:par>
                              <p:par>
                                <p:cTn id="23" presetID="31" presetClass="exit" presetSubtype="0" fill="hold" nodeType="withEffect">
                                  <p:stCondLst>
                                    <p:cond delay="1300"/>
                                  </p:stCondLst>
                                  <p:iterate type="lt">
                                    <p:tmPct val="5000"/>
                                  </p:iterate>
                                  <p:childTnLst>
                                    <p:anim calcmode="lin" valueType="num">
                                      <p:cBhvr>
                                        <p:cTn id="24" dur="200"/>
                                        <p:tgtEl>
                                          <p:spTgt spid="25"/>
                                        </p:tgtEl>
                                        <p:attrNameLst>
                                          <p:attrName>ppt_w</p:attrName>
                                        </p:attrNameLst>
                                      </p:cBhvr>
                                      <p:tavLst>
                                        <p:tav tm="0">
                                          <p:val>
                                            <p:strVal val="ppt_w"/>
                                          </p:val>
                                        </p:tav>
                                        <p:tav tm="100000">
                                          <p:val>
                                            <p:fltVal val="0"/>
                                          </p:val>
                                        </p:tav>
                                      </p:tavLst>
                                    </p:anim>
                                    <p:anim calcmode="lin" valueType="num">
                                      <p:cBhvr>
                                        <p:cTn id="25" dur="200"/>
                                        <p:tgtEl>
                                          <p:spTgt spid="25"/>
                                        </p:tgtEl>
                                        <p:attrNameLst>
                                          <p:attrName>ppt_h</p:attrName>
                                        </p:attrNameLst>
                                      </p:cBhvr>
                                      <p:tavLst>
                                        <p:tav tm="0">
                                          <p:val>
                                            <p:strVal val="ppt_h"/>
                                          </p:val>
                                        </p:tav>
                                        <p:tav tm="100000">
                                          <p:val>
                                            <p:fltVal val="0"/>
                                          </p:val>
                                        </p:tav>
                                      </p:tavLst>
                                    </p:anim>
                                    <p:anim calcmode="lin" valueType="num">
                                      <p:cBhvr>
                                        <p:cTn id="26" dur="200"/>
                                        <p:tgtEl>
                                          <p:spTgt spid="25"/>
                                        </p:tgtEl>
                                        <p:attrNameLst>
                                          <p:attrName>style.rotation</p:attrName>
                                        </p:attrNameLst>
                                      </p:cBhvr>
                                      <p:tavLst>
                                        <p:tav tm="0">
                                          <p:val>
                                            <p:fltVal val="0"/>
                                          </p:val>
                                        </p:tav>
                                        <p:tav tm="100000">
                                          <p:val>
                                            <p:fltVal val="90"/>
                                          </p:val>
                                        </p:tav>
                                      </p:tavLst>
                                    </p:anim>
                                    <p:animEffect transition="out" filter="fade">
                                      <p:cBhvr>
                                        <p:cTn id="27" dur="200"/>
                                        <p:tgtEl>
                                          <p:spTgt spid="25"/>
                                        </p:tgtEl>
                                      </p:cBhvr>
                                    </p:animEffect>
                                    <p:set>
                                      <p:cBhvr>
                                        <p:cTn id="28" dur="1" fill="hold">
                                          <p:stCondLst>
                                            <p:cond delay="199"/>
                                          </p:stCondLst>
                                        </p:cTn>
                                        <p:tgtEl>
                                          <p:spTgt spid="25"/>
                                        </p:tgtEl>
                                        <p:attrNameLst>
                                          <p:attrName>style.visibility</p:attrName>
                                        </p:attrNameLst>
                                      </p:cBhvr>
                                      <p:to>
                                        <p:strVal val="hidden"/>
                                      </p:to>
                                    </p:set>
                                  </p:childTnLst>
                                </p:cTn>
                              </p:par>
                              <p:par>
                                <p:cTn id="29" presetID="10" presetClass="exit" presetSubtype="0" fill="hold" nodeType="withEffect">
                                  <p:stCondLst>
                                    <p:cond delay="1400"/>
                                  </p:stCondLst>
                                  <p:childTnLst>
                                    <p:animEffect transition="out" filter="fade">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par>
                                <p:cTn id="32" presetID="22" presetClass="entr" presetSubtype="4" fill="hold" grpId="0" nodeType="withEffect">
                                  <p:stCondLst>
                                    <p:cond delay="140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2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gunboom.wav"/>
                                        </p:tgtEl>
                                      </p:cMediaNode>
                                    </p:audio>
                                  </p:subTnLst>
                                </p:cTn>
                              </p:par>
                              <p:par>
                                <p:cTn id="35" presetID="10" presetClass="exit" presetSubtype="0" fill="hold" grpId="1" nodeType="withEffect">
                                  <p:stCondLst>
                                    <p:cond delay="1400"/>
                                  </p:stCondLst>
                                  <p:childTnLst>
                                    <p:animEffect transition="out" filter="fade">
                                      <p:cBhvr>
                                        <p:cTn id="36" dur="200"/>
                                        <p:tgtEl>
                                          <p:spTgt spid="11"/>
                                        </p:tgtEl>
                                      </p:cBhvr>
                                    </p:animEffect>
                                    <p:set>
                                      <p:cBhvr>
                                        <p:cTn id="37" dur="1" fill="hold">
                                          <p:stCondLst>
                                            <p:cond delay="199"/>
                                          </p:stCondLst>
                                        </p:cTn>
                                        <p:tgtEl>
                                          <p:spTgt spid="11"/>
                                        </p:tgtEl>
                                        <p:attrNameLst>
                                          <p:attrName>style.visibility</p:attrName>
                                        </p:attrNameLst>
                                      </p:cBhvr>
                                      <p:to>
                                        <p:strVal val="hidden"/>
                                      </p:to>
                                    </p:set>
                                  </p:childTnLst>
                                </p:cTn>
                              </p:par>
                              <p:par>
                                <p:cTn id="38" presetID="1" presetClass="entr" presetSubtype="0"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childTnLst>
                                </p:cTn>
                              </p:par>
                              <p:par>
                                <p:cTn id="40" presetID="31" presetClass="exit" presetSubtype="0" fill="hold" nodeType="withEffect">
                                  <p:stCondLst>
                                    <p:cond delay="1500"/>
                                  </p:stCondLst>
                                  <p:iterate type="lt">
                                    <p:tmPct val="5000"/>
                                  </p:iterate>
                                  <p:childTnLst>
                                    <p:anim calcmode="lin" valueType="num">
                                      <p:cBhvr>
                                        <p:cTn id="41" dur="200"/>
                                        <p:tgtEl>
                                          <p:spTgt spid="10"/>
                                        </p:tgtEl>
                                        <p:attrNameLst>
                                          <p:attrName>ppt_w</p:attrName>
                                        </p:attrNameLst>
                                      </p:cBhvr>
                                      <p:tavLst>
                                        <p:tav tm="0">
                                          <p:val>
                                            <p:strVal val="ppt_w"/>
                                          </p:val>
                                        </p:tav>
                                        <p:tav tm="100000">
                                          <p:val>
                                            <p:fltVal val="0"/>
                                          </p:val>
                                        </p:tav>
                                      </p:tavLst>
                                    </p:anim>
                                    <p:anim calcmode="lin" valueType="num">
                                      <p:cBhvr>
                                        <p:cTn id="42" dur="200"/>
                                        <p:tgtEl>
                                          <p:spTgt spid="10"/>
                                        </p:tgtEl>
                                        <p:attrNameLst>
                                          <p:attrName>ppt_h</p:attrName>
                                        </p:attrNameLst>
                                      </p:cBhvr>
                                      <p:tavLst>
                                        <p:tav tm="0">
                                          <p:val>
                                            <p:strVal val="ppt_h"/>
                                          </p:val>
                                        </p:tav>
                                        <p:tav tm="100000">
                                          <p:val>
                                            <p:fltVal val="0"/>
                                          </p:val>
                                        </p:tav>
                                      </p:tavLst>
                                    </p:anim>
                                    <p:anim calcmode="lin" valueType="num">
                                      <p:cBhvr>
                                        <p:cTn id="43" dur="200"/>
                                        <p:tgtEl>
                                          <p:spTgt spid="10"/>
                                        </p:tgtEl>
                                        <p:attrNameLst>
                                          <p:attrName>style.rotation</p:attrName>
                                        </p:attrNameLst>
                                      </p:cBhvr>
                                      <p:tavLst>
                                        <p:tav tm="0">
                                          <p:val>
                                            <p:fltVal val="0"/>
                                          </p:val>
                                        </p:tav>
                                        <p:tav tm="100000">
                                          <p:val>
                                            <p:fltVal val="90"/>
                                          </p:val>
                                        </p:tav>
                                      </p:tavLst>
                                    </p:anim>
                                    <p:animEffect transition="out" filter="fade">
                                      <p:cBhvr>
                                        <p:cTn id="44" dur="200"/>
                                        <p:tgtEl>
                                          <p:spTgt spid="10"/>
                                        </p:tgtEl>
                                      </p:cBhvr>
                                    </p:animEffect>
                                    <p:set>
                                      <p:cBhvr>
                                        <p:cTn id="45" dur="1" fill="hold">
                                          <p:stCondLst>
                                            <p:cond delay="199"/>
                                          </p:stCondLst>
                                        </p:cTn>
                                        <p:tgtEl>
                                          <p:spTgt spid="10"/>
                                        </p:tgtEl>
                                        <p:attrNameLst>
                                          <p:attrName>style.visibility</p:attrName>
                                        </p:attrNameLst>
                                      </p:cBhvr>
                                      <p:to>
                                        <p:strVal val="hidden"/>
                                      </p:to>
                                    </p:set>
                                  </p:childTnLst>
                                </p:cTn>
                              </p:par>
                              <p:par>
                                <p:cTn id="46" presetID="10" presetClass="exit" presetSubtype="0" fill="hold" nodeType="withEffect">
                                  <p:stCondLst>
                                    <p:cond delay="1600"/>
                                  </p:stCondLst>
                                  <p:childTnLst>
                                    <p:animEffect transition="out" filter="fade">
                                      <p:cBhvr>
                                        <p:cTn id="47" dur="2000"/>
                                        <p:tgtEl>
                                          <p:spTgt spid="12"/>
                                        </p:tgtEl>
                                      </p:cBhvr>
                                    </p:animEffect>
                                    <p:set>
                                      <p:cBhvr>
                                        <p:cTn id="48" dur="1" fill="hold">
                                          <p:stCondLst>
                                            <p:cond delay="1999"/>
                                          </p:stCondLst>
                                        </p:cTn>
                                        <p:tgtEl>
                                          <p:spTgt spid="12"/>
                                        </p:tgtEl>
                                        <p:attrNameLst>
                                          <p:attrName>style.visibility</p:attrName>
                                        </p:attrNameLst>
                                      </p:cBhvr>
                                      <p:to>
                                        <p:strVal val="hidden"/>
                                      </p:to>
                                    </p:set>
                                  </p:childTnLst>
                                </p:cTn>
                              </p:par>
                              <p:par>
                                <p:cTn id="49" presetID="1"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childTnLst>
                                </p:cTn>
                              </p:par>
                              <p:par>
                                <p:cTn id="51" presetID="10" presetClass="exit" presetSubtype="0" fill="hold" grpId="1" nodeType="withEffect">
                                  <p:stCondLst>
                                    <p:cond delay="1100"/>
                                  </p:stCondLst>
                                  <p:childTnLst>
                                    <p:animEffect transition="out" filter="fade">
                                      <p:cBhvr>
                                        <p:cTn id="52" dur="100"/>
                                        <p:tgtEl>
                                          <p:spTgt spid="18"/>
                                        </p:tgtEl>
                                      </p:cBhvr>
                                    </p:animEffect>
                                    <p:set>
                                      <p:cBhvr>
                                        <p:cTn id="53" dur="1" fill="hold">
                                          <p:stCondLst>
                                            <p:cond delay="99"/>
                                          </p:stCondLst>
                                        </p:cTn>
                                        <p:tgtEl>
                                          <p:spTgt spid="18"/>
                                        </p:tgtEl>
                                        <p:attrNameLst>
                                          <p:attrName>style.visibility</p:attrName>
                                        </p:attrNameLst>
                                      </p:cBhvr>
                                      <p:to>
                                        <p:strVal val="hidden"/>
                                      </p:to>
                                    </p:set>
                                  </p:childTnLst>
                                </p:cTn>
                              </p:par>
                              <p:par>
                                <p:cTn id="54" presetID="1" presetClass="entr" presetSubtype="0" fill="hold" grpId="0" nodeType="withEffect">
                                  <p:stCondLst>
                                    <p:cond delay="1400"/>
                                  </p:stCondLst>
                                  <p:childTnLst>
                                    <p:set>
                                      <p:cBhvr>
                                        <p:cTn id="55" dur="1" fill="hold">
                                          <p:stCondLst>
                                            <p:cond delay="0"/>
                                          </p:stCondLst>
                                        </p:cTn>
                                        <p:tgtEl>
                                          <p:spTgt spid="20"/>
                                        </p:tgtEl>
                                        <p:attrNameLst>
                                          <p:attrName>style.visibility</p:attrName>
                                        </p:attrNameLst>
                                      </p:cBhvr>
                                      <p:to>
                                        <p:strVal val="visible"/>
                                      </p:to>
                                    </p:set>
                                  </p:childTnLst>
                                </p:cTn>
                              </p:par>
                              <p:par>
                                <p:cTn id="56" presetID="10" presetClass="exit" presetSubtype="0" fill="hold" grpId="1" nodeType="withEffect">
                                  <p:stCondLst>
                                    <p:cond delay="1500"/>
                                  </p:stCondLst>
                                  <p:childTnLst>
                                    <p:animEffect transition="out" filter="fade">
                                      <p:cBhvr>
                                        <p:cTn id="57" dur="100"/>
                                        <p:tgtEl>
                                          <p:spTgt spid="20"/>
                                        </p:tgtEl>
                                      </p:cBhvr>
                                    </p:animEffect>
                                    <p:set>
                                      <p:cBhvr>
                                        <p:cTn id="58" dur="1" fill="hold">
                                          <p:stCondLst>
                                            <p:cond delay="99"/>
                                          </p:stCondLst>
                                        </p:cTn>
                                        <p:tgtEl>
                                          <p:spTgt spid="20"/>
                                        </p:tgtEl>
                                        <p:attrNameLst>
                                          <p:attrName>style.visibility</p:attrName>
                                        </p:attrNameLst>
                                      </p:cBhvr>
                                      <p:to>
                                        <p:strVal val="hidden"/>
                                      </p:to>
                                    </p:set>
                                  </p:childTnLst>
                                </p:cTn>
                              </p:par>
                              <p:par>
                                <p:cTn id="59" presetID="10" presetClass="entr" presetSubtype="0" fill="hold" nodeType="withEffect">
                                  <p:stCondLst>
                                    <p:cond delay="11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1" grpId="0" animBg="1"/>
      <p:bldP spid="11" grpId="1" animBg="1"/>
      <p:bldP spid="18" grpId="0" animBg="1"/>
      <p:bldP spid="18"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4" name="Picture 6" descr="http://images.wikia.com/sgtng/images/e/e0/MI6.png"/>
          <p:cNvPicPr>
            <a:picLocks noChangeAspect="1" noChangeArrowheads="1"/>
          </p:cNvPicPr>
          <p:nvPr/>
        </p:nvPicPr>
        <p:blipFill>
          <a:blip r:embed="rId4"/>
          <a:srcRect/>
          <a:stretch>
            <a:fillRect/>
          </a:stretch>
        </p:blipFill>
        <p:spPr bwMode="auto">
          <a:xfrm>
            <a:off x="3005118" y="1571612"/>
            <a:ext cx="3429024" cy="3429024"/>
          </a:xfrm>
          <a:prstGeom prst="rect">
            <a:avLst/>
          </a:prstGeom>
          <a:noFill/>
        </p:spPr>
      </p:pic>
      <p:grpSp>
        <p:nvGrpSpPr>
          <p:cNvPr id="3" name="그룹 53"/>
          <p:cNvGrpSpPr/>
          <p:nvPr/>
        </p:nvGrpSpPr>
        <p:grpSpPr>
          <a:xfrm>
            <a:off x="2000232" y="1928802"/>
            <a:ext cx="5286412" cy="2307670"/>
            <a:chOff x="785786" y="2521125"/>
            <a:chExt cx="7643866" cy="3336767"/>
          </a:xfrm>
        </p:grpSpPr>
        <p:sp>
          <p:nvSpPr>
            <p:cNvPr id="55" name="직사각형 54"/>
            <p:cNvSpPr/>
            <p:nvPr/>
          </p:nvSpPr>
          <p:spPr>
            <a:xfrm>
              <a:off x="785786" y="2571744"/>
              <a:ext cx="7643866" cy="3286148"/>
            </a:xfrm>
            <a:prstGeom prst="rect">
              <a:avLst/>
            </a:prstGeom>
            <a:gradFill>
              <a:gsLst>
                <a:gs pos="9000">
                  <a:srgbClr val="070E17"/>
                </a:gs>
                <a:gs pos="68000">
                  <a:srgbClr val="002836"/>
                </a:gs>
                <a:gs pos="94000">
                  <a:srgbClr val="0A1828"/>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6" name="직사각형 55"/>
            <p:cNvSpPr/>
            <p:nvPr/>
          </p:nvSpPr>
          <p:spPr>
            <a:xfrm>
              <a:off x="3357554" y="2928934"/>
              <a:ext cx="4786346" cy="1000132"/>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7" name="직사각형 56"/>
            <p:cNvSpPr/>
            <p:nvPr/>
          </p:nvSpPr>
          <p:spPr>
            <a:xfrm>
              <a:off x="3357554" y="4357694"/>
              <a:ext cx="4786346" cy="1000132"/>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58" name="TextBox 57"/>
            <p:cNvSpPr txBox="1"/>
            <p:nvPr/>
          </p:nvSpPr>
          <p:spPr>
            <a:xfrm>
              <a:off x="1735501" y="3105835"/>
              <a:ext cx="1546474" cy="667543"/>
            </a:xfrm>
            <a:prstGeom prst="rect">
              <a:avLst/>
            </a:prstGeom>
            <a:noFill/>
          </p:spPr>
          <p:txBody>
            <a:bodyPr wrap="none" rtlCol="0">
              <a:spAutoFit/>
            </a:bodyPr>
            <a:lstStyle/>
            <a:p>
              <a:r>
                <a:rPr lang="en-US" sz="2400" dirty="0" smtClean="0">
                  <a:solidFill>
                    <a:schemeClr val="bg1">
                      <a:lumMod val="75000"/>
                    </a:schemeClr>
                  </a:solidFill>
                  <a:latin typeface="Century Gothic" pitchFamily="34" charset="0"/>
                </a:rPr>
                <a:t>Login:</a:t>
              </a:r>
              <a:endParaRPr lang="en-US" sz="2400" dirty="0">
                <a:solidFill>
                  <a:schemeClr val="bg1">
                    <a:lumMod val="75000"/>
                  </a:schemeClr>
                </a:solidFill>
                <a:latin typeface="Century Gothic" pitchFamily="34" charset="0"/>
              </a:endParaRPr>
            </a:p>
          </p:txBody>
        </p:sp>
        <p:sp>
          <p:nvSpPr>
            <p:cNvPr id="59" name="TextBox 58"/>
            <p:cNvSpPr txBox="1"/>
            <p:nvPr/>
          </p:nvSpPr>
          <p:spPr>
            <a:xfrm>
              <a:off x="857224" y="4534595"/>
              <a:ext cx="2408716" cy="667543"/>
            </a:xfrm>
            <a:prstGeom prst="rect">
              <a:avLst/>
            </a:prstGeom>
            <a:noFill/>
          </p:spPr>
          <p:txBody>
            <a:bodyPr wrap="none" rtlCol="0">
              <a:spAutoFit/>
            </a:bodyPr>
            <a:lstStyle/>
            <a:p>
              <a:r>
                <a:rPr lang="en-US" sz="2400" dirty="0" smtClean="0">
                  <a:solidFill>
                    <a:schemeClr val="bg1">
                      <a:lumMod val="75000"/>
                    </a:schemeClr>
                  </a:solidFill>
                  <a:latin typeface="Century Gothic" pitchFamily="34" charset="0"/>
                </a:rPr>
                <a:t>Password:</a:t>
              </a:r>
              <a:endParaRPr lang="en-US" sz="2400" dirty="0">
                <a:solidFill>
                  <a:schemeClr val="bg1">
                    <a:lumMod val="75000"/>
                  </a:schemeClr>
                </a:solidFill>
                <a:latin typeface="Century Gothic" pitchFamily="34" charset="0"/>
              </a:endParaRPr>
            </a:p>
          </p:txBody>
        </p:sp>
        <p:grpSp>
          <p:nvGrpSpPr>
            <p:cNvPr id="4" name="그룹 8"/>
            <p:cNvGrpSpPr/>
            <p:nvPr/>
          </p:nvGrpSpPr>
          <p:grpSpPr>
            <a:xfrm>
              <a:off x="802053" y="2521125"/>
              <a:ext cx="367485" cy="434371"/>
              <a:chOff x="781033" y="2500105"/>
              <a:chExt cx="367485" cy="434371"/>
            </a:xfrm>
          </p:grpSpPr>
          <p:sp>
            <p:nvSpPr>
              <p:cNvPr id="61" name="직사각형 60"/>
              <p:cNvSpPr/>
              <p:nvPr/>
            </p:nvSpPr>
            <p:spPr>
              <a:xfrm>
                <a:off x="862766" y="2648724"/>
                <a:ext cx="285752" cy="285752"/>
              </a:xfrm>
              <a:prstGeom prst="rect">
                <a:avLst/>
              </a:prstGeom>
              <a:gradFill>
                <a:gsLst>
                  <a:gs pos="27000">
                    <a:schemeClr val="tx1">
                      <a:lumMod val="85000"/>
                      <a:lumOff val="15000"/>
                      <a:alpha val="43000"/>
                    </a:schemeClr>
                  </a:gs>
                  <a:gs pos="59000">
                    <a:schemeClr val="tx1">
                      <a:lumMod val="75000"/>
                      <a:lumOff val="25000"/>
                      <a:alpha val="74000"/>
                    </a:schemeClr>
                  </a:gs>
                  <a:gs pos="100000">
                    <a:schemeClr val="tx1">
                      <a:lumMod val="50000"/>
                      <a:lumOff val="50000"/>
                      <a:alpha val="5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62" name="TextBox 7"/>
              <p:cNvSpPr txBox="1"/>
              <p:nvPr/>
            </p:nvSpPr>
            <p:spPr>
              <a:xfrm>
                <a:off x="781033" y="2500105"/>
                <a:ext cx="314510" cy="369332"/>
              </a:xfrm>
              <a:prstGeom prst="rect">
                <a:avLst/>
              </a:prstGeom>
              <a:noFill/>
            </p:spPr>
            <p:txBody>
              <a:bodyPr wrap="none" rtlCol="0">
                <a:spAutoFit/>
              </a:bodyPr>
              <a:lstStyle/>
              <a:p>
                <a:r>
                  <a:rPr lang="en-US" b="1" dirty="0" smtClean="0">
                    <a:solidFill>
                      <a:schemeClr val="tx1">
                        <a:lumMod val="85000"/>
                        <a:lumOff val="15000"/>
                      </a:schemeClr>
                    </a:solidFill>
                    <a:latin typeface="Century Gothic" pitchFamily="34" charset="0"/>
                  </a:rPr>
                  <a:t>x</a:t>
                </a:r>
                <a:endParaRPr lang="en-US" b="1" dirty="0">
                  <a:solidFill>
                    <a:schemeClr val="tx1">
                      <a:lumMod val="85000"/>
                      <a:lumOff val="15000"/>
                    </a:schemeClr>
                  </a:solidFill>
                  <a:latin typeface="Century Gothic" pitchFamily="34" charset="0"/>
                </a:endParaRPr>
              </a:p>
            </p:txBody>
          </p:sp>
        </p:grpSp>
      </p:grpSp>
      <p:sp>
        <p:nvSpPr>
          <p:cNvPr id="63" name="TextBox 62"/>
          <p:cNvSpPr txBox="1"/>
          <p:nvPr/>
        </p:nvSpPr>
        <p:spPr>
          <a:xfrm>
            <a:off x="3857620" y="2171266"/>
            <a:ext cx="441146"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J</a:t>
            </a:r>
            <a:endParaRPr lang="en-US" sz="4000" b="1" dirty="0">
              <a:solidFill>
                <a:schemeClr val="accent3">
                  <a:lumMod val="75000"/>
                </a:schemeClr>
              </a:solidFill>
              <a:latin typeface="Microsoft Sans Serif" pitchFamily="34" charset="0"/>
              <a:cs typeface="Microsoft Sans Serif" pitchFamily="34" charset="0"/>
            </a:endParaRPr>
          </a:p>
        </p:txBody>
      </p:sp>
      <p:sp>
        <p:nvSpPr>
          <p:cNvPr id="64" name="TextBox 63"/>
          <p:cNvSpPr txBox="1"/>
          <p:nvPr/>
        </p:nvSpPr>
        <p:spPr>
          <a:xfrm>
            <a:off x="4086692" y="2171266"/>
            <a:ext cx="527709"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B</a:t>
            </a:r>
            <a:endParaRPr lang="en-US" sz="4000" b="1" dirty="0">
              <a:solidFill>
                <a:schemeClr val="accent3">
                  <a:lumMod val="75000"/>
                </a:schemeClr>
              </a:solidFill>
              <a:latin typeface="Microsoft Sans Serif" pitchFamily="34" charset="0"/>
              <a:cs typeface="Microsoft Sans Serif" pitchFamily="34" charset="0"/>
            </a:endParaRPr>
          </a:p>
        </p:txBody>
      </p:sp>
      <p:sp>
        <p:nvSpPr>
          <p:cNvPr id="65" name="TextBox 64"/>
          <p:cNvSpPr txBox="1"/>
          <p:nvPr/>
        </p:nvSpPr>
        <p:spPr>
          <a:xfrm>
            <a:off x="4421478" y="2171266"/>
            <a:ext cx="583814"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O</a:t>
            </a:r>
            <a:endParaRPr lang="en-US" sz="4000" b="1" dirty="0">
              <a:solidFill>
                <a:schemeClr val="accent3">
                  <a:lumMod val="75000"/>
                </a:schemeClr>
              </a:solidFill>
              <a:latin typeface="Microsoft Sans Serif" pitchFamily="34" charset="0"/>
              <a:cs typeface="Microsoft Sans Serif" pitchFamily="34" charset="0"/>
            </a:endParaRPr>
          </a:p>
        </p:txBody>
      </p:sp>
      <p:sp>
        <p:nvSpPr>
          <p:cNvPr id="66" name="TextBox 65"/>
          <p:cNvSpPr txBox="1"/>
          <p:nvPr/>
        </p:nvSpPr>
        <p:spPr>
          <a:xfrm>
            <a:off x="4801929" y="2171266"/>
            <a:ext cx="554960"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N</a:t>
            </a:r>
            <a:endParaRPr lang="en-US" sz="4000" b="1" dirty="0">
              <a:solidFill>
                <a:schemeClr val="accent3">
                  <a:lumMod val="75000"/>
                </a:schemeClr>
              </a:solidFill>
              <a:latin typeface="Microsoft Sans Serif" pitchFamily="34" charset="0"/>
              <a:cs typeface="Microsoft Sans Serif" pitchFamily="34" charset="0"/>
            </a:endParaRPr>
          </a:p>
        </p:txBody>
      </p:sp>
      <p:sp>
        <p:nvSpPr>
          <p:cNvPr id="67" name="TextBox 66"/>
          <p:cNvSpPr txBox="1"/>
          <p:nvPr/>
        </p:nvSpPr>
        <p:spPr>
          <a:xfrm>
            <a:off x="5140926" y="2171266"/>
            <a:ext cx="554960"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D</a:t>
            </a:r>
            <a:endParaRPr lang="en-US" sz="4000" b="1" dirty="0">
              <a:solidFill>
                <a:schemeClr val="accent3">
                  <a:lumMod val="75000"/>
                </a:schemeClr>
              </a:solidFill>
              <a:latin typeface="Microsoft Sans Serif" pitchFamily="34" charset="0"/>
              <a:cs typeface="Microsoft Sans Serif" pitchFamily="34" charset="0"/>
            </a:endParaRPr>
          </a:p>
        </p:txBody>
      </p:sp>
      <p:sp>
        <p:nvSpPr>
          <p:cNvPr id="68" name="TextBox 67"/>
          <p:cNvSpPr txBox="1"/>
          <p:nvPr/>
        </p:nvSpPr>
        <p:spPr>
          <a:xfrm>
            <a:off x="5513924" y="2171266"/>
            <a:ext cx="470000"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0</a:t>
            </a:r>
            <a:endParaRPr lang="en-US" sz="4000" b="1" dirty="0">
              <a:solidFill>
                <a:schemeClr val="accent3">
                  <a:lumMod val="75000"/>
                </a:schemeClr>
              </a:solidFill>
              <a:latin typeface="Microsoft Sans Serif" pitchFamily="34" charset="0"/>
              <a:cs typeface="Microsoft Sans Serif" pitchFamily="34" charset="0"/>
            </a:endParaRPr>
          </a:p>
        </p:txBody>
      </p:sp>
      <p:sp>
        <p:nvSpPr>
          <p:cNvPr id="69" name="TextBox 68"/>
          <p:cNvSpPr txBox="1"/>
          <p:nvPr/>
        </p:nvSpPr>
        <p:spPr>
          <a:xfrm>
            <a:off x="5803864" y="2171266"/>
            <a:ext cx="470000"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0</a:t>
            </a:r>
            <a:endParaRPr lang="en-US" sz="4000" b="1" dirty="0">
              <a:solidFill>
                <a:schemeClr val="accent3">
                  <a:lumMod val="75000"/>
                </a:schemeClr>
              </a:solidFill>
              <a:latin typeface="Microsoft Sans Serif" pitchFamily="34" charset="0"/>
              <a:cs typeface="Microsoft Sans Serif" pitchFamily="34" charset="0"/>
            </a:endParaRPr>
          </a:p>
        </p:txBody>
      </p:sp>
      <p:sp>
        <p:nvSpPr>
          <p:cNvPr id="70" name="TextBox 69"/>
          <p:cNvSpPr txBox="1"/>
          <p:nvPr/>
        </p:nvSpPr>
        <p:spPr>
          <a:xfrm>
            <a:off x="6096296" y="2171266"/>
            <a:ext cx="470000"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7</a:t>
            </a:r>
            <a:endParaRPr lang="en-US" sz="4000" b="1" dirty="0">
              <a:solidFill>
                <a:schemeClr val="accent3">
                  <a:lumMod val="75000"/>
                </a:schemeClr>
              </a:solidFill>
              <a:latin typeface="Microsoft Sans Serif" pitchFamily="34" charset="0"/>
              <a:cs typeface="Microsoft Sans Serif" pitchFamily="34" charset="0"/>
            </a:endParaRPr>
          </a:p>
        </p:txBody>
      </p:sp>
      <p:sp>
        <p:nvSpPr>
          <p:cNvPr id="71" name="TextBox 70"/>
          <p:cNvSpPr txBox="1"/>
          <p:nvPr/>
        </p:nvSpPr>
        <p:spPr>
          <a:xfrm>
            <a:off x="3598185" y="2323513"/>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2" name="TextBox 71"/>
          <p:cNvSpPr txBox="1"/>
          <p:nvPr/>
        </p:nvSpPr>
        <p:spPr>
          <a:xfrm>
            <a:off x="3866149"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3" name="TextBox 72"/>
          <p:cNvSpPr txBox="1"/>
          <p:nvPr/>
        </p:nvSpPr>
        <p:spPr>
          <a:xfrm>
            <a:off x="4133927"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4" name="TextBox 73"/>
          <p:cNvSpPr txBox="1"/>
          <p:nvPr/>
        </p:nvSpPr>
        <p:spPr>
          <a:xfrm>
            <a:off x="4399801"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5" name="TextBox 74"/>
          <p:cNvSpPr txBox="1"/>
          <p:nvPr/>
        </p:nvSpPr>
        <p:spPr>
          <a:xfrm>
            <a:off x="4675744"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6" name="TextBox 75"/>
          <p:cNvSpPr txBox="1"/>
          <p:nvPr/>
        </p:nvSpPr>
        <p:spPr>
          <a:xfrm>
            <a:off x="4941488"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7" name="TextBox 76"/>
          <p:cNvSpPr txBox="1"/>
          <p:nvPr/>
        </p:nvSpPr>
        <p:spPr>
          <a:xfrm>
            <a:off x="5205497"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8" name="TextBox 77"/>
          <p:cNvSpPr txBox="1"/>
          <p:nvPr/>
        </p:nvSpPr>
        <p:spPr>
          <a:xfrm>
            <a:off x="5471371"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79" name="TextBox 78"/>
          <p:cNvSpPr txBox="1"/>
          <p:nvPr/>
        </p:nvSpPr>
        <p:spPr>
          <a:xfrm>
            <a:off x="5757123"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0" name="TextBox 79"/>
          <p:cNvSpPr txBox="1"/>
          <p:nvPr/>
        </p:nvSpPr>
        <p:spPr>
          <a:xfrm>
            <a:off x="6032936"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1" name="TextBox 80"/>
          <p:cNvSpPr txBox="1"/>
          <p:nvPr/>
        </p:nvSpPr>
        <p:spPr>
          <a:xfrm>
            <a:off x="6296945"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
        <p:nvSpPr>
          <p:cNvPr id="82" name="TextBox 81"/>
          <p:cNvSpPr txBox="1"/>
          <p:nvPr/>
        </p:nvSpPr>
        <p:spPr>
          <a:xfrm>
            <a:off x="6567565" y="2325264"/>
            <a:ext cx="716863" cy="2400657"/>
          </a:xfrm>
          <a:prstGeom prst="rect">
            <a:avLst/>
          </a:prstGeom>
          <a:noFill/>
        </p:spPr>
        <p:txBody>
          <a:bodyPr wrap="none" rtlCol="0">
            <a:spAutoFit/>
          </a:bodyPr>
          <a:lstStyle/>
          <a:p>
            <a:r>
              <a:rPr lang="en-US" sz="15000" dirty="0" smtClean="0">
                <a:solidFill>
                  <a:schemeClr val="accent3">
                    <a:lumMod val="75000"/>
                  </a:schemeClr>
                </a:solidFill>
                <a:latin typeface="Century Gothic" pitchFamily="34" charset="0"/>
              </a:rPr>
              <a:t>∙</a:t>
            </a:r>
            <a:endParaRPr lang="en-US" sz="15000" b="1" dirty="0">
              <a:solidFill>
                <a:schemeClr val="accent3">
                  <a:lumMod val="75000"/>
                </a:schemeClr>
              </a:solidFill>
              <a:latin typeface="Century Gothic" pitchFamily="34" charset="0"/>
              <a:cs typeface="Microsoft Sans Serif" pitchFamily="34" charset="0"/>
            </a:endParaRPr>
          </a:p>
        </p:txBody>
      </p:sp>
    </p:spTree>
  </p:cSld>
  <p:clrMapOvr>
    <a:masterClrMapping/>
  </p:clrMapOvr>
  <p:transition advClick="0" advTm="8000">
    <p:sndAc>
      <p:stSnd>
        <p:snd r:embed="rId2" name="mission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2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 fill="hold"/>
                                        <p:tgtEl>
                                          <p:spTgt spid="3"/>
                                        </p:tgtEl>
                                        <p:attrNameLst>
                                          <p:attrName>ppt_w</p:attrName>
                                        </p:attrNameLst>
                                      </p:cBhvr>
                                      <p:tavLst>
                                        <p:tav tm="0">
                                          <p:val>
                                            <p:fltVal val="0"/>
                                          </p:val>
                                        </p:tav>
                                        <p:tav tm="100000">
                                          <p:val>
                                            <p:strVal val="#ppt_w"/>
                                          </p:val>
                                        </p:tav>
                                      </p:tavLst>
                                    </p:anim>
                                    <p:anim calcmode="lin" valueType="num">
                                      <p:cBhvr>
                                        <p:cTn id="14" dur="3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3300"/>
                            </p:stCondLst>
                            <p:childTnLst>
                              <p:par>
                                <p:cTn id="16" presetID="1" presetClass="entr" presetSubtype="0" fill="hold" grpId="0" nodeType="afterEffect">
                                  <p:stCondLst>
                                    <p:cond delay="500"/>
                                  </p:stCondLst>
                                  <p:iterate type="lt">
                                    <p:tmAbs val="0"/>
                                  </p:iterate>
                                  <p:childTnLst>
                                    <p:set>
                                      <p:cBhvr>
                                        <p:cTn id="17" dur="1" fill="hold">
                                          <p:stCondLst>
                                            <p:cond delay="0"/>
                                          </p:stCondLst>
                                        </p:cTn>
                                        <p:tgtEl>
                                          <p:spTgt spid="63"/>
                                        </p:tgtEl>
                                        <p:attrNameLst>
                                          <p:attrName>style.visibility</p:attrName>
                                        </p:attrNameLst>
                                      </p:cBhvr>
                                      <p:to>
                                        <p:strVal val="visible"/>
                                      </p:to>
                                    </p:set>
                                  </p:childTnLst>
                                </p:cTn>
                              </p:par>
                              <p:par>
                                <p:cTn id="18" presetID="27" presetClass="emph" presetSubtype="0" fill="hold" grpId="1" nodeType="withEffect">
                                  <p:stCondLst>
                                    <p:cond delay="0"/>
                                  </p:stCondLst>
                                  <p:iterate type="lt">
                                    <p:tmPct val="0"/>
                                  </p:iterate>
                                  <p:childTnLst>
                                    <p:animClr clrSpc="rgb" dir="cw">
                                      <p:cBhvr override="childStyle">
                                        <p:cTn id="19" dur="100" autoRev="1" fill="hold"/>
                                        <p:tgtEl>
                                          <p:spTgt spid="63"/>
                                        </p:tgtEl>
                                        <p:attrNameLst>
                                          <p:attrName>style.color</p:attrName>
                                        </p:attrNameLst>
                                      </p:cBhvr>
                                      <p:to>
                                        <a:schemeClr val="bg1"/>
                                      </p:to>
                                    </p:animClr>
                                    <p:animClr clrSpc="rgb" dir="cw">
                                      <p:cBhvr>
                                        <p:cTn id="20" dur="100" autoRev="1" fill="hold"/>
                                        <p:tgtEl>
                                          <p:spTgt spid="63"/>
                                        </p:tgtEl>
                                        <p:attrNameLst>
                                          <p:attrName>fillcolor</p:attrName>
                                        </p:attrNameLst>
                                      </p:cBhvr>
                                      <p:to>
                                        <a:schemeClr val="bg1"/>
                                      </p:to>
                                    </p:animClr>
                                    <p:set>
                                      <p:cBhvr>
                                        <p:cTn id="21" dur="100" autoRev="1" fill="hold"/>
                                        <p:tgtEl>
                                          <p:spTgt spid="63"/>
                                        </p:tgtEl>
                                        <p:attrNameLst>
                                          <p:attrName>fill.type</p:attrName>
                                        </p:attrNameLst>
                                      </p:cBhvr>
                                      <p:to>
                                        <p:strVal val="solid"/>
                                      </p:to>
                                    </p:set>
                                    <p:set>
                                      <p:cBhvr>
                                        <p:cTn id="22" dur="100" autoRev="1" fill="hold"/>
                                        <p:tgtEl>
                                          <p:spTgt spid="63"/>
                                        </p:tgtEl>
                                        <p:attrNameLst>
                                          <p:attrName>fill.on</p:attrName>
                                        </p:attrNameLst>
                                      </p:cBhvr>
                                      <p:to>
                                        <p:strVal val="true"/>
                                      </p:to>
                                    </p:set>
                                  </p:childTnLst>
                                </p:cTn>
                              </p:par>
                            </p:childTnLst>
                          </p:cTn>
                        </p:par>
                        <p:par>
                          <p:cTn id="23" fill="hold">
                            <p:stCondLst>
                              <p:cond delay="3800"/>
                            </p:stCondLst>
                            <p:childTnLst>
                              <p:par>
                                <p:cTn id="24" presetID="1" presetClass="entr" presetSubtype="0" fill="hold" grpId="0" nodeType="afterEffect">
                                  <p:stCondLst>
                                    <p:cond delay="0"/>
                                  </p:stCondLst>
                                  <p:iterate type="lt">
                                    <p:tmAbs val="0"/>
                                  </p:iterate>
                                  <p:childTnLst>
                                    <p:set>
                                      <p:cBhvr>
                                        <p:cTn id="25" dur="1" fill="hold">
                                          <p:stCondLst>
                                            <p:cond delay="0"/>
                                          </p:stCondLst>
                                        </p:cTn>
                                        <p:tgtEl>
                                          <p:spTgt spid="64"/>
                                        </p:tgtEl>
                                        <p:attrNameLst>
                                          <p:attrName>style.visibility</p:attrName>
                                        </p:attrNameLst>
                                      </p:cBhvr>
                                      <p:to>
                                        <p:strVal val="visible"/>
                                      </p:to>
                                    </p:set>
                                  </p:childTnLst>
                                </p:cTn>
                              </p:par>
                              <p:par>
                                <p:cTn id="26" presetID="27" presetClass="emph" presetSubtype="0" fill="hold" nodeType="withEffect">
                                  <p:stCondLst>
                                    <p:cond delay="0"/>
                                  </p:stCondLst>
                                  <p:iterate type="lt">
                                    <p:tmPct val="0"/>
                                  </p:iterate>
                                  <p:childTnLst>
                                    <p:animClr clrSpc="rgb" dir="cw">
                                      <p:cBhvr override="childStyle">
                                        <p:cTn id="27" dur="100" autoRev="1" fill="hold"/>
                                        <p:tgtEl>
                                          <p:spTgt spid="64"/>
                                        </p:tgtEl>
                                        <p:attrNameLst>
                                          <p:attrName>style.color</p:attrName>
                                        </p:attrNameLst>
                                      </p:cBhvr>
                                      <p:to>
                                        <a:schemeClr val="bg1"/>
                                      </p:to>
                                    </p:animClr>
                                    <p:animClr clrSpc="rgb" dir="cw">
                                      <p:cBhvr>
                                        <p:cTn id="28" dur="100" autoRev="1" fill="hold"/>
                                        <p:tgtEl>
                                          <p:spTgt spid="64"/>
                                        </p:tgtEl>
                                        <p:attrNameLst>
                                          <p:attrName>fillcolor</p:attrName>
                                        </p:attrNameLst>
                                      </p:cBhvr>
                                      <p:to>
                                        <a:schemeClr val="bg1"/>
                                      </p:to>
                                    </p:animClr>
                                    <p:set>
                                      <p:cBhvr>
                                        <p:cTn id="29" dur="100" autoRev="1" fill="hold"/>
                                        <p:tgtEl>
                                          <p:spTgt spid="64"/>
                                        </p:tgtEl>
                                        <p:attrNameLst>
                                          <p:attrName>fill.type</p:attrName>
                                        </p:attrNameLst>
                                      </p:cBhvr>
                                      <p:to>
                                        <p:strVal val="solid"/>
                                      </p:to>
                                    </p:set>
                                    <p:set>
                                      <p:cBhvr>
                                        <p:cTn id="30" dur="100" autoRev="1" fill="hold"/>
                                        <p:tgtEl>
                                          <p:spTgt spid="64"/>
                                        </p:tgtEl>
                                        <p:attrNameLst>
                                          <p:attrName>fill.on</p:attrName>
                                        </p:attrNameLst>
                                      </p:cBhvr>
                                      <p:to>
                                        <p:strVal val="true"/>
                                      </p:to>
                                    </p:set>
                                  </p:childTnLst>
                                </p:cTn>
                              </p:par>
                            </p:childTnLst>
                          </p:cTn>
                        </p:par>
                        <p:par>
                          <p:cTn id="31" fill="hold">
                            <p:stCondLst>
                              <p:cond delay="4000"/>
                            </p:stCondLst>
                            <p:childTnLst>
                              <p:par>
                                <p:cTn id="32" presetID="1" presetClass="entr" presetSubtype="0" fill="hold" grpId="0" nodeType="afterEffect">
                                  <p:stCondLst>
                                    <p:cond delay="0"/>
                                  </p:stCondLst>
                                  <p:iterate type="lt">
                                    <p:tmAbs val="0"/>
                                  </p:iterate>
                                  <p:childTnLst>
                                    <p:set>
                                      <p:cBhvr>
                                        <p:cTn id="33" dur="1" fill="hold">
                                          <p:stCondLst>
                                            <p:cond delay="0"/>
                                          </p:stCondLst>
                                        </p:cTn>
                                        <p:tgtEl>
                                          <p:spTgt spid="65"/>
                                        </p:tgtEl>
                                        <p:attrNameLst>
                                          <p:attrName>style.visibility</p:attrName>
                                        </p:attrNameLst>
                                      </p:cBhvr>
                                      <p:to>
                                        <p:strVal val="visible"/>
                                      </p:to>
                                    </p:set>
                                  </p:childTnLst>
                                </p:cTn>
                              </p:par>
                              <p:par>
                                <p:cTn id="34" presetID="27" presetClass="emph" presetSubtype="0" fill="hold" nodeType="withEffect">
                                  <p:stCondLst>
                                    <p:cond delay="0"/>
                                  </p:stCondLst>
                                  <p:iterate type="lt">
                                    <p:tmPct val="0"/>
                                  </p:iterate>
                                  <p:childTnLst>
                                    <p:animClr clrSpc="rgb" dir="cw">
                                      <p:cBhvr override="childStyle">
                                        <p:cTn id="35" dur="100" autoRev="1" fill="hold"/>
                                        <p:tgtEl>
                                          <p:spTgt spid="65"/>
                                        </p:tgtEl>
                                        <p:attrNameLst>
                                          <p:attrName>style.color</p:attrName>
                                        </p:attrNameLst>
                                      </p:cBhvr>
                                      <p:to>
                                        <a:schemeClr val="bg1"/>
                                      </p:to>
                                    </p:animClr>
                                    <p:animClr clrSpc="rgb" dir="cw">
                                      <p:cBhvr>
                                        <p:cTn id="36" dur="100" autoRev="1" fill="hold"/>
                                        <p:tgtEl>
                                          <p:spTgt spid="65"/>
                                        </p:tgtEl>
                                        <p:attrNameLst>
                                          <p:attrName>fillcolor</p:attrName>
                                        </p:attrNameLst>
                                      </p:cBhvr>
                                      <p:to>
                                        <a:schemeClr val="bg1"/>
                                      </p:to>
                                    </p:animClr>
                                    <p:set>
                                      <p:cBhvr>
                                        <p:cTn id="37" dur="100" autoRev="1" fill="hold"/>
                                        <p:tgtEl>
                                          <p:spTgt spid="65"/>
                                        </p:tgtEl>
                                        <p:attrNameLst>
                                          <p:attrName>fill.type</p:attrName>
                                        </p:attrNameLst>
                                      </p:cBhvr>
                                      <p:to>
                                        <p:strVal val="solid"/>
                                      </p:to>
                                    </p:set>
                                    <p:set>
                                      <p:cBhvr>
                                        <p:cTn id="38" dur="100" autoRev="1" fill="hold"/>
                                        <p:tgtEl>
                                          <p:spTgt spid="65"/>
                                        </p:tgtEl>
                                        <p:attrNameLst>
                                          <p:attrName>fill.on</p:attrName>
                                        </p:attrNameLst>
                                      </p:cBhvr>
                                      <p:to>
                                        <p:strVal val="true"/>
                                      </p:to>
                                    </p:set>
                                  </p:childTnLst>
                                </p:cTn>
                              </p:par>
                            </p:childTnLst>
                          </p:cTn>
                        </p:par>
                        <p:par>
                          <p:cTn id="39" fill="hold">
                            <p:stCondLst>
                              <p:cond delay="4200"/>
                            </p:stCondLst>
                            <p:childTnLst>
                              <p:par>
                                <p:cTn id="40" presetID="1" presetClass="entr" presetSubtype="0" fill="hold" grpId="0" nodeType="afterEffect">
                                  <p:stCondLst>
                                    <p:cond delay="0"/>
                                  </p:stCondLst>
                                  <p:iterate type="lt">
                                    <p:tmAbs val="0"/>
                                  </p:iterate>
                                  <p:childTnLst>
                                    <p:set>
                                      <p:cBhvr>
                                        <p:cTn id="41" dur="1" fill="hold">
                                          <p:stCondLst>
                                            <p:cond delay="0"/>
                                          </p:stCondLst>
                                        </p:cTn>
                                        <p:tgtEl>
                                          <p:spTgt spid="66"/>
                                        </p:tgtEl>
                                        <p:attrNameLst>
                                          <p:attrName>style.visibility</p:attrName>
                                        </p:attrNameLst>
                                      </p:cBhvr>
                                      <p:to>
                                        <p:strVal val="visible"/>
                                      </p:to>
                                    </p:set>
                                  </p:childTnLst>
                                </p:cTn>
                              </p:par>
                              <p:par>
                                <p:cTn id="42" presetID="27" presetClass="emph" presetSubtype="0" fill="hold" nodeType="withEffect">
                                  <p:stCondLst>
                                    <p:cond delay="0"/>
                                  </p:stCondLst>
                                  <p:iterate type="lt">
                                    <p:tmPct val="0"/>
                                  </p:iterate>
                                  <p:childTnLst>
                                    <p:animClr clrSpc="rgb" dir="cw">
                                      <p:cBhvr override="childStyle">
                                        <p:cTn id="43" dur="100" autoRev="1" fill="hold"/>
                                        <p:tgtEl>
                                          <p:spTgt spid="66"/>
                                        </p:tgtEl>
                                        <p:attrNameLst>
                                          <p:attrName>style.color</p:attrName>
                                        </p:attrNameLst>
                                      </p:cBhvr>
                                      <p:to>
                                        <a:schemeClr val="bg1"/>
                                      </p:to>
                                    </p:animClr>
                                    <p:animClr clrSpc="rgb" dir="cw">
                                      <p:cBhvr>
                                        <p:cTn id="44" dur="100" autoRev="1" fill="hold"/>
                                        <p:tgtEl>
                                          <p:spTgt spid="66"/>
                                        </p:tgtEl>
                                        <p:attrNameLst>
                                          <p:attrName>fillcolor</p:attrName>
                                        </p:attrNameLst>
                                      </p:cBhvr>
                                      <p:to>
                                        <a:schemeClr val="bg1"/>
                                      </p:to>
                                    </p:animClr>
                                    <p:set>
                                      <p:cBhvr>
                                        <p:cTn id="45" dur="100" autoRev="1" fill="hold"/>
                                        <p:tgtEl>
                                          <p:spTgt spid="66"/>
                                        </p:tgtEl>
                                        <p:attrNameLst>
                                          <p:attrName>fill.type</p:attrName>
                                        </p:attrNameLst>
                                      </p:cBhvr>
                                      <p:to>
                                        <p:strVal val="solid"/>
                                      </p:to>
                                    </p:set>
                                    <p:set>
                                      <p:cBhvr>
                                        <p:cTn id="46" dur="100" autoRev="1" fill="hold"/>
                                        <p:tgtEl>
                                          <p:spTgt spid="66"/>
                                        </p:tgtEl>
                                        <p:attrNameLst>
                                          <p:attrName>fill.on</p:attrName>
                                        </p:attrNameLst>
                                      </p:cBhvr>
                                      <p:to>
                                        <p:strVal val="true"/>
                                      </p:to>
                                    </p:set>
                                  </p:childTnLst>
                                </p:cTn>
                              </p:par>
                            </p:childTnLst>
                          </p:cTn>
                        </p:par>
                        <p:par>
                          <p:cTn id="47" fill="hold">
                            <p:stCondLst>
                              <p:cond delay="4400"/>
                            </p:stCondLst>
                            <p:childTnLst>
                              <p:par>
                                <p:cTn id="48" presetID="1" presetClass="entr" presetSubtype="0" fill="hold" grpId="0" nodeType="afterEffect">
                                  <p:stCondLst>
                                    <p:cond delay="0"/>
                                  </p:stCondLst>
                                  <p:iterate type="lt">
                                    <p:tmAbs val="0"/>
                                  </p:iterate>
                                  <p:childTnLst>
                                    <p:set>
                                      <p:cBhvr>
                                        <p:cTn id="49" dur="1" fill="hold">
                                          <p:stCondLst>
                                            <p:cond delay="0"/>
                                          </p:stCondLst>
                                        </p:cTn>
                                        <p:tgtEl>
                                          <p:spTgt spid="67"/>
                                        </p:tgtEl>
                                        <p:attrNameLst>
                                          <p:attrName>style.visibility</p:attrName>
                                        </p:attrNameLst>
                                      </p:cBhvr>
                                      <p:to>
                                        <p:strVal val="visible"/>
                                      </p:to>
                                    </p:set>
                                  </p:childTnLst>
                                </p:cTn>
                              </p:par>
                              <p:par>
                                <p:cTn id="50" presetID="27" presetClass="emph" presetSubtype="0" fill="hold" nodeType="withEffect">
                                  <p:stCondLst>
                                    <p:cond delay="0"/>
                                  </p:stCondLst>
                                  <p:iterate type="lt">
                                    <p:tmPct val="0"/>
                                  </p:iterate>
                                  <p:childTnLst>
                                    <p:animClr clrSpc="rgb" dir="cw">
                                      <p:cBhvr override="childStyle">
                                        <p:cTn id="51" dur="100" autoRev="1" fill="hold"/>
                                        <p:tgtEl>
                                          <p:spTgt spid="67"/>
                                        </p:tgtEl>
                                        <p:attrNameLst>
                                          <p:attrName>style.color</p:attrName>
                                        </p:attrNameLst>
                                      </p:cBhvr>
                                      <p:to>
                                        <a:schemeClr val="bg1"/>
                                      </p:to>
                                    </p:animClr>
                                    <p:animClr clrSpc="rgb" dir="cw">
                                      <p:cBhvr>
                                        <p:cTn id="52" dur="100" autoRev="1" fill="hold"/>
                                        <p:tgtEl>
                                          <p:spTgt spid="67"/>
                                        </p:tgtEl>
                                        <p:attrNameLst>
                                          <p:attrName>fillcolor</p:attrName>
                                        </p:attrNameLst>
                                      </p:cBhvr>
                                      <p:to>
                                        <a:schemeClr val="bg1"/>
                                      </p:to>
                                    </p:animClr>
                                    <p:set>
                                      <p:cBhvr>
                                        <p:cTn id="53" dur="100" autoRev="1" fill="hold"/>
                                        <p:tgtEl>
                                          <p:spTgt spid="67"/>
                                        </p:tgtEl>
                                        <p:attrNameLst>
                                          <p:attrName>fill.type</p:attrName>
                                        </p:attrNameLst>
                                      </p:cBhvr>
                                      <p:to>
                                        <p:strVal val="solid"/>
                                      </p:to>
                                    </p:set>
                                    <p:set>
                                      <p:cBhvr>
                                        <p:cTn id="54" dur="100" autoRev="1" fill="hold"/>
                                        <p:tgtEl>
                                          <p:spTgt spid="67"/>
                                        </p:tgtEl>
                                        <p:attrNameLst>
                                          <p:attrName>fill.on</p:attrName>
                                        </p:attrNameLst>
                                      </p:cBhvr>
                                      <p:to>
                                        <p:strVal val="true"/>
                                      </p:to>
                                    </p:set>
                                  </p:childTnLst>
                                </p:cTn>
                              </p:par>
                            </p:childTnLst>
                          </p:cTn>
                        </p:par>
                        <p:par>
                          <p:cTn id="55" fill="hold">
                            <p:stCondLst>
                              <p:cond delay="4600"/>
                            </p:stCondLst>
                            <p:childTnLst>
                              <p:par>
                                <p:cTn id="56" presetID="1" presetClass="entr" presetSubtype="0" fill="hold" grpId="0" nodeType="afterEffect">
                                  <p:stCondLst>
                                    <p:cond delay="100"/>
                                  </p:stCondLst>
                                  <p:iterate type="lt">
                                    <p:tmAbs val="0"/>
                                  </p:iterate>
                                  <p:childTnLst>
                                    <p:set>
                                      <p:cBhvr>
                                        <p:cTn id="57" dur="1" fill="hold">
                                          <p:stCondLst>
                                            <p:cond delay="0"/>
                                          </p:stCondLst>
                                        </p:cTn>
                                        <p:tgtEl>
                                          <p:spTgt spid="68"/>
                                        </p:tgtEl>
                                        <p:attrNameLst>
                                          <p:attrName>style.visibility</p:attrName>
                                        </p:attrNameLst>
                                      </p:cBhvr>
                                      <p:to>
                                        <p:strVal val="visible"/>
                                      </p:to>
                                    </p:set>
                                  </p:childTnLst>
                                </p:cTn>
                              </p:par>
                              <p:par>
                                <p:cTn id="58" presetID="27" presetClass="emph" presetSubtype="0" fill="hold" nodeType="withEffect">
                                  <p:stCondLst>
                                    <p:cond delay="0"/>
                                  </p:stCondLst>
                                  <p:iterate type="lt">
                                    <p:tmPct val="0"/>
                                  </p:iterate>
                                  <p:childTnLst>
                                    <p:animClr clrSpc="rgb" dir="cw">
                                      <p:cBhvr override="childStyle">
                                        <p:cTn id="59" dur="100" autoRev="1" fill="hold"/>
                                        <p:tgtEl>
                                          <p:spTgt spid="68"/>
                                        </p:tgtEl>
                                        <p:attrNameLst>
                                          <p:attrName>style.color</p:attrName>
                                        </p:attrNameLst>
                                      </p:cBhvr>
                                      <p:to>
                                        <a:schemeClr val="bg1"/>
                                      </p:to>
                                    </p:animClr>
                                    <p:animClr clrSpc="rgb" dir="cw">
                                      <p:cBhvr>
                                        <p:cTn id="60" dur="100" autoRev="1" fill="hold"/>
                                        <p:tgtEl>
                                          <p:spTgt spid="68"/>
                                        </p:tgtEl>
                                        <p:attrNameLst>
                                          <p:attrName>fillcolor</p:attrName>
                                        </p:attrNameLst>
                                      </p:cBhvr>
                                      <p:to>
                                        <a:schemeClr val="bg1"/>
                                      </p:to>
                                    </p:animClr>
                                    <p:set>
                                      <p:cBhvr>
                                        <p:cTn id="61" dur="100" autoRev="1" fill="hold"/>
                                        <p:tgtEl>
                                          <p:spTgt spid="68"/>
                                        </p:tgtEl>
                                        <p:attrNameLst>
                                          <p:attrName>fill.type</p:attrName>
                                        </p:attrNameLst>
                                      </p:cBhvr>
                                      <p:to>
                                        <p:strVal val="solid"/>
                                      </p:to>
                                    </p:set>
                                    <p:set>
                                      <p:cBhvr>
                                        <p:cTn id="62" dur="100" autoRev="1" fill="hold"/>
                                        <p:tgtEl>
                                          <p:spTgt spid="68"/>
                                        </p:tgtEl>
                                        <p:attrNameLst>
                                          <p:attrName>fill.on</p:attrName>
                                        </p:attrNameLst>
                                      </p:cBhvr>
                                      <p:to>
                                        <p:strVal val="true"/>
                                      </p:to>
                                    </p:set>
                                  </p:childTnLst>
                                </p:cTn>
                              </p:par>
                            </p:childTnLst>
                          </p:cTn>
                        </p:par>
                        <p:par>
                          <p:cTn id="63" fill="hold">
                            <p:stCondLst>
                              <p:cond delay="4800"/>
                            </p:stCondLst>
                            <p:childTnLst>
                              <p:par>
                                <p:cTn id="64" presetID="1" presetClass="entr" presetSubtype="0" fill="hold" grpId="0" nodeType="afterEffect">
                                  <p:stCondLst>
                                    <p:cond delay="100"/>
                                  </p:stCondLst>
                                  <p:iterate type="lt">
                                    <p:tmAbs val="0"/>
                                  </p:iterate>
                                  <p:childTnLst>
                                    <p:set>
                                      <p:cBhvr>
                                        <p:cTn id="65" dur="1" fill="hold">
                                          <p:stCondLst>
                                            <p:cond delay="0"/>
                                          </p:stCondLst>
                                        </p:cTn>
                                        <p:tgtEl>
                                          <p:spTgt spid="69"/>
                                        </p:tgtEl>
                                        <p:attrNameLst>
                                          <p:attrName>style.visibility</p:attrName>
                                        </p:attrNameLst>
                                      </p:cBhvr>
                                      <p:to>
                                        <p:strVal val="visible"/>
                                      </p:to>
                                    </p:set>
                                  </p:childTnLst>
                                </p:cTn>
                              </p:par>
                              <p:par>
                                <p:cTn id="66" presetID="27" presetClass="emph" presetSubtype="0" fill="hold" nodeType="withEffect">
                                  <p:stCondLst>
                                    <p:cond delay="0"/>
                                  </p:stCondLst>
                                  <p:iterate type="lt">
                                    <p:tmPct val="0"/>
                                  </p:iterate>
                                  <p:childTnLst>
                                    <p:animClr clrSpc="rgb" dir="cw">
                                      <p:cBhvr override="childStyle">
                                        <p:cTn id="67" dur="100" autoRev="1" fill="hold"/>
                                        <p:tgtEl>
                                          <p:spTgt spid="69"/>
                                        </p:tgtEl>
                                        <p:attrNameLst>
                                          <p:attrName>style.color</p:attrName>
                                        </p:attrNameLst>
                                      </p:cBhvr>
                                      <p:to>
                                        <a:schemeClr val="bg1"/>
                                      </p:to>
                                    </p:animClr>
                                    <p:animClr clrSpc="rgb" dir="cw">
                                      <p:cBhvr>
                                        <p:cTn id="68" dur="100" autoRev="1" fill="hold"/>
                                        <p:tgtEl>
                                          <p:spTgt spid="69"/>
                                        </p:tgtEl>
                                        <p:attrNameLst>
                                          <p:attrName>fillcolor</p:attrName>
                                        </p:attrNameLst>
                                      </p:cBhvr>
                                      <p:to>
                                        <a:schemeClr val="bg1"/>
                                      </p:to>
                                    </p:animClr>
                                    <p:set>
                                      <p:cBhvr>
                                        <p:cTn id="69" dur="100" autoRev="1" fill="hold"/>
                                        <p:tgtEl>
                                          <p:spTgt spid="69"/>
                                        </p:tgtEl>
                                        <p:attrNameLst>
                                          <p:attrName>fill.type</p:attrName>
                                        </p:attrNameLst>
                                      </p:cBhvr>
                                      <p:to>
                                        <p:strVal val="solid"/>
                                      </p:to>
                                    </p:set>
                                    <p:set>
                                      <p:cBhvr>
                                        <p:cTn id="70" dur="100" autoRev="1" fill="hold"/>
                                        <p:tgtEl>
                                          <p:spTgt spid="69"/>
                                        </p:tgtEl>
                                        <p:attrNameLst>
                                          <p:attrName>fill.on</p:attrName>
                                        </p:attrNameLst>
                                      </p:cBhvr>
                                      <p:to>
                                        <p:strVal val="true"/>
                                      </p:to>
                                    </p:set>
                                  </p:childTnLst>
                                </p:cTn>
                              </p:par>
                            </p:childTnLst>
                          </p:cTn>
                        </p:par>
                        <p:par>
                          <p:cTn id="71" fill="hold">
                            <p:stCondLst>
                              <p:cond delay="5000"/>
                            </p:stCondLst>
                            <p:childTnLst>
                              <p:par>
                                <p:cTn id="72" presetID="1" presetClass="entr" presetSubtype="0" fill="hold" grpId="0" nodeType="afterEffect">
                                  <p:stCondLst>
                                    <p:cond delay="100"/>
                                  </p:stCondLst>
                                  <p:iterate type="lt">
                                    <p:tmAbs val="0"/>
                                  </p:iterate>
                                  <p:childTnLst>
                                    <p:set>
                                      <p:cBhvr>
                                        <p:cTn id="73" dur="1" fill="hold">
                                          <p:stCondLst>
                                            <p:cond delay="0"/>
                                          </p:stCondLst>
                                        </p:cTn>
                                        <p:tgtEl>
                                          <p:spTgt spid="70"/>
                                        </p:tgtEl>
                                        <p:attrNameLst>
                                          <p:attrName>style.visibility</p:attrName>
                                        </p:attrNameLst>
                                      </p:cBhvr>
                                      <p:to>
                                        <p:strVal val="visible"/>
                                      </p:to>
                                    </p:set>
                                  </p:childTnLst>
                                </p:cTn>
                              </p:par>
                              <p:par>
                                <p:cTn id="74" presetID="27" presetClass="emph" presetSubtype="0" fill="hold" nodeType="withEffect">
                                  <p:stCondLst>
                                    <p:cond delay="0"/>
                                  </p:stCondLst>
                                  <p:iterate type="lt">
                                    <p:tmPct val="0"/>
                                  </p:iterate>
                                  <p:childTnLst>
                                    <p:animClr clrSpc="rgb" dir="cw">
                                      <p:cBhvr override="childStyle">
                                        <p:cTn id="75" dur="100" autoRev="1" fill="hold"/>
                                        <p:tgtEl>
                                          <p:spTgt spid="70"/>
                                        </p:tgtEl>
                                        <p:attrNameLst>
                                          <p:attrName>style.color</p:attrName>
                                        </p:attrNameLst>
                                      </p:cBhvr>
                                      <p:to>
                                        <a:schemeClr val="bg1"/>
                                      </p:to>
                                    </p:animClr>
                                    <p:animClr clrSpc="rgb" dir="cw">
                                      <p:cBhvr>
                                        <p:cTn id="76" dur="100" autoRev="1" fill="hold"/>
                                        <p:tgtEl>
                                          <p:spTgt spid="70"/>
                                        </p:tgtEl>
                                        <p:attrNameLst>
                                          <p:attrName>fillcolor</p:attrName>
                                        </p:attrNameLst>
                                      </p:cBhvr>
                                      <p:to>
                                        <a:schemeClr val="bg1"/>
                                      </p:to>
                                    </p:animClr>
                                    <p:set>
                                      <p:cBhvr>
                                        <p:cTn id="77" dur="100" autoRev="1" fill="hold"/>
                                        <p:tgtEl>
                                          <p:spTgt spid="70"/>
                                        </p:tgtEl>
                                        <p:attrNameLst>
                                          <p:attrName>fill.type</p:attrName>
                                        </p:attrNameLst>
                                      </p:cBhvr>
                                      <p:to>
                                        <p:strVal val="solid"/>
                                      </p:to>
                                    </p:set>
                                    <p:set>
                                      <p:cBhvr>
                                        <p:cTn id="78" dur="100" autoRev="1" fill="hold"/>
                                        <p:tgtEl>
                                          <p:spTgt spid="70"/>
                                        </p:tgtEl>
                                        <p:attrNameLst>
                                          <p:attrName>fill.on</p:attrName>
                                        </p:attrNameLst>
                                      </p:cBhvr>
                                      <p:to>
                                        <p:strVal val="true"/>
                                      </p:to>
                                    </p:set>
                                  </p:childTnLst>
                                </p:cTn>
                              </p:par>
                            </p:childTnLst>
                          </p:cTn>
                        </p:par>
                        <p:par>
                          <p:cTn id="79" fill="hold">
                            <p:stCondLst>
                              <p:cond delay="5200"/>
                            </p:stCondLst>
                            <p:childTnLst>
                              <p:par>
                                <p:cTn id="80" presetID="1" presetClass="entr" presetSubtype="0" fill="hold" grpId="0" nodeType="afterEffect">
                                  <p:stCondLst>
                                    <p:cond delay="0"/>
                                  </p:stCondLst>
                                  <p:iterate type="lt">
                                    <p:tmAbs val="0"/>
                                  </p:iterate>
                                  <p:childTnLst>
                                    <p:set>
                                      <p:cBhvr>
                                        <p:cTn id="81" dur="1" fill="hold">
                                          <p:stCondLst>
                                            <p:cond delay="0"/>
                                          </p:stCondLst>
                                        </p:cTn>
                                        <p:tgtEl>
                                          <p:spTgt spid="71"/>
                                        </p:tgtEl>
                                        <p:attrNameLst>
                                          <p:attrName>style.visibility</p:attrName>
                                        </p:attrNameLst>
                                      </p:cBhvr>
                                      <p:to>
                                        <p:strVal val="visible"/>
                                      </p:to>
                                    </p:set>
                                  </p:childTnLst>
                                </p:cTn>
                              </p:par>
                              <p:par>
                                <p:cTn id="82" presetID="27" presetClass="emph" presetSubtype="0" fill="hold" grpId="1" nodeType="withEffect">
                                  <p:stCondLst>
                                    <p:cond delay="0"/>
                                  </p:stCondLst>
                                  <p:iterate type="lt">
                                    <p:tmPct val="0"/>
                                  </p:iterate>
                                  <p:childTnLst>
                                    <p:animClr clrSpc="rgb" dir="cw">
                                      <p:cBhvr override="childStyle">
                                        <p:cTn id="83" dur="100" autoRev="1" fill="hold"/>
                                        <p:tgtEl>
                                          <p:spTgt spid="71"/>
                                        </p:tgtEl>
                                        <p:attrNameLst>
                                          <p:attrName>style.color</p:attrName>
                                        </p:attrNameLst>
                                      </p:cBhvr>
                                      <p:to>
                                        <a:schemeClr val="bg1"/>
                                      </p:to>
                                    </p:animClr>
                                    <p:animClr clrSpc="rgb" dir="cw">
                                      <p:cBhvr>
                                        <p:cTn id="84" dur="100" autoRev="1" fill="hold"/>
                                        <p:tgtEl>
                                          <p:spTgt spid="71"/>
                                        </p:tgtEl>
                                        <p:attrNameLst>
                                          <p:attrName>fillcolor</p:attrName>
                                        </p:attrNameLst>
                                      </p:cBhvr>
                                      <p:to>
                                        <a:schemeClr val="bg1"/>
                                      </p:to>
                                    </p:animClr>
                                    <p:set>
                                      <p:cBhvr>
                                        <p:cTn id="85" dur="100" autoRev="1" fill="hold"/>
                                        <p:tgtEl>
                                          <p:spTgt spid="71"/>
                                        </p:tgtEl>
                                        <p:attrNameLst>
                                          <p:attrName>fill.type</p:attrName>
                                        </p:attrNameLst>
                                      </p:cBhvr>
                                      <p:to>
                                        <p:strVal val="solid"/>
                                      </p:to>
                                    </p:set>
                                    <p:set>
                                      <p:cBhvr>
                                        <p:cTn id="86" dur="100" autoRev="1" fill="hold"/>
                                        <p:tgtEl>
                                          <p:spTgt spid="71"/>
                                        </p:tgtEl>
                                        <p:attrNameLst>
                                          <p:attrName>fill.on</p:attrName>
                                        </p:attrNameLst>
                                      </p:cBhvr>
                                      <p:to>
                                        <p:strVal val="true"/>
                                      </p:to>
                                    </p:set>
                                  </p:childTnLst>
                                </p:cTn>
                              </p:par>
                            </p:childTnLst>
                          </p:cTn>
                        </p:par>
                        <p:par>
                          <p:cTn id="87" fill="hold">
                            <p:stCondLst>
                              <p:cond delay="5400"/>
                            </p:stCondLst>
                            <p:childTnLst>
                              <p:par>
                                <p:cTn id="88" presetID="1" presetClass="entr" presetSubtype="0" fill="hold" grpId="0" nodeType="afterEffect">
                                  <p:stCondLst>
                                    <p:cond delay="0"/>
                                  </p:stCondLst>
                                  <p:iterate type="lt">
                                    <p:tmAbs val="0"/>
                                  </p:iterate>
                                  <p:childTnLst>
                                    <p:set>
                                      <p:cBhvr>
                                        <p:cTn id="89" dur="1" fill="hold">
                                          <p:stCondLst>
                                            <p:cond delay="0"/>
                                          </p:stCondLst>
                                        </p:cTn>
                                        <p:tgtEl>
                                          <p:spTgt spid="72"/>
                                        </p:tgtEl>
                                        <p:attrNameLst>
                                          <p:attrName>style.visibility</p:attrName>
                                        </p:attrNameLst>
                                      </p:cBhvr>
                                      <p:to>
                                        <p:strVal val="visible"/>
                                      </p:to>
                                    </p:set>
                                  </p:childTnLst>
                                </p:cTn>
                              </p:par>
                              <p:par>
                                <p:cTn id="90" presetID="27" presetClass="emph" presetSubtype="0" fill="hold" nodeType="withEffect">
                                  <p:stCondLst>
                                    <p:cond delay="0"/>
                                  </p:stCondLst>
                                  <p:iterate type="lt">
                                    <p:tmPct val="0"/>
                                  </p:iterate>
                                  <p:childTnLst>
                                    <p:animClr clrSpc="rgb" dir="cw">
                                      <p:cBhvr override="childStyle">
                                        <p:cTn id="91" dur="100" autoRev="1" fill="hold"/>
                                        <p:tgtEl>
                                          <p:spTgt spid="72"/>
                                        </p:tgtEl>
                                        <p:attrNameLst>
                                          <p:attrName>style.color</p:attrName>
                                        </p:attrNameLst>
                                      </p:cBhvr>
                                      <p:to>
                                        <a:schemeClr val="bg1"/>
                                      </p:to>
                                    </p:animClr>
                                    <p:animClr clrSpc="rgb" dir="cw">
                                      <p:cBhvr>
                                        <p:cTn id="92" dur="100" autoRev="1" fill="hold"/>
                                        <p:tgtEl>
                                          <p:spTgt spid="72"/>
                                        </p:tgtEl>
                                        <p:attrNameLst>
                                          <p:attrName>fillcolor</p:attrName>
                                        </p:attrNameLst>
                                      </p:cBhvr>
                                      <p:to>
                                        <a:schemeClr val="bg1"/>
                                      </p:to>
                                    </p:animClr>
                                    <p:set>
                                      <p:cBhvr>
                                        <p:cTn id="93" dur="100" autoRev="1" fill="hold"/>
                                        <p:tgtEl>
                                          <p:spTgt spid="72"/>
                                        </p:tgtEl>
                                        <p:attrNameLst>
                                          <p:attrName>fill.type</p:attrName>
                                        </p:attrNameLst>
                                      </p:cBhvr>
                                      <p:to>
                                        <p:strVal val="solid"/>
                                      </p:to>
                                    </p:set>
                                    <p:set>
                                      <p:cBhvr>
                                        <p:cTn id="94" dur="100" autoRev="1" fill="hold"/>
                                        <p:tgtEl>
                                          <p:spTgt spid="72"/>
                                        </p:tgtEl>
                                        <p:attrNameLst>
                                          <p:attrName>fill.on</p:attrName>
                                        </p:attrNameLst>
                                      </p:cBhvr>
                                      <p:to>
                                        <p:strVal val="true"/>
                                      </p:to>
                                    </p:set>
                                  </p:childTnLst>
                                </p:cTn>
                              </p:par>
                            </p:childTnLst>
                          </p:cTn>
                        </p:par>
                        <p:par>
                          <p:cTn id="95" fill="hold">
                            <p:stCondLst>
                              <p:cond delay="5600"/>
                            </p:stCondLst>
                            <p:childTnLst>
                              <p:par>
                                <p:cTn id="96" presetID="1" presetClass="entr" presetSubtype="0" fill="hold" grpId="0" nodeType="afterEffect">
                                  <p:stCondLst>
                                    <p:cond delay="0"/>
                                  </p:stCondLst>
                                  <p:iterate type="lt">
                                    <p:tmAbs val="0"/>
                                  </p:iterate>
                                  <p:childTnLst>
                                    <p:set>
                                      <p:cBhvr>
                                        <p:cTn id="97" dur="1" fill="hold">
                                          <p:stCondLst>
                                            <p:cond delay="0"/>
                                          </p:stCondLst>
                                        </p:cTn>
                                        <p:tgtEl>
                                          <p:spTgt spid="73"/>
                                        </p:tgtEl>
                                        <p:attrNameLst>
                                          <p:attrName>style.visibility</p:attrName>
                                        </p:attrNameLst>
                                      </p:cBhvr>
                                      <p:to>
                                        <p:strVal val="visible"/>
                                      </p:to>
                                    </p:set>
                                  </p:childTnLst>
                                </p:cTn>
                              </p:par>
                              <p:par>
                                <p:cTn id="98" presetID="27" presetClass="emph" presetSubtype="0" fill="hold" nodeType="withEffect">
                                  <p:stCondLst>
                                    <p:cond delay="0"/>
                                  </p:stCondLst>
                                  <p:iterate type="lt">
                                    <p:tmPct val="0"/>
                                  </p:iterate>
                                  <p:childTnLst>
                                    <p:animClr clrSpc="rgb" dir="cw">
                                      <p:cBhvr override="childStyle">
                                        <p:cTn id="99" dur="100" autoRev="1" fill="hold"/>
                                        <p:tgtEl>
                                          <p:spTgt spid="73"/>
                                        </p:tgtEl>
                                        <p:attrNameLst>
                                          <p:attrName>style.color</p:attrName>
                                        </p:attrNameLst>
                                      </p:cBhvr>
                                      <p:to>
                                        <a:schemeClr val="bg1"/>
                                      </p:to>
                                    </p:animClr>
                                    <p:animClr clrSpc="rgb" dir="cw">
                                      <p:cBhvr>
                                        <p:cTn id="100" dur="100" autoRev="1" fill="hold"/>
                                        <p:tgtEl>
                                          <p:spTgt spid="73"/>
                                        </p:tgtEl>
                                        <p:attrNameLst>
                                          <p:attrName>fillcolor</p:attrName>
                                        </p:attrNameLst>
                                      </p:cBhvr>
                                      <p:to>
                                        <a:schemeClr val="bg1"/>
                                      </p:to>
                                    </p:animClr>
                                    <p:set>
                                      <p:cBhvr>
                                        <p:cTn id="101" dur="100" autoRev="1" fill="hold"/>
                                        <p:tgtEl>
                                          <p:spTgt spid="73"/>
                                        </p:tgtEl>
                                        <p:attrNameLst>
                                          <p:attrName>fill.type</p:attrName>
                                        </p:attrNameLst>
                                      </p:cBhvr>
                                      <p:to>
                                        <p:strVal val="solid"/>
                                      </p:to>
                                    </p:set>
                                    <p:set>
                                      <p:cBhvr>
                                        <p:cTn id="102" dur="100" autoRev="1" fill="hold"/>
                                        <p:tgtEl>
                                          <p:spTgt spid="73"/>
                                        </p:tgtEl>
                                        <p:attrNameLst>
                                          <p:attrName>fill.on</p:attrName>
                                        </p:attrNameLst>
                                      </p:cBhvr>
                                      <p:to>
                                        <p:strVal val="true"/>
                                      </p:to>
                                    </p:set>
                                  </p:childTnLst>
                                </p:cTn>
                              </p:par>
                            </p:childTnLst>
                          </p:cTn>
                        </p:par>
                        <p:par>
                          <p:cTn id="103" fill="hold">
                            <p:stCondLst>
                              <p:cond delay="5800"/>
                            </p:stCondLst>
                            <p:childTnLst>
                              <p:par>
                                <p:cTn id="104" presetID="1" presetClass="entr" presetSubtype="0" fill="hold" grpId="0" nodeType="afterEffect">
                                  <p:stCondLst>
                                    <p:cond delay="0"/>
                                  </p:stCondLst>
                                  <p:iterate type="lt">
                                    <p:tmAbs val="0"/>
                                  </p:iterate>
                                  <p:childTnLst>
                                    <p:set>
                                      <p:cBhvr>
                                        <p:cTn id="105" dur="1" fill="hold">
                                          <p:stCondLst>
                                            <p:cond delay="0"/>
                                          </p:stCondLst>
                                        </p:cTn>
                                        <p:tgtEl>
                                          <p:spTgt spid="74"/>
                                        </p:tgtEl>
                                        <p:attrNameLst>
                                          <p:attrName>style.visibility</p:attrName>
                                        </p:attrNameLst>
                                      </p:cBhvr>
                                      <p:to>
                                        <p:strVal val="visible"/>
                                      </p:to>
                                    </p:set>
                                  </p:childTnLst>
                                </p:cTn>
                              </p:par>
                              <p:par>
                                <p:cTn id="106" presetID="27" presetClass="emph" presetSubtype="0" fill="hold" nodeType="withEffect">
                                  <p:stCondLst>
                                    <p:cond delay="0"/>
                                  </p:stCondLst>
                                  <p:iterate type="lt">
                                    <p:tmPct val="0"/>
                                  </p:iterate>
                                  <p:childTnLst>
                                    <p:animClr clrSpc="rgb" dir="cw">
                                      <p:cBhvr override="childStyle">
                                        <p:cTn id="107" dur="100" autoRev="1" fill="hold"/>
                                        <p:tgtEl>
                                          <p:spTgt spid="74"/>
                                        </p:tgtEl>
                                        <p:attrNameLst>
                                          <p:attrName>style.color</p:attrName>
                                        </p:attrNameLst>
                                      </p:cBhvr>
                                      <p:to>
                                        <a:schemeClr val="bg1"/>
                                      </p:to>
                                    </p:animClr>
                                    <p:animClr clrSpc="rgb" dir="cw">
                                      <p:cBhvr>
                                        <p:cTn id="108" dur="100" autoRev="1" fill="hold"/>
                                        <p:tgtEl>
                                          <p:spTgt spid="74"/>
                                        </p:tgtEl>
                                        <p:attrNameLst>
                                          <p:attrName>fillcolor</p:attrName>
                                        </p:attrNameLst>
                                      </p:cBhvr>
                                      <p:to>
                                        <a:schemeClr val="bg1"/>
                                      </p:to>
                                    </p:animClr>
                                    <p:set>
                                      <p:cBhvr>
                                        <p:cTn id="109" dur="100" autoRev="1" fill="hold"/>
                                        <p:tgtEl>
                                          <p:spTgt spid="74"/>
                                        </p:tgtEl>
                                        <p:attrNameLst>
                                          <p:attrName>fill.type</p:attrName>
                                        </p:attrNameLst>
                                      </p:cBhvr>
                                      <p:to>
                                        <p:strVal val="solid"/>
                                      </p:to>
                                    </p:set>
                                    <p:set>
                                      <p:cBhvr>
                                        <p:cTn id="110" dur="100" autoRev="1" fill="hold"/>
                                        <p:tgtEl>
                                          <p:spTgt spid="74"/>
                                        </p:tgtEl>
                                        <p:attrNameLst>
                                          <p:attrName>fill.on</p:attrName>
                                        </p:attrNameLst>
                                      </p:cBhvr>
                                      <p:to>
                                        <p:strVal val="true"/>
                                      </p:to>
                                    </p:set>
                                  </p:childTnLst>
                                </p:cTn>
                              </p:par>
                            </p:childTnLst>
                          </p:cTn>
                        </p:par>
                        <p:par>
                          <p:cTn id="111" fill="hold">
                            <p:stCondLst>
                              <p:cond delay="6000"/>
                            </p:stCondLst>
                            <p:childTnLst>
                              <p:par>
                                <p:cTn id="112" presetID="1" presetClass="entr" presetSubtype="0" fill="hold" grpId="0" nodeType="afterEffect">
                                  <p:stCondLst>
                                    <p:cond delay="0"/>
                                  </p:stCondLst>
                                  <p:iterate type="lt">
                                    <p:tmAbs val="0"/>
                                  </p:iterate>
                                  <p:childTnLst>
                                    <p:set>
                                      <p:cBhvr>
                                        <p:cTn id="113" dur="1" fill="hold">
                                          <p:stCondLst>
                                            <p:cond delay="0"/>
                                          </p:stCondLst>
                                        </p:cTn>
                                        <p:tgtEl>
                                          <p:spTgt spid="75"/>
                                        </p:tgtEl>
                                        <p:attrNameLst>
                                          <p:attrName>style.visibility</p:attrName>
                                        </p:attrNameLst>
                                      </p:cBhvr>
                                      <p:to>
                                        <p:strVal val="visible"/>
                                      </p:to>
                                    </p:set>
                                  </p:childTnLst>
                                </p:cTn>
                              </p:par>
                              <p:par>
                                <p:cTn id="114" presetID="27" presetClass="emph" presetSubtype="0" fill="hold" nodeType="withEffect">
                                  <p:stCondLst>
                                    <p:cond delay="0"/>
                                  </p:stCondLst>
                                  <p:iterate type="lt">
                                    <p:tmPct val="0"/>
                                  </p:iterate>
                                  <p:childTnLst>
                                    <p:animClr clrSpc="rgb" dir="cw">
                                      <p:cBhvr override="childStyle">
                                        <p:cTn id="115" dur="100" autoRev="1" fill="hold"/>
                                        <p:tgtEl>
                                          <p:spTgt spid="75"/>
                                        </p:tgtEl>
                                        <p:attrNameLst>
                                          <p:attrName>style.color</p:attrName>
                                        </p:attrNameLst>
                                      </p:cBhvr>
                                      <p:to>
                                        <a:schemeClr val="bg1"/>
                                      </p:to>
                                    </p:animClr>
                                    <p:animClr clrSpc="rgb" dir="cw">
                                      <p:cBhvr>
                                        <p:cTn id="116" dur="100" autoRev="1" fill="hold"/>
                                        <p:tgtEl>
                                          <p:spTgt spid="75"/>
                                        </p:tgtEl>
                                        <p:attrNameLst>
                                          <p:attrName>fillcolor</p:attrName>
                                        </p:attrNameLst>
                                      </p:cBhvr>
                                      <p:to>
                                        <a:schemeClr val="bg1"/>
                                      </p:to>
                                    </p:animClr>
                                    <p:set>
                                      <p:cBhvr>
                                        <p:cTn id="117" dur="100" autoRev="1" fill="hold"/>
                                        <p:tgtEl>
                                          <p:spTgt spid="75"/>
                                        </p:tgtEl>
                                        <p:attrNameLst>
                                          <p:attrName>fill.type</p:attrName>
                                        </p:attrNameLst>
                                      </p:cBhvr>
                                      <p:to>
                                        <p:strVal val="solid"/>
                                      </p:to>
                                    </p:set>
                                    <p:set>
                                      <p:cBhvr>
                                        <p:cTn id="118" dur="100" autoRev="1" fill="hold"/>
                                        <p:tgtEl>
                                          <p:spTgt spid="75"/>
                                        </p:tgtEl>
                                        <p:attrNameLst>
                                          <p:attrName>fill.on</p:attrName>
                                        </p:attrNameLst>
                                      </p:cBhvr>
                                      <p:to>
                                        <p:strVal val="true"/>
                                      </p:to>
                                    </p:set>
                                  </p:childTnLst>
                                </p:cTn>
                              </p:par>
                            </p:childTnLst>
                          </p:cTn>
                        </p:par>
                        <p:par>
                          <p:cTn id="119" fill="hold">
                            <p:stCondLst>
                              <p:cond delay="6200"/>
                            </p:stCondLst>
                            <p:childTnLst>
                              <p:par>
                                <p:cTn id="120" presetID="1" presetClass="entr" presetSubtype="0" fill="hold" grpId="0" nodeType="afterEffect">
                                  <p:stCondLst>
                                    <p:cond delay="0"/>
                                  </p:stCondLst>
                                  <p:iterate type="lt">
                                    <p:tmAbs val="0"/>
                                  </p:iterate>
                                  <p:childTnLst>
                                    <p:set>
                                      <p:cBhvr>
                                        <p:cTn id="121" dur="1" fill="hold">
                                          <p:stCondLst>
                                            <p:cond delay="0"/>
                                          </p:stCondLst>
                                        </p:cTn>
                                        <p:tgtEl>
                                          <p:spTgt spid="76"/>
                                        </p:tgtEl>
                                        <p:attrNameLst>
                                          <p:attrName>style.visibility</p:attrName>
                                        </p:attrNameLst>
                                      </p:cBhvr>
                                      <p:to>
                                        <p:strVal val="visible"/>
                                      </p:to>
                                    </p:set>
                                  </p:childTnLst>
                                </p:cTn>
                              </p:par>
                              <p:par>
                                <p:cTn id="122" presetID="27" presetClass="emph" presetSubtype="0" fill="hold" nodeType="withEffect">
                                  <p:stCondLst>
                                    <p:cond delay="0"/>
                                  </p:stCondLst>
                                  <p:iterate type="lt">
                                    <p:tmPct val="0"/>
                                  </p:iterate>
                                  <p:childTnLst>
                                    <p:animClr clrSpc="rgb" dir="cw">
                                      <p:cBhvr override="childStyle">
                                        <p:cTn id="123" dur="100" autoRev="1" fill="hold"/>
                                        <p:tgtEl>
                                          <p:spTgt spid="76"/>
                                        </p:tgtEl>
                                        <p:attrNameLst>
                                          <p:attrName>style.color</p:attrName>
                                        </p:attrNameLst>
                                      </p:cBhvr>
                                      <p:to>
                                        <a:schemeClr val="bg1"/>
                                      </p:to>
                                    </p:animClr>
                                    <p:animClr clrSpc="rgb" dir="cw">
                                      <p:cBhvr>
                                        <p:cTn id="124" dur="100" autoRev="1" fill="hold"/>
                                        <p:tgtEl>
                                          <p:spTgt spid="76"/>
                                        </p:tgtEl>
                                        <p:attrNameLst>
                                          <p:attrName>fillcolor</p:attrName>
                                        </p:attrNameLst>
                                      </p:cBhvr>
                                      <p:to>
                                        <a:schemeClr val="bg1"/>
                                      </p:to>
                                    </p:animClr>
                                    <p:set>
                                      <p:cBhvr>
                                        <p:cTn id="125" dur="100" autoRev="1" fill="hold"/>
                                        <p:tgtEl>
                                          <p:spTgt spid="76"/>
                                        </p:tgtEl>
                                        <p:attrNameLst>
                                          <p:attrName>fill.type</p:attrName>
                                        </p:attrNameLst>
                                      </p:cBhvr>
                                      <p:to>
                                        <p:strVal val="solid"/>
                                      </p:to>
                                    </p:set>
                                    <p:set>
                                      <p:cBhvr>
                                        <p:cTn id="126" dur="100" autoRev="1" fill="hold"/>
                                        <p:tgtEl>
                                          <p:spTgt spid="76"/>
                                        </p:tgtEl>
                                        <p:attrNameLst>
                                          <p:attrName>fill.on</p:attrName>
                                        </p:attrNameLst>
                                      </p:cBhvr>
                                      <p:to>
                                        <p:strVal val="true"/>
                                      </p:to>
                                    </p:set>
                                  </p:childTnLst>
                                </p:cTn>
                              </p:par>
                            </p:childTnLst>
                          </p:cTn>
                        </p:par>
                        <p:par>
                          <p:cTn id="127" fill="hold">
                            <p:stCondLst>
                              <p:cond delay="6400"/>
                            </p:stCondLst>
                            <p:childTnLst>
                              <p:par>
                                <p:cTn id="128" presetID="1" presetClass="entr" presetSubtype="0" fill="hold" grpId="0" nodeType="afterEffect">
                                  <p:stCondLst>
                                    <p:cond delay="0"/>
                                  </p:stCondLst>
                                  <p:iterate type="lt">
                                    <p:tmAbs val="0"/>
                                  </p:iterate>
                                  <p:childTnLst>
                                    <p:set>
                                      <p:cBhvr>
                                        <p:cTn id="129" dur="1" fill="hold">
                                          <p:stCondLst>
                                            <p:cond delay="0"/>
                                          </p:stCondLst>
                                        </p:cTn>
                                        <p:tgtEl>
                                          <p:spTgt spid="77"/>
                                        </p:tgtEl>
                                        <p:attrNameLst>
                                          <p:attrName>style.visibility</p:attrName>
                                        </p:attrNameLst>
                                      </p:cBhvr>
                                      <p:to>
                                        <p:strVal val="visible"/>
                                      </p:to>
                                    </p:set>
                                  </p:childTnLst>
                                </p:cTn>
                              </p:par>
                              <p:par>
                                <p:cTn id="130" presetID="27" presetClass="emph" presetSubtype="0" fill="hold" nodeType="withEffect">
                                  <p:stCondLst>
                                    <p:cond delay="0"/>
                                  </p:stCondLst>
                                  <p:iterate type="lt">
                                    <p:tmPct val="0"/>
                                  </p:iterate>
                                  <p:childTnLst>
                                    <p:animClr clrSpc="rgb" dir="cw">
                                      <p:cBhvr override="childStyle">
                                        <p:cTn id="131" dur="100" autoRev="1" fill="hold"/>
                                        <p:tgtEl>
                                          <p:spTgt spid="77"/>
                                        </p:tgtEl>
                                        <p:attrNameLst>
                                          <p:attrName>style.color</p:attrName>
                                        </p:attrNameLst>
                                      </p:cBhvr>
                                      <p:to>
                                        <a:schemeClr val="bg1"/>
                                      </p:to>
                                    </p:animClr>
                                    <p:animClr clrSpc="rgb" dir="cw">
                                      <p:cBhvr>
                                        <p:cTn id="132" dur="100" autoRev="1" fill="hold"/>
                                        <p:tgtEl>
                                          <p:spTgt spid="77"/>
                                        </p:tgtEl>
                                        <p:attrNameLst>
                                          <p:attrName>fillcolor</p:attrName>
                                        </p:attrNameLst>
                                      </p:cBhvr>
                                      <p:to>
                                        <a:schemeClr val="bg1"/>
                                      </p:to>
                                    </p:animClr>
                                    <p:set>
                                      <p:cBhvr>
                                        <p:cTn id="133" dur="100" autoRev="1" fill="hold"/>
                                        <p:tgtEl>
                                          <p:spTgt spid="77"/>
                                        </p:tgtEl>
                                        <p:attrNameLst>
                                          <p:attrName>fill.type</p:attrName>
                                        </p:attrNameLst>
                                      </p:cBhvr>
                                      <p:to>
                                        <p:strVal val="solid"/>
                                      </p:to>
                                    </p:set>
                                    <p:set>
                                      <p:cBhvr>
                                        <p:cTn id="134" dur="100" autoRev="1" fill="hold"/>
                                        <p:tgtEl>
                                          <p:spTgt spid="77"/>
                                        </p:tgtEl>
                                        <p:attrNameLst>
                                          <p:attrName>fill.on</p:attrName>
                                        </p:attrNameLst>
                                      </p:cBhvr>
                                      <p:to>
                                        <p:strVal val="true"/>
                                      </p:to>
                                    </p:set>
                                  </p:childTnLst>
                                </p:cTn>
                              </p:par>
                            </p:childTnLst>
                          </p:cTn>
                        </p:par>
                        <p:par>
                          <p:cTn id="135" fill="hold">
                            <p:stCondLst>
                              <p:cond delay="6600"/>
                            </p:stCondLst>
                            <p:childTnLst>
                              <p:par>
                                <p:cTn id="136" presetID="1" presetClass="entr" presetSubtype="0" fill="hold" grpId="0" nodeType="afterEffect">
                                  <p:stCondLst>
                                    <p:cond delay="0"/>
                                  </p:stCondLst>
                                  <p:iterate type="lt">
                                    <p:tmAbs val="0"/>
                                  </p:iterate>
                                  <p:childTnLst>
                                    <p:set>
                                      <p:cBhvr>
                                        <p:cTn id="137" dur="1" fill="hold">
                                          <p:stCondLst>
                                            <p:cond delay="0"/>
                                          </p:stCondLst>
                                        </p:cTn>
                                        <p:tgtEl>
                                          <p:spTgt spid="78"/>
                                        </p:tgtEl>
                                        <p:attrNameLst>
                                          <p:attrName>style.visibility</p:attrName>
                                        </p:attrNameLst>
                                      </p:cBhvr>
                                      <p:to>
                                        <p:strVal val="visible"/>
                                      </p:to>
                                    </p:set>
                                  </p:childTnLst>
                                </p:cTn>
                              </p:par>
                              <p:par>
                                <p:cTn id="138" presetID="27" presetClass="emph" presetSubtype="0" fill="hold" nodeType="withEffect">
                                  <p:stCondLst>
                                    <p:cond delay="0"/>
                                  </p:stCondLst>
                                  <p:iterate type="lt">
                                    <p:tmPct val="0"/>
                                  </p:iterate>
                                  <p:childTnLst>
                                    <p:animClr clrSpc="rgb" dir="cw">
                                      <p:cBhvr override="childStyle">
                                        <p:cTn id="139" dur="100" autoRev="1" fill="hold"/>
                                        <p:tgtEl>
                                          <p:spTgt spid="78"/>
                                        </p:tgtEl>
                                        <p:attrNameLst>
                                          <p:attrName>style.color</p:attrName>
                                        </p:attrNameLst>
                                      </p:cBhvr>
                                      <p:to>
                                        <a:schemeClr val="bg1"/>
                                      </p:to>
                                    </p:animClr>
                                    <p:animClr clrSpc="rgb" dir="cw">
                                      <p:cBhvr>
                                        <p:cTn id="140" dur="100" autoRev="1" fill="hold"/>
                                        <p:tgtEl>
                                          <p:spTgt spid="78"/>
                                        </p:tgtEl>
                                        <p:attrNameLst>
                                          <p:attrName>fillcolor</p:attrName>
                                        </p:attrNameLst>
                                      </p:cBhvr>
                                      <p:to>
                                        <a:schemeClr val="bg1"/>
                                      </p:to>
                                    </p:animClr>
                                    <p:set>
                                      <p:cBhvr>
                                        <p:cTn id="141" dur="100" autoRev="1" fill="hold"/>
                                        <p:tgtEl>
                                          <p:spTgt spid="78"/>
                                        </p:tgtEl>
                                        <p:attrNameLst>
                                          <p:attrName>fill.type</p:attrName>
                                        </p:attrNameLst>
                                      </p:cBhvr>
                                      <p:to>
                                        <p:strVal val="solid"/>
                                      </p:to>
                                    </p:set>
                                    <p:set>
                                      <p:cBhvr>
                                        <p:cTn id="142" dur="100" autoRev="1" fill="hold"/>
                                        <p:tgtEl>
                                          <p:spTgt spid="78"/>
                                        </p:tgtEl>
                                        <p:attrNameLst>
                                          <p:attrName>fill.on</p:attrName>
                                        </p:attrNameLst>
                                      </p:cBhvr>
                                      <p:to>
                                        <p:strVal val="true"/>
                                      </p:to>
                                    </p:set>
                                  </p:childTnLst>
                                </p:cTn>
                              </p:par>
                            </p:childTnLst>
                          </p:cTn>
                        </p:par>
                        <p:par>
                          <p:cTn id="143" fill="hold">
                            <p:stCondLst>
                              <p:cond delay="6800"/>
                            </p:stCondLst>
                            <p:childTnLst>
                              <p:par>
                                <p:cTn id="144" presetID="1" presetClass="entr" presetSubtype="0" fill="hold" grpId="0" nodeType="afterEffect">
                                  <p:stCondLst>
                                    <p:cond delay="0"/>
                                  </p:stCondLst>
                                  <p:iterate type="lt">
                                    <p:tmAbs val="0"/>
                                  </p:iterate>
                                  <p:childTnLst>
                                    <p:set>
                                      <p:cBhvr>
                                        <p:cTn id="145" dur="1" fill="hold">
                                          <p:stCondLst>
                                            <p:cond delay="0"/>
                                          </p:stCondLst>
                                        </p:cTn>
                                        <p:tgtEl>
                                          <p:spTgt spid="79"/>
                                        </p:tgtEl>
                                        <p:attrNameLst>
                                          <p:attrName>style.visibility</p:attrName>
                                        </p:attrNameLst>
                                      </p:cBhvr>
                                      <p:to>
                                        <p:strVal val="visible"/>
                                      </p:to>
                                    </p:set>
                                  </p:childTnLst>
                                </p:cTn>
                              </p:par>
                              <p:par>
                                <p:cTn id="146" presetID="27" presetClass="emph" presetSubtype="0" fill="hold" nodeType="withEffect">
                                  <p:stCondLst>
                                    <p:cond delay="0"/>
                                  </p:stCondLst>
                                  <p:iterate type="lt">
                                    <p:tmPct val="0"/>
                                  </p:iterate>
                                  <p:childTnLst>
                                    <p:animClr clrSpc="rgb" dir="cw">
                                      <p:cBhvr override="childStyle">
                                        <p:cTn id="147" dur="100" autoRev="1" fill="hold"/>
                                        <p:tgtEl>
                                          <p:spTgt spid="79"/>
                                        </p:tgtEl>
                                        <p:attrNameLst>
                                          <p:attrName>style.color</p:attrName>
                                        </p:attrNameLst>
                                      </p:cBhvr>
                                      <p:to>
                                        <a:schemeClr val="bg1"/>
                                      </p:to>
                                    </p:animClr>
                                    <p:animClr clrSpc="rgb" dir="cw">
                                      <p:cBhvr>
                                        <p:cTn id="148" dur="100" autoRev="1" fill="hold"/>
                                        <p:tgtEl>
                                          <p:spTgt spid="79"/>
                                        </p:tgtEl>
                                        <p:attrNameLst>
                                          <p:attrName>fillcolor</p:attrName>
                                        </p:attrNameLst>
                                      </p:cBhvr>
                                      <p:to>
                                        <a:schemeClr val="bg1"/>
                                      </p:to>
                                    </p:animClr>
                                    <p:set>
                                      <p:cBhvr>
                                        <p:cTn id="149" dur="100" autoRev="1" fill="hold"/>
                                        <p:tgtEl>
                                          <p:spTgt spid="79"/>
                                        </p:tgtEl>
                                        <p:attrNameLst>
                                          <p:attrName>fill.type</p:attrName>
                                        </p:attrNameLst>
                                      </p:cBhvr>
                                      <p:to>
                                        <p:strVal val="solid"/>
                                      </p:to>
                                    </p:set>
                                    <p:set>
                                      <p:cBhvr>
                                        <p:cTn id="150" dur="100" autoRev="1" fill="hold"/>
                                        <p:tgtEl>
                                          <p:spTgt spid="79"/>
                                        </p:tgtEl>
                                        <p:attrNameLst>
                                          <p:attrName>fill.on</p:attrName>
                                        </p:attrNameLst>
                                      </p:cBhvr>
                                      <p:to>
                                        <p:strVal val="true"/>
                                      </p:to>
                                    </p:set>
                                  </p:childTnLst>
                                </p:cTn>
                              </p:par>
                            </p:childTnLst>
                          </p:cTn>
                        </p:par>
                        <p:par>
                          <p:cTn id="151" fill="hold">
                            <p:stCondLst>
                              <p:cond delay="7000"/>
                            </p:stCondLst>
                            <p:childTnLst>
                              <p:par>
                                <p:cTn id="152" presetID="1" presetClass="entr" presetSubtype="0" fill="hold" grpId="0" nodeType="afterEffect">
                                  <p:stCondLst>
                                    <p:cond delay="0"/>
                                  </p:stCondLst>
                                  <p:iterate type="lt">
                                    <p:tmAbs val="0"/>
                                  </p:iterate>
                                  <p:childTnLst>
                                    <p:set>
                                      <p:cBhvr>
                                        <p:cTn id="153" dur="1" fill="hold">
                                          <p:stCondLst>
                                            <p:cond delay="0"/>
                                          </p:stCondLst>
                                        </p:cTn>
                                        <p:tgtEl>
                                          <p:spTgt spid="80"/>
                                        </p:tgtEl>
                                        <p:attrNameLst>
                                          <p:attrName>style.visibility</p:attrName>
                                        </p:attrNameLst>
                                      </p:cBhvr>
                                      <p:to>
                                        <p:strVal val="visible"/>
                                      </p:to>
                                    </p:set>
                                  </p:childTnLst>
                                </p:cTn>
                              </p:par>
                              <p:par>
                                <p:cTn id="154" presetID="27" presetClass="emph" presetSubtype="0" fill="hold" nodeType="withEffect">
                                  <p:stCondLst>
                                    <p:cond delay="0"/>
                                  </p:stCondLst>
                                  <p:iterate type="lt">
                                    <p:tmPct val="0"/>
                                  </p:iterate>
                                  <p:childTnLst>
                                    <p:animClr clrSpc="rgb" dir="cw">
                                      <p:cBhvr override="childStyle">
                                        <p:cTn id="155" dur="100" autoRev="1" fill="hold"/>
                                        <p:tgtEl>
                                          <p:spTgt spid="80"/>
                                        </p:tgtEl>
                                        <p:attrNameLst>
                                          <p:attrName>style.color</p:attrName>
                                        </p:attrNameLst>
                                      </p:cBhvr>
                                      <p:to>
                                        <a:schemeClr val="bg1"/>
                                      </p:to>
                                    </p:animClr>
                                    <p:animClr clrSpc="rgb" dir="cw">
                                      <p:cBhvr>
                                        <p:cTn id="156" dur="100" autoRev="1" fill="hold"/>
                                        <p:tgtEl>
                                          <p:spTgt spid="80"/>
                                        </p:tgtEl>
                                        <p:attrNameLst>
                                          <p:attrName>fillcolor</p:attrName>
                                        </p:attrNameLst>
                                      </p:cBhvr>
                                      <p:to>
                                        <a:schemeClr val="bg1"/>
                                      </p:to>
                                    </p:animClr>
                                    <p:set>
                                      <p:cBhvr>
                                        <p:cTn id="157" dur="100" autoRev="1" fill="hold"/>
                                        <p:tgtEl>
                                          <p:spTgt spid="80"/>
                                        </p:tgtEl>
                                        <p:attrNameLst>
                                          <p:attrName>fill.type</p:attrName>
                                        </p:attrNameLst>
                                      </p:cBhvr>
                                      <p:to>
                                        <p:strVal val="solid"/>
                                      </p:to>
                                    </p:set>
                                    <p:set>
                                      <p:cBhvr>
                                        <p:cTn id="158" dur="100" autoRev="1" fill="hold"/>
                                        <p:tgtEl>
                                          <p:spTgt spid="80"/>
                                        </p:tgtEl>
                                        <p:attrNameLst>
                                          <p:attrName>fill.on</p:attrName>
                                        </p:attrNameLst>
                                      </p:cBhvr>
                                      <p:to>
                                        <p:strVal val="true"/>
                                      </p:to>
                                    </p:set>
                                  </p:childTnLst>
                                </p:cTn>
                              </p:par>
                            </p:childTnLst>
                          </p:cTn>
                        </p:par>
                        <p:par>
                          <p:cTn id="159" fill="hold">
                            <p:stCondLst>
                              <p:cond delay="7200"/>
                            </p:stCondLst>
                            <p:childTnLst>
                              <p:par>
                                <p:cTn id="160" presetID="1" presetClass="entr" presetSubtype="0" fill="hold" grpId="0" nodeType="afterEffect">
                                  <p:stCondLst>
                                    <p:cond delay="0"/>
                                  </p:stCondLst>
                                  <p:iterate type="lt">
                                    <p:tmAbs val="0"/>
                                  </p:iterate>
                                  <p:childTnLst>
                                    <p:set>
                                      <p:cBhvr>
                                        <p:cTn id="161" dur="1" fill="hold">
                                          <p:stCondLst>
                                            <p:cond delay="0"/>
                                          </p:stCondLst>
                                        </p:cTn>
                                        <p:tgtEl>
                                          <p:spTgt spid="81"/>
                                        </p:tgtEl>
                                        <p:attrNameLst>
                                          <p:attrName>style.visibility</p:attrName>
                                        </p:attrNameLst>
                                      </p:cBhvr>
                                      <p:to>
                                        <p:strVal val="visible"/>
                                      </p:to>
                                    </p:set>
                                  </p:childTnLst>
                                </p:cTn>
                              </p:par>
                              <p:par>
                                <p:cTn id="162" presetID="27" presetClass="emph" presetSubtype="0" fill="hold" nodeType="withEffect">
                                  <p:stCondLst>
                                    <p:cond delay="0"/>
                                  </p:stCondLst>
                                  <p:iterate type="lt">
                                    <p:tmPct val="0"/>
                                  </p:iterate>
                                  <p:childTnLst>
                                    <p:animClr clrSpc="rgb" dir="cw">
                                      <p:cBhvr override="childStyle">
                                        <p:cTn id="163" dur="100" autoRev="1" fill="hold"/>
                                        <p:tgtEl>
                                          <p:spTgt spid="81"/>
                                        </p:tgtEl>
                                        <p:attrNameLst>
                                          <p:attrName>style.color</p:attrName>
                                        </p:attrNameLst>
                                      </p:cBhvr>
                                      <p:to>
                                        <a:schemeClr val="bg1"/>
                                      </p:to>
                                    </p:animClr>
                                    <p:animClr clrSpc="rgb" dir="cw">
                                      <p:cBhvr>
                                        <p:cTn id="164" dur="100" autoRev="1" fill="hold"/>
                                        <p:tgtEl>
                                          <p:spTgt spid="81"/>
                                        </p:tgtEl>
                                        <p:attrNameLst>
                                          <p:attrName>fillcolor</p:attrName>
                                        </p:attrNameLst>
                                      </p:cBhvr>
                                      <p:to>
                                        <a:schemeClr val="bg1"/>
                                      </p:to>
                                    </p:animClr>
                                    <p:set>
                                      <p:cBhvr>
                                        <p:cTn id="165" dur="100" autoRev="1" fill="hold"/>
                                        <p:tgtEl>
                                          <p:spTgt spid="81"/>
                                        </p:tgtEl>
                                        <p:attrNameLst>
                                          <p:attrName>fill.type</p:attrName>
                                        </p:attrNameLst>
                                      </p:cBhvr>
                                      <p:to>
                                        <p:strVal val="solid"/>
                                      </p:to>
                                    </p:set>
                                    <p:set>
                                      <p:cBhvr>
                                        <p:cTn id="166" dur="100" autoRev="1" fill="hold"/>
                                        <p:tgtEl>
                                          <p:spTgt spid="81"/>
                                        </p:tgtEl>
                                        <p:attrNameLst>
                                          <p:attrName>fill.on</p:attrName>
                                        </p:attrNameLst>
                                      </p:cBhvr>
                                      <p:to>
                                        <p:strVal val="true"/>
                                      </p:to>
                                    </p:set>
                                  </p:childTnLst>
                                </p:cTn>
                              </p:par>
                            </p:childTnLst>
                          </p:cTn>
                        </p:par>
                        <p:par>
                          <p:cTn id="167" fill="hold">
                            <p:stCondLst>
                              <p:cond delay="7400"/>
                            </p:stCondLst>
                            <p:childTnLst>
                              <p:par>
                                <p:cTn id="168" presetID="1" presetClass="entr" presetSubtype="0" fill="hold" grpId="0" nodeType="afterEffect">
                                  <p:stCondLst>
                                    <p:cond delay="0"/>
                                  </p:stCondLst>
                                  <p:iterate type="lt">
                                    <p:tmAbs val="0"/>
                                  </p:iterate>
                                  <p:childTnLst>
                                    <p:set>
                                      <p:cBhvr>
                                        <p:cTn id="169" dur="1" fill="hold">
                                          <p:stCondLst>
                                            <p:cond delay="0"/>
                                          </p:stCondLst>
                                        </p:cTn>
                                        <p:tgtEl>
                                          <p:spTgt spid="82"/>
                                        </p:tgtEl>
                                        <p:attrNameLst>
                                          <p:attrName>style.visibility</p:attrName>
                                        </p:attrNameLst>
                                      </p:cBhvr>
                                      <p:to>
                                        <p:strVal val="visible"/>
                                      </p:to>
                                    </p:set>
                                  </p:childTnLst>
                                </p:cTn>
                              </p:par>
                              <p:par>
                                <p:cTn id="170" presetID="27" presetClass="emph" presetSubtype="0" fill="hold" nodeType="withEffect">
                                  <p:stCondLst>
                                    <p:cond delay="0"/>
                                  </p:stCondLst>
                                  <p:iterate type="lt">
                                    <p:tmPct val="0"/>
                                  </p:iterate>
                                  <p:childTnLst>
                                    <p:animClr clrSpc="rgb" dir="cw">
                                      <p:cBhvr override="childStyle">
                                        <p:cTn id="171" dur="100" autoRev="1" fill="hold"/>
                                        <p:tgtEl>
                                          <p:spTgt spid="82"/>
                                        </p:tgtEl>
                                        <p:attrNameLst>
                                          <p:attrName>style.color</p:attrName>
                                        </p:attrNameLst>
                                      </p:cBhvr>
                                      <p:to>
                                        <a:schemeClr val="bg1"/>
                                      </p:to>
                                    </p:animClr>
                                    <p:animClr clrSpc="rgb" dir="cw">
                                      <p:cBhvr>
                                        <p:cTn id="172" dur="100" autoRev="1" fill="hold"/>
                                        <p:tgtEl>
                                          <p:spTgt spid="82"/>
                                        </p:tgtEl>
                                        <p:attrNameLst>
                                          <p:attrName>fillcolor</p:attrName>
                                        </p:attrNameLst>
                                      </p:cBhvr>
                                      <p:to>
                                        <a:schemeClr val="bg1"/>
                                      </p:to>
                                    </p:animClr>
                                    <p:set>
                                      <p:cBhvr>
                                        <p:cTn id="173" dur="100" autoRev="1" fill="hold"/>
                                        <p:tgtEl>
                                          <p:spTgt spid="82"/>
                                        </p:tgtEl>
                                        <p:attrNameLst>
                                          <p:attrName>fill.type</p:attrName>
                                        </p:attrNameLst>
                                      </p:cBhvr>
                                      <p:to>
                                        <p:strVal val="solid"/>
                                      </p:to>
                                    </p:set>
                                    <p:set>
                                      <p:cBhvr>
                                        <p:cTn id="174" dur="100" autoRev="1" fill="hold"/>
                                        <p:tgtEl>
                                          <p:spTgt spid="82"/>
                                        </p:tgtEl>
                                        <p:attrNameLst>
                                          <p:attrName>fill.on</p:attrName>
                                        </p:attrNameLst>
                                      </p:cBhvr>
                                      <p:to>
                                        <p:strVal val="true"/>
                                      </p:to>
                                    </p:set>
                                  </p:childTnLst>
                                </p:cTn>
                              </p:par>
                            </p:childTnLst>
                          </p:cTn>
                        </p:par>
                        <p:par>
                          <p:cTn id="175" fill="hold">
                            <p:stCondLst>
                              <p:cond delay="7600"/>
                            </p:stCondLst>
                            <p:childTnLst>
                              <p:par>
                                <p:cTn id="176" presetID="27" presetClass="emph" presetSubtype="0" fill="hold" grpId="3" nodeType="afterEffect">
                                  <p:stCondLst>
                                    <p:cond delay="0"/>
                                  </p:stCondLst>
                                  <p:iterate type="lt">
                                    <p:tmPct val="0"/>
                                  </p:iterate>
                                  <p:childTnLst>
                                    <p:animClr clrSpc="rgb" dir="cw">
                                      <p:cBhvr override="childStyle">
                                        <p:cTn id="177" dur="100" autoRev="1" fill="hold"/>
                                        <p:tgtEl>
                                          <p:spTgt spid="71"/>
                                        </p:tgtEl>
                                        <p:attrNameLst>
                                          <p:attrName>style.color</p:attrName>
                                        </p:attrNameLst>
                                      </p:cBhvr>
                                      <p:to>
                                        <a:schemeClr val="bg1"/>
                                      </p:to>
                                    </p:animClr>
                                    <p:animClr clrSpc="rgb" dir="cw">
                                      <p:cBhvr>
                                        <p:cTn id="178" dur="100" autoRev="1" fill="hold"/>
                                        <p:tgtEl>
                                          <p:spTgt spid="71"/>
                                        </p:tgtEl>
                                        <p:attrNameLst>
                                          <p:attrName>fillcolor</p:attrName>
                                        </p:attrNameLst>
                                      </p:cBhvr>
                                      <p:to>
                                        <a:schemeClr val="bg1"/>
                                      </p:to>
                                    </p:animClr>
                                    <p:set>
                                      <p:cBhvr>
                                        <p:cTn id="179" dur="100" autoRev="1" fill="hold"/>
                                        <p:tgtEl>
                                          <p:spTgt spid="71"/>
                                        </p:tgtEl>
                                        <p:attrNameLst>
                                          <p:attrName>fill.type</p:attrName>
                                        </p:attrNameLst>
                                      </p:cBhvr>
                                      <p:to>
                                        <p:strVal val="solid"/>
                                      </p:to>
                                    </p:set>
                                    <p:set>
                                      <p:cBhvr>
                                        <p:cTn id="180" dur="100" autoRev="1" fill="hold"/>
                                        <p:tgtEl>
                                          <p:spTgt spid="71"/>
                                        </p:tgtEl>
                                        <p:attrNameLst>
                                          <p:attrName>fill.on</p:attrName>
                                        </p:attrNameLst>
                                      </p:cBhvr>
                                      <p:to>
                                        <p:strVal val="true"/>
                                      </p:to>
                                    </p:set>
                                  </p:childTnLst>
                                </p:cTn>
                              </p:par>
                              <p:par>
                                <p:cTn id="181" presetID="27" presetClass="emph" presetSubtype="0" fill="hold" grpId="2" nodeType="withEffect">
                                  <p:stCondLst>
                                    <p:cond delay="0"/>
                                  </p:stCondLst>
                                  <p:iterate type="lt">
                                    <p:tmPct val="0"/>
                                  </p:iterate>
                                  <p:childTnLst>
                                    <p:animClr clrSpc="rgb" dir="cw">
                                      <p:cBhvr override="childStyle">
                                        <p:cTn id="182" dur="100" autoRev="1" fill="hold"/>
                                        <p:tgtEl>
                                          <p:spTgt spid="72"/>
                                        </p:tgtEl>
                                        <p:attrNameLst>
                                          <p:attrName>style.color</p:attrName>
                                        </p:attrNameLst>
                                      </p:cBhvr>
                                      <p:to>
                                        <a:schemeClr val="bg1"/>
                                      </p:to>
                                    </p:animClr>
                                    <p:animClr clrSpc="rgb" dir="cw">
                                      <p:cBhvr>
                                        <p:cTn id="183" dur="100" autoRev="1" fill="hold"/>
                                        <p:tgtEl>
                                          <p:spTgt spid="72"/>
                                        </p:tgtEl>
                                        <p:attrNameLst>
                                          <p:attrName>fillcolor</p:attrName>
                                        </p:attrNameLst>
                                      </p:cBhvr>
                                      <p:to>
                                        <a:schemeClr val="bg1"/>
                                      </p:to>
                                    </p:animClr>
                                    <p:set>
                                      <p:cBhvr>
                                        <p:cTn id="184" dur="100" autoRev="1" fill="hold"/>
                                        <p:tgtEl>
                                          <p:spTgt spid="72"/>
                                        </p:tgtEl>
                                        <p:attrNameLst>
                                          <p:attrName>fill.type</p:attrName>
                                        </p:attrNameLst>
                                      </p:cBhvr>
                                      <p:to>
                                        <p:strVal val="solid"/>
                                      </p:to>
                                    </p:set>
                                    <p:set>
                                      <p:cBhvr>
                                        <p:cTn id="185" dur="100" autoRev="1" fill="hold"/>
                                        <p:tgtEl>
                                          <p:spTgt spid="72"/>
                                        </p:tgtEl>
                                        <p:attrNameLst>
                                          <p:attrName>fill.on</p:attrName>
                                        </p:attrNameLst>
                                      </p:cBhvr>
                                      <p:to>
                                        <p:strVal val="true"/>
                                      </p:to>
                                    </p:set>
                                  </p:childTnLst>
                                </p:cTn>
                              </p:par>
                              <p:par>
                                <p:cTn id="186" presetID="27" presetClass="emph" presetSubtype="0" fill="hold" grpId="2" nodeType="withEffect">
                                  <p:stCondLst>
                                    <p:cond delay="0"/>
                                  </p:stCondLst>
                                  <p:iterate type="lt">
                                    <p:tmPct val="0"/>
                                  </p:iterate>
                                  <p:childTnLst>
                                    <p:animClr clrSpc="rgb" dir="cw">
                                      <p:cBhvr override="childStyle">
                                        <p:cTn id="187" dur="100" autoRev="1" fill="hold"/>
                                        <p:tgtEl>
                                          <p:spTgt spid="73"/>
                                        </p:tgtEl>
                                        <p:attrNameLst>
                                          <p:attrName>style.color</p:attrName>
                                        </p:attrNameLst>
                                      </p:cBhvr>
                                      <p:to>
                                        <a:schemeClr val="bg1"/>
                                      </p:to>
                                    </p:animClr>
                                    <p:animClr clrSpc="rgb" dir="cw">
                                      <p:cBhvr>
                                        <p:cTn id="188" dur="100" autoRev="1" fill="hold"/>
                                        <p:tgtEl>
                                          <p:spTgt spid="73"/>
                                        </p:tgtEl>
                                        <p:attrNameLst>
                                          <p:attrName>fillcolor</p:attrName>
                                        </p:attrNameLst>
                                      </p:cBhvr>
                                      <p:to>
                                        <a:schemeClr val="bg1"/>
                                      </p:to>
                                    </p:animClr>
                                    <p:set>
                                      <p:cBhvr>
                                        <p:cTn id="189" dur="100" autoRev="1" fill="hold"/>
                                        <p:tgtEl>
                                          <p:spTgt spid="73"/>
                                        </p:tgtEl>
                                        <p:attrNameLst>
                                          <p:attrName>fill.type</p:attrName>
                                        </p:attrNameLst>
                                      </p:cBhvr>
                                      <p:to>
                                        <p:strVal val="solid"/>
                                      </p:to>
                                    </p:set>
                                    <p:set>
                                      <p:cBhvr>
                                        <p:cTn id="190" dur="100" autoRev="1" fill="hold"/>
                                        <p:tgtEl>
                                          <p:spTgt spid="73"/>
                                        </p:tgtEl>
                                        <p:attrNameLst>
                                          <p:attrName>fill.on</p:attrName>
                                        </p:attrNameLst>
                                      </p:cBhvr>
                                      <p:to>
                                        <p:strVal val="true"/>
                                      </p:to>
                                    </p:set>
                                  </p:childTnLst>
                                </p:cTn>
                              </p:par>
                              <p:par>
                                <p:cTn id="191" presetID="27" presetClass="emph" presetSubtype="0" fill="hold" grpId="2" nodeType="withEffect">
                                  <p:stCondLst>
                                    <p:cond delay="0"/>
                                  </p:stCondLst>
                                  <p:iterate type="lt">
                                    <p:tmPct val="0"/>
                                  </p:iterate>
                                  <p:childTnLst>
                                    <p:animClr clrSpc="rgb" dir="cw">
                                      <p:cBhvr override="childStyle">
                                        <p:cTn id="192" dur="100" autoRev="1" fill="hold"/>
                                        <p:tgtEl>
                                          <p:spTgt spid="74"/>
                                        </p:tgtEl>
                                        <p:attrNameLst>
                                          <p:attrName>style.color</p:attrName>
                                        </p:attrNameLst>
                                      </p:cBhvr>
                                      <p:to>
                                        <a:schemeClr val="bg1"/>
                                      </p:to>
                                    </p:animClr>
                                    <p:animClr clrSpc="rgb" dir="cw">
                                      <p:cBhvr>
                                        <p:cTn id="193" dur="100" autoRev="1" fill="hold"/>
                                        <p:tgtEl>
                                          <p:spTgt spid="74"/>
                                        </p:tgtEl>
                                        <p:attrNameLst>
                                          <p:attrName>fillcolor</p:attrName>
                                        </p:attrNameLst>
                                      </p:cBhvr>
                                      <p:to>
                                        <a:schemeClr val="bg1"/>
                                      </p:to>
                                    </p:animClr>
                                    <p:set>
                                      <p:cBhvr>
                                        <p:cTn id="194" dur="100" autoRev="1" fill="hold"/>
                                        <p:tgtEl>
                                          <p:spTgt spid="74"/>
                                        </p:tgtEl>
                                        <p:attrNameLst>
                                          <p:attrName>fill.type</p:attrName>
                                        </p:attrNameLst>
                                      </p:cBhvr>
                                      <p:to>
                                        <p:strVal val="solid"/>
                                      </p:to>
                                    </p:set>
                                    <p:set>
                                      <p:cBhvr>
                                        <p:cTn id="195" dur="100" autoRev="1" fill="hold"/>
                                        <p:tgtEl>
                                          <p:spTgt spid="74"/>
                                        </p:tgtEl>
                                        <p:attrNameLst>
                                          <p:attrName>fill.on</p:attrName>
                                        </p:attrNameLst>
                                      </p:cBhvr>
                                      <p:to>
                                        <p:strVal val="true"/>
                                      </p:to>
                                    </p:set>
                                  </p:childTnLst>
                                </p:cTn>
                              </p:par>
                              <p:par>
                                <p:cTn id="196" presetID="27" presetClass="emph" presetSubtype="0" fill="hold" grpId="2" nodeType="withEffect">
                                  <p:stCondLst>
                                    <p:cond delay="0"/>
                                  </p:stCondLst>
                                  <p:iterate type="lt">
                                    <p:tmPct val="0"/>
                                  </p:iterate>
                                  <p:childTnLst>
                                    <p:animClr clrSpc="rgb" dir="cw">
                                      <p:cBhvr override="childStyle">
                                        <p:cTn id="197" dur="100" autoRev="1" fill="hold"/>
                                        <p:tgtEl>
                                          <p:spTgt spid="75"/>
                                        </p:tgtEl>
                                        <p:attrNameLst>
                                          <p:attrName>style.color</p:attrName>
                                        </p:attrNameLst>
                                      </p:cBhvr>
                                      <p:to>
                                        <a:schemeClr val="bg1"/>
                                      </p:to>
                                    </p:animClr>
                                    <p:animClr clrSpc="rgb" dir="cw">
                                      <p:cBhvr>
                                        <p:cTn id="198" dur="100" autoRev="1" fill="hold"/>
                                        <p:tgtEl>
                                          <p:spTgt spid="75"/>
                                        </p:tgtEl>
                                        <p:attrNameLst>
                                          <p:attrName>fillcolor</p:attrName>
                                        </p:attrNameLst>
                                      </p:cBhvr>
                                      <p:to>
                                        <a:schemeClr val="bg1"/>
                                      </p:to>
                                    </p:animClr>
                                    <p:set>
                                      <p:cBhvr>
                                        <p:cTn id="199" dur="100" autoRev="1" fill="hold"/>
                                        <p:tgtEl>
                                          <p:spTgt spid="75"/>
                                        </p:tgtEl>
                                        <p:attrNameLst>
                                          <p:attrName>fill.type</p:attrName>
                                        </p:attrNameLst>
                                      </p:cBhvr>
                                      <p:to>
                                        <p:strVal val="solid"/>
                                      </p:to>
                                    </p:set>
                                    <p:set>
                                      <p:cBhvr>
                                        <p:cTn id="200" dur="100" autoRev="1" fill="hold"/>
                                        <p:tgtEl>
                                          <p:spTgt spid="75"/>
                                        </p:tgtEl>
                                        <p:attrNameLst>
                                          <p:attrName>fill.on</p:attrName>
                                        </p:attrNameLst>
                                      </p:cBhvr>
                                      <p:to>
                                        <p:strVal val="true"/>
                                      </p:to>
                                    </p:set>
                                  </p:childTnLst>
                                </p:cTn>
                              </p:par>
                              <p:par>
                                <p:cTn id="201" presetID="27" presetClass="emph" presetSubtype="0" fill="hold" grpId="2" nodeType="withEffect">
                                  <p:stCondLst>
                                    <p:cond delay="0"/>
                                  </p:stCondLst>
                                  <p:iterate type="lt">
                                    <p:tmPct val="0"/>
                                  </p:iterate>
                                  <p:childTnLst>
                                    <p:animClr clrSpc="rgb" dir="cw">
                                      <p:cBhvr override="childStyle">
                                        <p:cTn id="202" dur="100" autoRev="1" fill="hold"/>
                                        <p:tgtEl>
                                          <p:spTgt spid="76"/>
                                        </p:tgtEl>
                                        <p:attrNameLst>
                                          <p:attrName>style.color</p:attrName>
                                        </p:attrNameLst>
                                      </p:cBhvr>
                                      <p:to>
                                        <a:schemeClr val="bg1"/>
                                      </p:to>
                                    </p:animClr>
                                    <p:animClr clrSpc="rgb" dir="cw">
                                      <p:cBhvr>
                                        <p:cTn id="203" dur="100" autoRev="1" fill="hold"/>
                                        <p:tgtEl>
                                          <p:spTgt spid="76"/>
                                        </p:tgtEl>
                                        <p:attrNameLst>
                                          <p:attrName>fillcolor</p:attrName>
                                        </p:attrNameLst>
                                      </p:cBhvr>
                                      <p:to>
                                        <a:schemeClr val="bg1"/>
                                      </p:to>
                                    </p:animClr>
                                    <p:set>
                                      <p:cBhvr>
                                        <p:cTn id="204" dur="100" autoRev="1" fill="hold"/>
                                        <p:tgtEl>
                                          <p:spTgt spid="76"/>
                                        </p:tgtEl>
                                        <p:attrNameLst>
                                          <p:attrName>fill.type</p:attrName>
                                        </p:attrNameLst>
                                      </p:cBhvr>
                                      <p:to>
                                        <p:strVal val="solid"/>
                                      </p:to>
                                    </p:set>
                                    <p:set>
                                      <p:cBhvr>
                                        <p:cTn id="205" dur="100" autoRev="1" fill="hold"/>
                                        <p:tgtEl>
                                          <p:spTgt spid="76"/>
                                        </p:tgtEl>
                                        <p:attrNameLst>
                                          <p:attrName>fill.on</p:attrName>
                                        </p:attrNameLst>
                                      </p:cBhvr>
                                      <p:to>
                                        <p:strVal val="true"/>
                                      </p:to>
                                    </p:set>
                                  </p:childTnLst>
                                </p:cTn>
                              </p:par>
                              <p:par>
                                <p:cTn id="206" presetID="27" presetClass="emph" presetSubtype="0" fill="hold" grpId="2" nodeType="withEffect">
                                  <p:stCondLst>
                                    <p:cond delay="0"/>
                                  </p:stCondLst>
                                  <p:iterate type="lt">
                                    <p:tmPct val="0"/>
                                  </p:iterate>
                                  <p:childTnLst>
                                    <p:animClr clrSpc="rgb" dir="cw">
                                      <p:cBhvr override="childStyle">
                                        <p:cTn id="207" dur="100" autoRev="1" fill="hold"/>
                                        <p:tgtEl>
                                          <p:spTgt spid="77"/>
                                        </p:tgtEl>
                                        <p:attrNameLst>
                                          <p:attrName>style.color</p:attrName>
                                        </p:attrNameLst>
                                      </p:cBhvr>
                                      <p:to>
                                        <a:schemeClr val="bg1"/>
                                      </p:to>
                                    </p:animClr>
                                    <p:animClr clrSpc="rgb" dir="cw">
                                      <p:cBhvr>
                                        <p:cTn id="208" dur="100" autoRev="1" fill="hold"/>
                                        <p:tgtEl>
                                          <p:spTgt spid="77"/>
                                        </p:tgtEl>
                                        <p:attrNameLst>
                                          <p:attrName>fillcolor</p:attrName>
                                        </p:attrNameLst>
                                      </p:cBhvr>
                                      <p:to>
                                        <a:schemeClr val="bg1"/>
                                      </p:to>
                                    </p:animClr>
                                    <p:set>
                                      <p:cBhvr>
                                        <p:cTn id="209" dur="100" autoRev="1" fill="hold"/>
                                        <p:tgtEl>
                                          <p:spTgt spid="77"/>
                                        </p:tgtEl>
                                        <p:attrNameLst>
                                          <p:attrName>fill.type</p:attrName>
                                        </p:attrNameLst>
                                      </p:cBhvr>
                                      <p:to>
                                        <p:strVal val="solid"/>
                                      </p:to>
                                    </p:set>
                                    <p:set>
                                      <p:cBhvr>
                                        <p:cTn id="210" dur="100" autoRev="1" fill="hold"/>
                                        <p:tgtEl>
                                          <p:spTgt spid="77"/>
                                        </p:tgtEl>
                                        <p:attrNameLst>
                                          <p:attrName>fill.on</p:attrName>
                                        </p:attrNameLst>
                                      </p:cBhvr>
                                      <p:to>
                                        <p:strVal val="true"/>
                                      </p:to>
                                    </p:set>
                                  </p:childTnLst>
                                </p:cTn>
                              </p:par>
                              <p:par>
                                <p:cTn id="211" presetID="27" presetClass="emph" presetSubtype="0" fill="hold" grpId="2" nodeType="withEffect">
                                  <p:stCondLst>
                                    <p:cond delay="0"/>
                                  </p:stCondLst>
                                  <p:iterate type="lt">
                                    <p:tmPct val="0"/>
                                  </p:iterate>
                                  <p:childTnLst>
                                    <p:animClr clrSpc="rgb" dir="cw">
                                      <p:cBhvr override="childStyle">
                                        <p:cTn id="212" dur="100" autoRev="1" fill="hold"/>
                                        <p:tgtEl>
                                          <p:spTgt spid="78"/>
                                        </p:tgtEl>
                                        <p:attrNameLst>
                                          <p:attrName>style.color</p:attrName>
                                        </p:attrNameLst>
                                      </p:cBhvr>
                                      <p:to>
                                        <a:schemeClr val="bg1"/>
                                      </p:to>
                                    </p:animClr>
                                    <p:animClr clrSpc="rgb" dir="cw">
                                      <p:cBhvr>
                                        <p:cTn id="213" dur="100" autoRev="1" fill="hold"/>
                                        <p:tgtEl>
                                          <p:spTgt spid="78"/>
                                        </p:tgtEl>
                                        <p:attrNameLst>
                                          <p:attrName>fillcolor</p:attrName>
                                        </p:attrNameLst>
                                      </p:cBhvr>
                                      <p:to>
                                        <a:schemeClr val="bg1"/>
                                      </p:to>
                                    </p:animClr>
                                    <p:set>
                                      <p:cBhvr>
                                        <p:cTn id="214" dur="100" autoRev="1" fill="hold"/>
                                        <p:tgtEl>
                                          <p:spTgt spid="78"/>
                                        </p:tgtEl>
                                        <p:attrNameLst>
                                          <p:attrName>fill.type</p:attrName>
                                        </p:attrNameLst>
                                      </p:cBhvr>
                                      <p:to>
                                        <p:strVal val="solid"/>
                                      </p:to>
                                    </p:set>
                                    <p:set>
                                      <p:cBhvr>
                                        <p:cTn id="215" dur="100" autoRev="1" fill="hold"/>
                                        <p:tgtEl>
                                          <p:spTgt spid="78"/>
                                        </p:tgtEl>
                                        <p:attrNameLst>
                                          <p:attrName>fill.on</p:attrName>
                                        </p:attrNameLst>
                                      </p:cBhvr>
                                      <p:to>
                                        <p:strVal val="true"/>
                                      </p:to>
                                    </p:set>
                                  </p:childTnLst>
                                </p:cTn>
                              </p:par>
                              <p:par>
                                <p:cTn id="216" presetID="27" presetClass="emph" presetSubtype="0" fill="hold" grpId="2" nodeType="withEffect">
                                  <p:stCondLst>
                                    <p:cond delay="0"/>
                                  </p:stCondLst>
                                  <p:iterate type="lt">
                                    <p:tmPct val="0"/>
                                  </p:iterate>
                                  <p:childTnLst>
                                    <p:animClr clrSpc="rgb" dir="cw">
                                      <p:cBhvr override="childStyle">
                                        <p:cTn id="217" dur="100" autoRev="1" fill="hold"/>
                                        <p:tgtEl>
                                          <p:spTgt spid="79"/>
                                        </p:tgtEl>
                                        <p:attrNameLst>
                                          <p:attrName>style.color</p:attrName>
                                        </p:attrNameLst>
                                      </p:cBhvr>
                                      <p:to>
                                        <a:schemeClr val="bg1"/>
                                      </p:to>
                                    </p:animClr>
                                    <p:animClr clrSpc="rgb" dir="cw">
                                      <p:cBhvr>
                                        <p:cTn id="218" dur="100" autoRev="1" fill="hold"/>
                                        <p:tgtEl>
                                          <p:spTgt spid="79"/>
                                        </p:tgtEl>
                                        <p:attrNameLst>
                                          <p:attrName>fillcolor</p:attrName>
                                        </p:attrNameLst>
                                      </p:cBhvr>
                                      <p:to>
                                        <a:schemeClr val="bg1"/>
                                      </p:to>
                                    </p:animClr>
                                    <p:set>
                                      <p:cBhvr>
                                        <p:cTn id="219" dur="100" autoRev="1" fill="hold"/>
                                        <p:tgtEl>
                                          <p:spTgt spid="79"/>
                                        </p:tgtEl>
                                        <p:attrNameLst>
                                          <p:attrName>fill.type</p:attrName>
                                        </p:attrNameLst>
                                      </p:cBhvr>
                                      <p:to>
                                        <p:strVal val="solid"/>
                                      </p:to>
                                    </p:set>
                                    <p:set>
                                      <p:cBhvr>
                                        <p:cTn id="220" dur="100" autoRev="1" fill="hold"/>
                                        <p:tgtEl>
                                          <p:spTgt spid="79"/>
                                        </p:tgtEl>
                                        <p:attrNameLst>
                                          <p:attrName>fill.on</p:attrName>
                                        </p:attrNameLst>
                                      </p:cBhvr>
                                      <p:to>
                                        <p:strVal val="true"/>
                                      </p:to>
                                    </p:set>
                                  </p:childTnLst>
                                </p:cTn>
                              </p:par>
                              <p:par>
                                <p:cTn id="221" presetID="27" presetClass="emph" presetSubtype="0" fill="hold" grpId="2" nodeType="withEffect">
                                  <p:stCondLst>
                                    <p:cond delay="0"/>
                                  </p:stCondLst>
                                  <p:iterate type="lt">
                                    <p:tmPct val="0"/>
                                  </p:iterate>
                                  <p:childTnLst>
                                    <p:animClr clrSpc="rgb" dir="cw">
                                      <p:cBhvr override="childStyle">
                                        <p:cTn id="222" dur="100" autoRev="1" fill="hold"/>
                                        <p:tgtEl>
                                          <p:spTgt spid="80"/>
                                        </p:tgtEl>
                                        <p:attrNameLst>
                                          <p:attrName>style.color</p:attrName>
                                        </p:attrNameLst>
                                      </p:cBhvr>
                                      <p:to>
                                        <a:schemeClr val="bg1"/>
                                      </p:to>
                                    </p:animClr>
                                    <p:animClr clrSpc="rgb" dir="cw">
                                      <p:cBhvr>
                                        <p:cTn id="223" dur="100" autoRev="1" fill="hold"/>
                                        <p:tgtEl>
                                          <p:spTgt spid="80"/>
                                        </p:tgtEl>
                                        <p:attrNameLst>
                                          <p:attrName>fillcolor</p:attrName>
                                        </p:attrNameLst>
                                      </p:cBhvr>
                                      <p:to>
                                        <a:schemeClr val="bg1"/>
                                      </p:to>
                                    </p:animClr>
                                    <p:set>
                                      <p:cBhvr>
                                        <p:cTn id="224" dur="100" autoRev="1" fill="hold"/>
                                        <p:tgtEl>
                                          <p:spTgt spid="80"/>
                                        </p:tgtEl>
                                        <p:attrNameLst>
                                          <p:attrName>fill.type</p:attrName>
                                        </p:attrNameLst>
                                      </p:cBhvr>
                                      <p:to>
                                        <p:strVal val="solid"/>
                                      </p:to>
                                    </p:set>
                                    <p:set>
                                      <p:cBhvr>
                                        <p:cTn id="225" dur="100" autoRev="1" fill="hold"/>
                                        <p:tgtEl>
                                          <p:spTgt spid="80"/>
                                        </p:tgtEl>
                                        <p:attrNameLst>
                                          <p:attrName>fill.on</p:attrName>
                                        </p:attrNameLst>
                                      </p:cBhvr>
                                      <p:to>
                                        <p:strVal val="true"/>
                                      </p:to>
                                    </p:set>
                                  </p:childTnLst>
                                </p:cTn>
                              </p:par>
                              <p:par>
                                <p:cTn id="226" presetID="27" presetClass="emph" presetSubtype="0" fill="hold" grpId="2" nodeType="withEffect">
                                  <p:stCondLst>
                                    <p:cond delay="0"/>
                                  </p:stCondLst>
                                  <p:iterate type="lt">
                                    <p:tmPct val="0"/>
                                  </p:iterate>
                                  <p:childTnLst>
                                    <p:animClr clrSpc="rgb" dir="cw">
                                      <p:cBhvr override="childStyle">
                                        <p:cTn id="227" dur="100" autoRev="1" fill="hold"/>
                                        <p:tgtEl>
                                          <p:spTgt spid="81"/>
                                        </p:tgtEl>
                                        <p:attrNameLst>
                                          <p:attrName>style.color</p:attrName>
                                        </p:attrNameLst>
                                      </p:cBhvr>
                                      <p:to>
                                        <a:schemeClr val="bg1"/>
                                      </p:to>
                                    </p:animClr>
                                    <p:animClr clrSpc="rgb" dir="cw">
                                      <p:cBhvr>
                                        <p:cTn id="228" dur="100" autoRev="1" fill="hold"/>
                                        <p:tgtEl>
                                          <p:spTgt spid="81"/>
                                        </p:tgtEl>
                                        <p:attrNameLst>
                                          <p:attrName>fillcolor</p:attrName>
                                        </p:attrNameLst>
                                      </p:cBhvr>
                                      <p:to>
                                        <a:schemeClr val="bg1"/>
                                      </p:to>
                                    </p:animClr>
                                    <p:set>
                                      <p:cBhvr>
                                        <p:cTn id="229" dur="100" autoRev="1" fill="hold"/>
                                        <p:tgtEl>
                                          <p:spTgt spid="81"/>
                                        </p:tgtEl>
                                        <p:attrNameLst>
                                          <p:attrName>fill.type</p:attrName>
                                        </p:attrNameLst>
                                      </p:cBhvr>
                                      <p:to>
                                        <p:strVal val="solid"/>
                                      </p:to>
                                    </p:set>
                                    <p:set>
                                      <p:cBhvr>
                                        <p:cTn id="230" dur="100" autoRev="1" fill="hold"/>
                                        <p:tgtEl>
                                          <p:spTgt spid="81"/>
                                        </p:tgtEl>
                                        <p:attrNameLst>
                                          <p:attrName>fill.on</p:attrName>
                                        </p:attrNameLst>
                                      </p:cBhvr>
                                      <p:to>
                                        <p:strVal val="true"/>
                                      </p:to>
                                    </p:set>
                                  </p:childTnLst>
                                </p:cTn>
                              </p:par>
                              <p:par>
                                <p:cTn id="231" presetID="27" presetClass="emph" presetSubtype="0" fill="hold" grpId="2" nodeType="withEffect">
                                  <p:stCondLst>
                                    <p:cond delay="0"/>
                                  </p:stCondLst>
                                  <p:iterate type="lt">
                                    <p:tmPct val="0"/>
                                  </p:iterate>
                                  <p:childTnLst>
                                    <p:animClr clrSpc="rgb" dir="cw">
                                      <p:cBhvr override="childStyle">
                                        <p:cTn id="232" dur="100" autoRev="1" fill="hold"/>
                                        <p:tgtEl>
                                          <p:spTgt spid="82"/>
                                        </p:tgtEl>
                                        <p:attrNameLst>
                                          <p:attrName>style.color</p:attrName>
                                        </p:attrNameLst>
                                      </p:cBhvr>
                                      <p:to>
                                        <a:schemeClr val="bg1"/>
                                      </p:to>
                                    </p:animClr>
                                    <p:animClr clrSpc="rgb" dir="cw">
                                      <p:cBhvr>
                                        <p:cTn id="233" dur="100" autoRev="1" fill="hold"/>
                                        <p:tgtEl>
                                          <p:spTgt spid="82"/>
                                        </p:tgtEl>
                                        <p:attrNameLst>
                                          <p:attrName>fillcolor</p:attrName>
                                        </p:attrNameLst>
                                      </p:cBhvr>
                                      <p:to>
                                        <a:schemeClr val="bg1"/>
                                      </p:to>
                                    </p:animClr>
                                    <p:set>
                                      <p:cBhvr>
                                        <p:cTn id="234" dur="100" autoRev="1" fill="hold"/>
                                        <p:tgtEl>
                                          <p:spTgt spid="82"/>
                                        </p:tgtEl>
                                        <p:attrNameLst>
                                          <p:attrName>fill.type</p:attrName>
                                        </p:attrNameLst>
                                      </p:cBhvr>
                                      <p:to>
                                        <p:strVal val="solid"/>
                                      </p:to>
                                    </p:set>
                                    <p:set>
                                      <p:cBhvr>
                                        <p:cTn id="235" dur="100" autoRev="1" fill="hold"/>
                                        <p:tgtEl>
                                          <p:spTgt spid="82"/>
                                        </p:tgtEl>
                                        <p:attrNameLst>
                                          <p:attrName>fill.on</p:attrName>
                                        </p:attrNameLst>
                                      </p:cBhvr>
                                      <p:to>
                                        <p:strVal val="true"/>
                                      </p:to>
                                    </p:set>
                                  </p:childTnLst>
                                </p:cTn>
                              </p:par>
                            </p:childTnLst>
                          </p:cTn>
                        </p:par>
                        <p:par>
                          <p:cTn id="236" fill="hold">
                            <p:stCondLst>
                              <p:cond delay="7800"/>
                            </p:stCondLst>
                            <p:childTnLst>
                              <p:par>
                                <p:cTn id="237" presetID="1" presetClass="exit" presetSubtype="0" fill="hold" nodeType="afterEffect">
                                  <p:stCondLst>
                                    <p:cond delay="1000"/>
                                  </p:stCondLst>
                                  <p:childTnLst>
                                    <p:set>
                                      <p:cBhvr>
                                        <p:cTn id="238" dur="1" fill="hold">
                                          <p:stCondLst>
                                            <p:cond delay="0"/>
                                          </p:stCondLst>
                                        </p:cTn>
                                        <p:tgtEl>
                                          <p:spTgt spid="3"/>
                                        </p:tgtEl>
                                        <p:attrNameLst>
                                          <p:attrName>style.visibility</p:attrName>
                                        </p:attrNameLst>
                                      </p:cBhvr>
                                      <p:to>
                                        <p:strVal val="hidden"/>
                                      </p:to>
                                    </p:set>
                                  </p:childTnLst>
                                </p:cTn>
                              </p:par>
                              <p:par>
                                <p:cTn id="239" presetID="1" presetClass="exit" presetSubtype="0" fill="hold" grpId="2" nodeType="withEffect">
                                  <p:stCondLst>
                                    <p:cond delay="0"/>
                                  </p:stCondLst>
                                  <p:iterate type="lt">
                                    <p:tmAbs val="0"/>
                                  </p:iterate>
                                  <p:childTnLst>
                                    <p:set>
                                      <p:cBhvr>
                                        <p:cTn id="240" dur="1" fill="hold">
                                          <p:stCondLst>
                                            <p:cond delay="0"/>
                                          </p:stCondLst>
                                        </p:cTn>
                                        <p:tgtEl>
                                          <p:spTgt spid="63"/>
                                        </p:tgtEl>
                                        <p:attrNameLst>
                                          <p:attrName>style.visibility</p:attrName>
                                        </p:attrNameLst>
                                      </p:cBhvr>
                                      <p:to>
                                        <p:strVal val="hidden"/>
                                      </p:to>
                                    </p:set>
                                  </p:childTnLst>
                                </p:cTn>
                              </p:par>
                              <p:par>
                                <p:cTn id="241" presetID="1" presetClass="exit" presetSubtype="0" fill="hold" grpId="1" nodeType="withEffect">
                                  <p:stCondLst>
                                    <p:cond delay="0"/>
                                  </p:stCondLst>
                                  <p:iterate type="lt">
                                    <p:tmAbs val="0"/>
                                  </p:iterate>
                                  <p:childTnLst>
                                    <p:set>
                                      <p:cBhvr>
                                        <p:cTn id="242" dur="1" fill="hold">
                                          <p:stCondLst>
                                            <p:cond delay="0"/>
                                          </p:stCondLst>
                                        </p:cTn>
                                        <p:tgtEl>
                                          <p:spTgt spid="64"/>
                                        </p:tgtEl>
                                        <p:attrNameLst>
                                          <p:attrName>style.visibility</p:attrName>
                                        </p:attrNameLst>
                                      </p:cBhvr>
                                      <p:to>
                                        <p:strVal val="hidden"/>
                                      </p:to>
                                    </p:set>
                                  </p:childTnLst>
                                </p:cTn>
                              </p:par>
                              <p:par>
                                <p:cTn id="243" presetID="1" presetClass="exit" presetSubtype="0" fill="hold" grpId="1" nodeType="withEffect">
                                  <p:stCondLst>
                                    <p:cond delay="0"/>
                                  </p:stCondLst>
                                  <p:iterate type="lt">
                                    <p:tmAbs val="0"/>
                                  </p:iterate>
                                  <p:childTnLst>
                                    <p:set>
                                      <p:cBhvr>
                                        <p:cTn id="244" dur="1" fill="hold">
                                          <p:stCondLst>
                                            <p:cond delay="0"/>
                                          </p:stCondLst>
                                        </p:cTn>
                                        <p:tgtEl>
                                          <p:spTgt spid="65"/>
                                        </p:tgtEl>
                                        <p:attrNameLst>
                                          <p:attrName>style.visibility</p:attrName>
                                        </p:attrNameLst>
                                      </p:cBhvr>
                                      <p:to>
                                        <p:strVal val="hidden"/>
                                      </p:to>
                                    </p:set>
                                  </p:childTnLst>
                                </p:cTn>
                              </p:par>
                              <p:par>
                                <p:cTn id="245" presetID="1" presetClass="exit" presetSubtype="0" fill="hold" grpId="1" nodeType="withEffect">
                                  <p:stCondLst>
                                    <p:cond delay="0"/>
                                  </p:stCondLst>
                                  <p:iterate type="lt">
                                    <p:tmAbs val="0"/>
                                  </p:iterate>
                                  <p:childTnLst>
                                    <p:set>
                                      <p:cBhvr>
                                        <p:cTn id="246" dur="1" fill="hold">
                                          <p:stCondLst>
                                            <p:cond delay="0"/>
                                          </p:stCondLst>
                                        </p:cTn>
                                        <p:tgtEl>
                                          <p:spTgt spid="66"/>
                                        </p:tgtEl>
                                        <p:attrNameLst>
                                          <p:attrName>style.visibility</p:attrName>
                                        </p:attrNameLst>
                                      </p:cBhvr>
                                      <p:to>
                                        <p:strVal val="hidden"/>
                                      </p:to>
                                    </p:set>
                                  </p:childTnLst>
                                </p:cTn>
                              </p:par>
                              <p:par>
                                <p:cTn id="247" presetID="1" presetClass="exit" presetSubtype="0" fill="hold" grpId="1" nodeType="withEffect">
                                  <p:stCondLst>
                                    <p:cond delay="0"/>
                                  </p:stCondLst>
                                  <p:iterate type="lt">
                                    <p:tmAbs val="0"/>
                                  </p:iterate>
                                  <p:childTnLst>
                                    <p:set>
                                      <p:cBhvr>
                                        <p:cTn id="248" dur="1" fill="hold">
                                          <p:stCondLst>
                                            <p:cond delay="0"/>
                                          </p:stCondLst>
                                        </p:cTn>
                                        <p:tgtEl>
                                          <p:spTgt spid="67"/>
                                        </p:tgtEl>
                                        <p:attrNameLst>
                                          <p:attrName>style.visibility</p:attrName>
                                        </p:attrNameLst>
                                      </p:cBhvr>
                                      <p:to>
                                        <p:strVal val="hidden"/>
                                      </p:to>
                                    </p:set>
                                  </p:childTnLst>
                                </p:cTn>
                              </p:par>
                              <p:par>
                                <p:cTn id="249" presetID="1" presetClass="exit" presetSubtype="0" fill="hold" grpId="1" nodeType="withEffect">
                                  <p:stCondLst>
                                    <p:cond delay="0"/>
                                  </p:stCondLst>
                                  <p:iterate type="lt">
                                    <p:tmAbs val="0"/>
                                  </p:iterate>
                                  <p:childTnLst>
                                    <p:set>
                                      <p:cBhvr>
                                        <p:cTn id="250" dur="1" fill="hold">
                                          <p:stCondLst>
                                            <p:cond delay="0"/>
                                          </p:stCondLst>
                                        </p:cTn>
                                        <p:tgtEl>
                                          <p:spTgt spid="68"/>
                                        </p:tgtEl>
                                        <p:attrNameLst>
                                          <p:attrName>style.visibility</p:attrName>
                                        </p:attrNameLst>
                                      </p:cBhvr>
                                      <p:to>
                                        <p:strVal val="hidden"/>
                                      </p:to>
                                    </p:set>
                                  </p:childTnLst>
                                </p:cTn>
                              </p:par>
                              <p:par>
                                <p:cTn id="251" presetID="1" presetClass="exit" presetSubtype="0" fill="hold" grpId="1" nodeType="withEffect">
                                  <p:stCondLst>
                                    <p:cond delay="0"/>
                                  </p:stCondLst>
                                  <p:iterate type="lt">
                                    <p:tmAbs val="0"/>
                                  </p:iterate>
                                  <p:childTnLst>
                                    <p:set>
                                      <p:cBhvr>
                                        <p:cTn id="252" dur="1" fill="hold">
                                          <p:stCondLst>
                                            <p:cond delay="0"/>
                                          </p:stCondLst>
                                        </p:cTn>
                                        <p:tgtEl>
                                          <p:spTgt spid="69"/>
                                        </p:tgtEl>
                                        <p:attrNameLst>
                                          <p:attrName>style.visibility</p:attrName>
                                        </p:attrNameLst>
                                      </p:cBhvr>
                                      <p:to>
                                        <p:strVal val="hidden"/>
                                      </p:to>
                                    </p:set>
                                  </p:childTnLst>
                                </p:cTn>
                              </p:par>
                              <p:par>
                                <p:cTn id="253" presetID="1" presetClass="exit" presetSubtype="0" fill="hold" grpId="1" nodeType="withEffect">
                                  <p:stCondLst>
                                    <p:cond delay="0"/>
                                  </p:stCondLst>
                                  <p:iterate type="lt">
                                    <p:tmAbs val="0"/>
                                  </p:iterate>
                                  <p:childTnLst>
                                    <p:set>
                                      <p:cBhvr>
                                        <p:cTn id="254" dur="1" fill="hold">
                                          <p:stCondLst>
                                            <p:cond delay="0"/>
                                          </p:stCondLst>
                                        </p:cTn>
                                        <p:tgtEl>
                                          <p:spTgt spid="70"/>
                                        </p:tgtEl>
                                        <p:attrNameLst>
                                          <p:attrName>style.visibility</p:attrName>
                                        </p:attrNameLst>
                                      </p:cBhvr>
                                      <p:to>
                                        <p:strVal val="hidden"/>
                                      </p:to>
                                    </p:set>
                                  </p:childTnLst>
                                </p:cTn>
                              </p:par>
                              <p:par>
                                <p:cTn id="255" presetID="1" presetClass="exit" presetSubtype="0" fill="hold" grpId="2" nodeType="withEffect">
                                  <p:stCondLst>
                                    <p:cond delay="0"/>
                                  </p:stCondLst>
                                  <p:iterate type="lt">
                                    <p:tmAbs val="0"/>
                                  </p:iterate>
                                  <p:childTnLst>
                                    <p:set>
                                      <p:cBhvr>
                                        <p:cTn id="256" dur="1" fill="hold">
                                          <p:stCondLst>
                                            <p:cond delay="0"/>
                                          </p:stCondLst>
                                        </p:cTn>
                                        <p:tgtEl>
                                          <p:spTgt spid="71"/>
                                        </p:tgtEl>
                                        <p:attrNameLst>
                                          <p:attrName>style.visibility</p:attrName>
                                        </p:attrNameLst>
                                      </p:cBhvr>
                                      <p:to>
                                        <p:strVal val="hidden"/>
                                      </p:to>
                                    </p:set>
                                  </p:childTnLst>
                                </p:cTn>
                              </p:par>
                              <p:par>
                                <p:cTn id="257" presetID="1" presetClass="exit" presetSubtype="0" fill="hold" grpId="1" nodeType="withEffect">
                                  <p:stCondLst>
                                    <p:cond delay="0"/>
                                  </p:stCondLst>
                                  <p:iterate type="lt">
                                    <p:tmAbs val="0"/>
                                  </p:iterate>
                                  <p:childTnLst>
                                    <p:set>
                                      <p:cBhvr>
                                        <p:cTn id="258" dur="1" fill="hold">
                                          <p:stCondLst>
                                            <p:cond delay="0"/>
                                          </p:stCondLst>
                                        </p:cTn>
                                        <p:tgtEl>
                                          <p:spTgt spid="72"/>
                                        </p:tgtEl>
                                        <p:attrNameLst>
                                          <p:attrName>style.visibility</p:attrName>
                                        </p:attrNameLst>
                                      </p:cBhvr>
                                      <p:to>
                                        <p:strVal val="hidden"/>
                                      </p:to>
                                    </p:set>
                                  </p:childTnLst>
                                </p:cTn>
                              </p:par>
                              <p:par>
                                <p:cTn id="259" presetID="1" presetClass="exit" presetSubtype="0" fill="hold" grpId="1" nodeType="withEffect">
                                  <p:stCondLst>
                                    <p:cond delay="0"/>
                                  </p:stCondLst>
                                  <p:iterate type="lt">
                                    <p:tmAbs val="0"/>
                                  </p:iterate>
                                  <p:childTnLst>
                                    <p:set>
                                      <p:cBhvr>
                                        <p:cTn id="260" dur="1" fill="hold">
                                          <p:stCondLst>
                                            <p:cond delay="0"/>
                                          </p:stCondLst>
                                        </p:cTn>
                                        <p:tgtEl>
                                          <p:spTgt spid="73"/>
                                        </p:tgtEl>
                                        <p:attrNameLst>
                                          <p:attrName>style.visibility</p:attrName>
                                        </p:attrNameLst>
                                      </p:cBhvr>
                                      <p:to>
                                        <p:strVal val="hidden"/>
                                      </p:to>
                                    </p:set>
                                  </p:childTnLst>
                                </p:cTn>
                              </p:par>
                              <p:par>
                                <p:cTn id="261" presetID="1" presetClass="exit" presetSubtype="0" fill="hold" grpId="1" nodeType="withEffect">
                                  <p:stCondLst>
                                    <p:cond delay="0"/>
                                  </p:stCondLst>
                                  <p:iterate type="lt">
                                    <p:tmAbs val="0"/>
                                  </p:iterate>
                                  <p:childTnLst>
                                    <p:set>
                                      <p:cBhvr>
                                        <p:cTn id="262" dur="1" fill="hold">
                                          <p:stCondLst>
                                            <p:cond delay="0"/>
                                          </p:stCondLst>
                                        </p:cTn>
                                        <p:tgtEl>
                                          <p:spTgt spid="74"/>
                                        </p:tgtEl>
                                        <p:attrNameLst>
                                          <p:attrName>style.visibility</p:attrName>
                                        </p:attrNameLst>
                                      </p:cBhvr>
                                      <p:to>
                                        <p:strVal val="hidden"/>
                                      </p:to>
                                    </p:set>
                                  </p:childTnLst>
                                </p:cTn>
                              </p:par>
                              <p:par>
                                <p:cTn id="263" presetID="1" presetClass="exit" presetSubtype="0" fill="hold" grpId="1" nodeType="withEffect">
                                  <p:stCondLst>
                                    <p:cond delay="0"/>
                                  </p:stCondLst>
                                  <p:iterate type="lt">
                                    <p:tmAbs val="0"/>
                                  </p:iterate>
                                  <p:childTnLst>
                                    <p:set>
                                      <p:cBhvr>
                                        <p:cTn id="264" dur="1" fill="hold">
                                          <p:stCondLst>
                                            <p:cond delay="0"/>
                                          </p:stCondLst>
                                        </p:cTn>
                                        <p:tgtEl>
                                          <p:spTgt spid="75"/>
                                        </p:tgtEl>
                                        <p:attrNameLst>
                                          <p:attrName>style.visibility</p:attrName>
                                        </p:attrNameLst>
                                      </p:cBhvr>
                                      <p:to>
                                        <p:strVal val="hidden"/>
                                      </p:to>
                                    </p:set>
                                  </p:childTnLst>
                                </p:cTn>
                              </p:par>
                              <p:par>
                                <p:cTn id="265" presetID="1" presetClass="exit" presetSubtype="0" fill="hold" grpId="1" nodeType="withEffect">
                                  <p:stCondLst>
                                    <p:cond delay="0"/>
                                  </p:stCondLst>
                                  <p:iterate type="lt">
                                    <p:tmAbs val="0"/>
                                  </p:iterate>
                                  <p:childTnLst>
                                    <p:set>
                                      <p:cBhvr>
                                        <p:cTn id="266" dur="1" fill="hold">
                                          <p:stCondLst>
                                            <p:cond delay="0"/>
                                          </p:stCondLst>
                                        </p:cTn>
                                        <p:tgtEl>
                                          <p:spTgt spid="76"/>
                                        </p:tgtEl>
                                        <p:attrNameLst>
                                          <p:attrName>style.visibility</p:attrName>
                                        </p:attrNameLst>
                                      </p:cBhvr>
                                      <p:to>
                                        <p:strVal val="hidden"/>
                                      </p:to>
                                    </p:set>
                                  </p:childTnLst>
                                </p:cTn>
                              </p:par>
                              <p:par>
                                <p:cTn id="267" presetID="1" presetClass="exit" presetSubtype="0" fill="hold" grpId="1" nodeType="withEffect">
                                  <p:stCondLst>
                                    <p:cond delay="0"/>
                                  </p:stCondLst>
                                  <p:iterate type="lt">
                                    <p:tmAbs val="0"/>
                                  </p:iterate>
                                  <p:childTnLst>
                                    <p:set>
                                      <p:cBhvr>
                                        <p:cTn id="268" dur="1" fill="hold">
                                          <p:stCondLst>
                                            <p:cond delay="0"/>
                                          </p:stCondLst>
                                        </p:cTn>
                                        <p:tgtEl>
                                          <p:spTgt spid="77"/>
                                        </p:tgtEl>
                                        <p:attrNameLst>
                                          <p:attrName>style.visibility</p:attrName>
                                        </p:attrNameLst>
                                      </p:cBhvr>
                                      <p:to>
                                        <p:strVal val="hidden"/>
                                      </p:to>
                                    </p:set>
                                  </p:childTnLst>
                                </p:cTn>
                              </p:par>
                              <p:par>
                                <p:cTn id="269" presetID="1" presetClass="exit" presetSubtype="0" fill="hold" grpId="1" nodeType="withEffect">
                                  <p:stCondLst>
                                    <p:cond delay="0"/>
                                  </p:stCondLst>
                                  <p:iterate type="lt">
                                    <p:tmAbs val="0"/>
                                  </p:iterate>
                                  <p:childTnLst>
                                    <p:set>
                                      <p:cBhvr>
                                        <p:cTn id="270" dur="1" fill="hold">
                                          <p:stCondLst>
                                            <p:cond delay="0"/>
                                          </p:stCondLst>
                                        </p:cTn>
                                        <p:tgtEl>
                                          <p:spTgt spid="78"/>
                                        </p:tgtEl>
                                        <p:attrNameLst>
                                          <p:attrName>style.visibility</p:attrName>
                                        </p:attrNameLst>
                                      </p:cBhvr>
                                      <p:to>
                                        <p:strVal val="hidden"/>
                                      </p:to>
                                    </p:set>
                                  </p:childTnLst>
                                </p:cTn>
                              </p:par>
                              <p:par>
                                <p:cTn id="271" presetID="1" presetClass="exit" presetSubtype="0" fill="hold" grpId="1" nodeType="withEffect">
                                  <p:stCondLst>
                                    <p:cond delay="0"/>
                                  </p:stCondLst>
                                  <p:iterate type="lt">
                                    <p:tmAbs val="0"/>
                                  </p:iterate>
                                  <p:childTnLst>
                                    <p:set>
                                      <p:cBhvr>
                                        <p:cTn id="272" dur="1" fill="hold">
                                          <p:stCondLst>
                                            <p:cond delay="0"/>
                                          </p:stCondLst>
                                        </p:cTn>
                                        <p:tgtEl>
                                          <p:spTgt spid="79"/>
                                        </p:tgtEl>
                                        <p:attrNameLst>
                                          <p:attrName>style.visibility</p:attrName>
                                        </p:attrNameLst>
                                      </p:cBhvr>
                                      <p:to>
                                        <p:strVal val="hidden"/>
                                      </p:to>
                                    </p:set>
                                  </p:childTnLst>
                                </p:cTn>
                              </p:par>
                              <p:par>
                                <p:cTn id="273" presetID="1" presetClass="exit" presetSubtype="0" fill="hold" grpId="1" nodeType="withEffect">
                                  <p:stCondLst>
                                    <p:cond delay="0"/>
                                  </p:stCondLst>
                                  <p:iterate type="lt">
                                    <p:tmAbs val="0"/>
                                  </p:iterate>
                                  <p:childTnLst>
                                    <p:set>
                                      <p:cBhvr>
                                        <p:cTn id="274" dur="1" fill="hold">
                                          <p:stCondLst>
                                            <p:cond delay="0"/>
                                          </p:stCondLst>
                                        </p:cTn>
                                        <p:tgtEl>
                                          <p:spTgt spid="80"/>
                                        </p:tgtEl>
                                        <p:attrNameLst>
                                          <p:attrName>style.visibility</p:attrName>
                                        </p:attrNameLst>
                                      </p:cBhvr>
                                      <p:to>
                                        <p:strVal val="hidden"/>
                                      </p:to>
                                    </p:set>
                                  </p:childTnLst>
                                </p:cTn>
                              </p:par>
                              <p:par>
                                <p:cTn id="275" presetID="1" presetClass="exit" presetSubtype="0" fill="hold" grpId="1" nodeType="withEffect">
                                  <p:stCondLst>
                                    <p:cond delay="0"/>
                                  </p:stCondLst>
                                  <p:iterate type="lt">
                                    <p:tmAbs val="0"/>
                                  </p:iterate>
                                  <p:childTnLst>
                                    <p:set>
                                      <p:cBhvr>
                                        <p:cTn id="276" dur="1" fill="hold">
                                          <p:stCondLst>
                                            <p:cond delay="0"/>
                                          </p:stCondLst>
                                        </p:cTn>
                                        <p:tgtEl>
                                          <p:spTgt spid="81"/>
                                        </p:tgtEl>
                                        <p:attrNameLst>
                                          <p:attrName>style.visibility</p:attrName>
                                        </p:attrNameLst>
                                      </p:cBhvr>
                                      <p:to>
                                        <p:strVal val="hidden"/>
                                      </p:to>
                                    </p:set>
                                  </p:childTnLst>
                                </p:cTn>
                              </p:par>
                              <p:par>
                                <p:cTn id="277" presetID="1" presetClass="exit" presetSubtype="0" fill="hold" grpId="1" nodeType="withEffect">
                                  <p:stCondLst>
                                    <p:cond delay="0"/>
                                  </p:stCondLst>
                                  <p:iterate type="lt">
                                    <p:tmAbs val="0"/>
                                  </p:iterate>
                                  <p:childTnLst>
                                    <p:set>
                                      <p:cBhvr>
                                        <p:cTn id="278" dur="1" fill="hold">
                                          <p:stCondLst>
                                            <p:cond delay="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3" grpId="2"/>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1" grpId="2"/>
      <p:bldP spid="71" grpId="3"/>
      <p:bldP spid="72" grpId="0"/>
      <p:bldP spid="72" grpId="1"/>
      <p:bldP spid="72" grpId="2"/>
      <p:bldP spid="73" grpId="0"/>
      <p:bldP spid="73" grpId="1"/>
      <p:bldP spid="73" grpId="2"/>
      <p:bldP spid="74" grpId="0"/>
      <p:bldP spid="74" grpId="1"/>
      <p:bldP spid="74" grpId="2"/>
      <p:bldP spid="75" grpId="0"/>
      <p:bldP spid="75" grpId="1"/>
      <p:bldP spid="75" grpId="2"/>
      <p:bldP spid="76" grpId="0"/>
      <p:bldP spid="76" grpId="1"/>
      <p:bldP spid="76" grpId="2"/>
      <p:bldP spid="77" grpId="0"/>
      <p:bldP spid="77" grpId="1"/>
      <p:bldP spid="77" grpId="2"/>
      <p:bldP spid="78" grpId="0"/>
      <p:bldP spid="78" grpId="1"/>
      <p:bldP spid="78" grpId="2"/>
      <p:bldP spid="79" grpId="0"/>
      <p:bldP spid="79" grpId="1"/>
      <p:bldP spid="79" grpId="2"/>
      <p:bldP spid="80" grpId="0"/>
      <p:bldP spid="80" grpId="1"/>
      <p:bldP spid="80" grpId="2"/>
      <p:bldP spid="81" grpId="0"/>
      <p:bldP spid="81" grpId="1"/>
      <p:bldP spid="81" grpId="2"/>
      <p:bldP spid="82" grpId="0"/>
      <p:bldP spid="82" grpId="1"/>
      <p:bldP spid="82"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a:solidFill>
                    <a:schemeClr val="bg1"/>
                  </a:solidFill>
                  <a:latin typeface="Century Gothic" pitchFamily="34" charset="0"/>
                </a:rPr>
                <a:t>It’s </a:t>
              </a:r>
              <a:r>
                <a:rPr lang="en-US" sz="2800" dirty="0" smtClean="0">
                  <a:solidFill>
                    <a:schemeClr val="bg1"/>
                  </a:solidFill>
                  <a:latin typeface="Century Gothic" pitchFamily="34" charset="0"/>
                </a:rPr>
                <a:t>long. </a:t>
              </a:r>
              <a:r>
                <a:rPr lang="en-US" sz="2800" dirty="0">
                  <a:solidFill>
                    <a:schemeClr val="bg1"/>
                  </a:solidFill>
                  <a:latin typeface="Century Gothic" pitchFamily="34" charset="0"/>
                </a:rPr>
                <a:t>It’s </a:t>
              </a:r>
              <a:r>
                <a:rPr lang="en-US" sz="2800" dirty="0" smtClean="0">
                  <a:solidFill>
                    <a:schemeClr val="bg1"/>
                  </a:solidFill>
                  <a:latin typeface="Century Gothic" pitchFamily="34" charset="0"/>
                </a:rPr>
                <a:t>sweet. It’s yellow.</a:t>
              </a:r>
              <a:r>
                <a:rPr lang="en-US" sz="2800" dirty="0">
                  <a:solidFill>
                    <a:schemeClr val="bg1"/>
                  </a:solidFill>
                  <a:latin typeface="Century Gothic" pitchFamily="34" charset="0"/>
                </a:rPr>
                <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t>
              </a:r>
              <a:r>
                <a:rPr lang="en-US" sz="2800" dirty="0" smtClean="0">
                  <a:solidFill>
                    <a:schemeClr val="bg1"/>
                  </a:solidFill>
                  <a:latin typeface="Century Gothic" pitchFamily="34" charset="0"/>
                </a:rPr>
                <a:t>a banana?</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3" name="Picture 12" descr="banana mada_1"/>
          <p:cNvPicPr>
            <a:picLocks noChangeAspect="1" noChangeArrowheads="1"/>
          </p:cNvPicPr>
          <p:nvPr/>
        </p:nvPicPr>
        <p:blipFill>
          <a:blip r:embed="rId7"/>
          <a:srcRect/>
          <a:stretch>
            <a:fillRect/>
          </a:stretch>
        </p:blipFill>
        <p:spPr bwMode="auto">
          <a:xfrm>
            <a:off x="3131840" y="2205927"/>
            <a:ext cx="3596333" cy="211549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304800" y="-222250"/>
            <a:ext cx="9753600" cy="7315200"/>
          </a:xfrm>
          <a:prstGeom prst="rect">
            <a:avLst/>
          </a:prstGeom>
          <a:noFill/>
          <a:ln w="9525">
            <a:noFill/>
            <a:miter lim="800000"/>
            <a:headEnd/>
            <a:tailEnd/>
          </a:ln>
          <a:effectLst/>
        </p:spPr>
      </p:pic>
      <p:pic>
        <p:nvPicPr>
          <p:cNvPr id="2056" name="Hand"/>
          <p:cNvPicPr>
            <a:picLocks noChangeAspect="1" noChangeArrowheads="1"/>
          </p:cNvPicPr>
          <p:nvPr/>
        </p:nvPicPr>
        <p:blipFill>
          <a:blip r:embed="rId4">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cstate="print"/>
          <a:srcRect/>
          <a:stretch>
            <a:fillRect/>
          </a:stretch>
        </p:blipFill>
        <p:spPr bwMode="auto">
          <a:xfrm rot="759994">
            <a:off x="555562" y="406043"/>
            <a:ext cx="1967297" cy="1967297"/>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28663" y="285728"/>
            <a:ext cx="1521629" cy="2143140"/>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rcRect/>
          <a:stretch>
            <a:fillRect/>
          </a:stretch>
        </p:blipFill>
        <p:spPr bwMode="auto">
          <a:xfrm rot="759994">
            <a:off x="7696898" y="555618"/>
            <a:ext cx="1318580" cy="1318580"/>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5" name="Picture 12">
            <a:hlinkClick r:id="rId9" action="ppaction://hlinksldjump"/>
          </p:cNvPr>
          <p:cNvPicPr>
            <a:picLocks noChangeAspect="1" noChangeArrowheads="1"/>
          </p:cNvPicPr>
          <p:nvPr/>
        </p:nvPicPr>
        <p:blipFill>
          <a:blip r:embed="rId10"/>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2" presetClass="entr" presetSubtype="4"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2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2" name="laserboom.wav"/>
                                        </p:tgtEl>
                                      </p:cMediaNode>
                                    </p:audio>
                                  </p:subTnLst>
                                </p:cTn>
                              </p:par>
                              <p:par>
                                <p:cTn id="19" presetID="22" presetClass="entr" presetSubtype="4" fill="hold" grpId="0" nodeType="withEffect">
                                  <p:stCondLst>
                                    <p:cond delay="20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2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2" name="laserboom.wav"/>
                                        </p:tgtEl>
                                      </p:cMediaNode>
                                    </p:audio>
                                  </p:subTnLst>
                                </p:cTn>
                              </p:par>
                              <p:par>
                                <p:cTn id="22" presetID="22" presetClass="entr" presetSubtype="4" fill="hold" grpId="0" nodeType="withEffect">
                                  <p:stCondLst>
                                    <p:cond delay="40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2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2" name="laserboom.wav"/>
                                        </p:tgtEl>
                                      </p:cMediaNode>
                                    </p:audio>
                                  </p:subTnLst>
                                </p:cTn>
                              </p:par>
                            </p:childTnLst>
                          </p:cTn>
                        </p:par>
                        <p:par>
                          <p:cTn id="25" fill="hold">
                            <p:stCondLst>
                              <p:cond delay="1600"/>
                            </p:stCondLst>
                            <p:childTnLst>
                              <p:par>
                                <p:cTn id="26" presetID="10" presetClass="exit" presetSubtype="0" fill="hold" grpId="1" nodeType="afterEffect">
                                  <p:stCondLst>
                                    <p:cond delay="0"/>
                                  </p:stCondLst>
                                  <p:childTnLst>
                                    <p:animEffect transition="out" filter="fade">
                                      <p:cBhvr>
                                        <p:cTn id="27" dur="200"/>
                                        <p:tgtEl>
                                          <p:spTgt spid="24"/>
                                        </p:tgtEl>
                                      </p:cBhvr>
                                    </p:animEffect>
                                    <p:set>
                                      <p:cBhvr>
                                        <p:cTn id="28" dur="1" fill="hold">
                                          <p:stCondLst>
                                            <p:cond delay="199"/>
                                          </p:stCondLst>
                                        </p:cTn>
                                        <p:tgtEl>
                                          <p:spTgt spid="24"/>
                                        </p:tgtEl>
                                        <p:attrNameLst>
                                          <p:attrName>style.visibility</p:attrName>
                                        </p:attrNameLst>
                                      </p:cBhvr>
                                      <p:to>
                                        <p:strVal val="hidden"/>
                                      </p:to>
                                    </p:set>
                                  </p:childTnLst>
                                </p:cTn>
                              </p:par>
                            </p:childTnLst>
                          </p:cTn>
                        </p:par>
                        <p:par>
                          <p:cTn id="29" fill="hold">
                            <p:stCondLst>
                              <p:cond delay="1800"/>
                            </p:stCondLst>
                            <p:childTnLst>
                              <p:par>
                                <p:cTn id="30" presetID="10" presetClass="exit" presetSubtype="0" fill="hold" grpId="1" nodeType="afterEffect">
                                  <p:stCondLst>
                                    <p:cond delay="0"/>
                                  </p:stCondLst>
                                  <p:childTnLst>
                                    <p:animEffect transition="out" filter="fade">
                                      <p:cBhvr>
                                        <p:cTn id="31" dur="200"/>
                                        <p:tgtEl>
                                          <p:spTgt spid="26"/>
                                        </p:tgtEl>
                                      </p:cBhvr>
                                    </p:animEffect>
                                    <p:set>
                                      <p:cBhvr>
                                        <p:cTn id="32" dur="1" fill="hold">
                                          <p:stCondLst>
                                            <p:cond delay="199"/>
                                          </p:stCondLst>
                                        </p:cTn>
                                        <p:tgtEl>
                                          <p:spTgt spid="26"/>
                                        </p:tgtEl>
                                        <p:attrNameLst>
                                          <p:attrName>style.visibility</p:attrName>
                                        </p:attrNameLst>
                                      </p:cBhvr>
                                      <p:to>
                                        <p:strVal val="hidden"/>
                                      </p:to>
                                    </p:set>
                                  </p:childTnLst>
                                </p:cTn>
                              </p:par>
                            </p:childTnLst>
                          </p:cTn>
                        </p:par>
                        <p:par>
                          <p:cTn id="33" fill="hold">
                            <p:stCondLst>
                              <p:cond delay="2000"/>
                            </p:stCondLst>
                            <p:childTnLst>
                              <p:par>
                                <p:cTn id="34" presetID="10" presetClass="exit" presetSubtype="0" fill="hold" grpId="1" nodeType="afterEffect">
                                  <p:stCondLst>
                                    <p:cond delay="0"/>
                                  </p:stCondLst>
                                  <p:childTnLst>
                                    <p:animEffect transition="out" filter="fade">
                                      <p:cBhvr>
                                        <p:cTn id="35" dur="200"/>
                                        <p:tgtEl>
                                          <p:spTgt spid="29"/>
                                        </p:tgtEl>
                                      </p:cBhvr>
                                    </p:animEffect>
                                    <p:set>
                                      <p:cBhvr>
                                        <p:cTn id="36" dur="1" fill="hold">
                                          <p:stCondLst>
                                            <p:cond delay="199"/>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2200"/>
                            </p:stCondLst>
                            <p:childTnLst>
                              <p:par>
                                <p:cTn id="44" presetID="31" presetClass="exit" presetSubtype="0" fill="hold" nodeType="afterEffect">
                                  <p:stCondLst>
                                    <p:cond delay="0"/>
                                  </p:stCondLst>
                                  <p:iterate type="lt">
                                    <p:tmPct val="5000"/>
                                  </p:iterate>
                                  <p:childTnLst>
                                    <p:anim calcmode="lin" valueType="num">
                                      <p:cBhvr>
                                        <p:cTn id="45" dur="200"/>
                                        <p:tgtEl>
                                          <p:spTgt spid="20"/>
                                        </p:tgtEl>
                                        <p:attrNameLst>
                                          <p:attrName>ppt_w</p:attrName>
                                        </p:attrNameLst>
                                      </p:cBhvr>
                                      <p:tavLst>
                                        <p:tav tm="0">
                                          <p:val>
                                            <p:strVal val="ppt_w"/>
                                          </p:val>
                                        </p:tav>
                                        <p:tav tm="100000">
                                          <p:val>
                                            <p:fltVal val="0"/>
                                          </p:val>
                                        </p:tav>
                                      </p:tavLst>
                                    </p:anim>
                                    <p:anim calcmode="lin" valueType="num">
                                      <p:cBhvr>
                                        <p:cTn id="46" dur="200"/>
                                        <p:tgtEl>
                                          <p:spTgt spid="20"/>
                                        </p:tgtEl>
                                        <p:attrNameLst>
                                          <p:attrName>ppt_h</p:attrName>
                                        </p:attrNameLst>
                                      </p:cBhvr>
                                      <p:tavLst>
                                        <p:tav tm="0">
                                          <p:val>
                                            <p:strVal val="ppt_h"/>
                                          </p:val>
                                        </p:tav>
                                        <p:tav tm="100000">
                                          <p:val>
                                            <p:fltVal val="0"/>
                                          </p:val>
                                        </p:tav>
                                      </p:tavLst>
                                    </p:anim>
                                    <p:anim calcmode="lin" valueType="num">
                                      <p:cBhvr>
                                        <p:cTn id="47" dur="200"/>
                                        <p:tgtEl>
                                          <p:spTgt spid="20"/>
                                        </p:tgtEl>
                                        <p:attrNameLst>
                                          <p:attrName>style.rotation</p:attrName>
                                        </p:attrNameLst>
                                      </p:cBhvr>
                                      <p:tavLst>
                                        <p:tav tm="0">
                                          <p:val>
                                            <p:fltVal val="0"/>
                                          </p:val>
                                        </p:tav>
                                        <p:tav tm="100000">
                                          <p:val>
                                            <p:fltVal val="90"/>
                                          </p:val>
                                        </p:tav>
                                      </p:tavLst>
                                    </p:anim>
                                    <p:animEffect transition="out" filter="fade">
                                      <p:cBhvr>
                                        <p:cTn id="48" dur="200"/>
                                        <p:tgtEl>
                                          <p:spTgt spid="20"/>
                                        </p:tgtEl>
                                      </p:cBhvr>
                                    </p:animEffect>
                                    <p:set>
                                      <p:cBhvr>
                                        <p:cTn id="49" dur="1" fill="hold">
                                          <p:stCondLst>
                                            <p:cond delay="199"/>
                                          </p:stCondLst>
                                        </p:cTn>
                                        <p:tgtEl>
                                          <p:spTgt spid="20"/>
                                        </p:tgtEl>
                                        <p:attrNameLst>
                                          <p:attrName>style.visibility</p:attrName>
                                        </p:attrNameLst>
                                      </p:cBhvr>
                                      <p:to>
                                        <p:strVal val="hidden"/>
                                      </p:to>
                                    </p:set>
                                  </p:childTnLst>
                                </p:cTn>
                              </p:par>
                            </p:childTnLst>
                          </p:cTn>
                        </p:par>
                        <p:par>
                          <p:cTn id="50" fill="hold">
                            <p:stCondLst>
                              <p:cond delay="2400"/>
                            </p:stCondLst>
                            <p:childTnLst>
                              <p:par>
                                <p:cTn id="51" presetID="31" presetClass="exit" presetSubtype="0" fill="hold" nodeType="afterEffect">
                                  <p:stCondLst>
                                    <p:cond delay="0"/>
                                  </p:stCondLst>
                                  <p:iterate type="lt">
                                    <p:tmPct val="5000"/>
                                  </p:iterate>
                                  <p:childTnLst>
                                    <p:anim calcmode="lin" valueType="num">
                                      <p:cBhvr>
                                        <p:cTn id="52" dur="200"/>
                                        <p:tgtEl>
                                          <p:spTgt spid="25"/>
                                        </p:tgtEl>
                                        <p:attrNameLst>
                                          <p:attrName>ppt_w</p:attrName>
                                        </p:attrNameLst>
                                      </p:cBhvr>
                                      <p:tavLst>
                                        <p:tav tm="0">
                                          <p:val>
                                            <p:strVal val="ppt_w"/>
                                          </p:val>
                                        </p:tav>
                                        <p:tav tm="100000">
                                          <p:val>
                                            <p:fltVal val="0"/>
                                          </p:val>
                                        </p:tav>
                                      </p:tavLst>
                                    </p:anim>
                                    <p:anim calcmode="lin" valueType="num">
                                      <p:cBhvr>
                                        <p:cTn id="53" dur="200"/>
                                        <p:tgtEl>
                                          <p:spTgt spid="25"/>
                                        </p:tgtEl>
                                        <p:attrNameLst>
                                          <p:attrName>ppt_h</p:attrName>
                                        </p:attrNameLst>
                                      </p:cBhvr>
                                      <p:tavLst>
                                        <p:tav tm="0">
                                          <p:val>
                                            <p:strVal val="ppt_h"/>
                                          </p:val>
                                        </p:tav>
                                        <p:tav tm="100000">
                                          <p:val>
                                            <p:fltVal val="0"/>
                                          </p:val>
                                        </p:tav>
                                      </p:tavLst>
                                    </p:anim>
                                    <p:anim calcmode="lin" valueType="num">
                                      <p:cBhvr>
                                        <p:cTn id="54" dur="200"/>
                                        <p:tgtEl>
                                          <p:spTgt spid="25"/>
                                        </p:tgtEl>
                                        <p:attrNameLst>
                                          <p:attrName>style.rotation</p:attrName>
                                        </p:attrNameLst>
                                      </p:cBhvr>
                                      <p:tavLst>
                                        <p:tav tm="0">
                                          <p:val>
                                            <p:fltVal val="0"/>
                                          </p:val>
                                        </p:tav>
                                        <p:tav tm="100000">
                                          <p:val>
                                            <p:fltVal val="90"/>
                                          </p:val>
                                        </p:tav>
                                      </p:tavLst>
                                    </p:anim>
                                    <p:animEffect transition="out" filter="fade">
                                      <p:cBhvr>
                                        <p:cTn id="55" dur="200"/>
                                        <p:tgtEl>
                                          <p:spTgt spid="25"/>
                                        </p:tgtEl>
                                      </p:cBhvr>
                                    </p:animEffect>
                                    <p:set>
                                      <p:cBhvr>
                                        <p:cTn id="56" dur="1" fill="hold">
                                          <p:stCondLst>
                                            <p:cond delay="199"/>
                                          </p:stCondLst>
                                        </p:cTn>
                                        <p:tgtEl>
                                          <p:spTgt spid="25"/>
                                        </p:tgtEl>
                                        <p:attrNameLst>
                                          <p:attrName>style.visibility</p:attrName>
                                        </p:attrNameLst>
                                      </p:cBhvr>
                                      <p:to>
                                        <p:strVal val="hidden"/>
                                      </p:to>
                                    </p:set>
                                  </p:childTnLst>
                                </p:cTn>
                              </p:par>
                            </p:childTnLst>
                          </p:cTn>
                        </p:par>
                        <p:par>
                          <p:cTn id="57" fill="hold">
                            <p:stCondLst>
                              <p:cond delay="2600"/>
                            </p:stCondLst>
                            <p:childTnLst>
                              <p:par>
                                <p:cTn id="58" presetID="31" presetClass="exit" presetSubtype="0" fill="hold" nodeType="afterEffect">
                                  <p:stCondLst>
                                    <p:cond delay="0"/>
                                  </p:stCondLst>
                                  <p:iterate type="lt">
                                    <p:tmPct val="5000"/>
                                  </p:iterate>
                                  <p:childTnLst>
                                    <p:anim calcmode="lin" valueType="num">
                                      <p:cBhvr>
                                        <p:cTn id="59" dur="200"/>
                                        <p:tgtEl>
                                          <p:spTgt spid="28"/>
                                        </p:tgtEl>
                                        <p:attrNameLst>
                                          <p:attrName>ppt_w</p:attrName>
                                        </p:attrNameLst>
                                      </p:cBhvr>
                                      <p:tavLst>
                                        <p:tav tm="0">
                                          <p:val>
                                            <p:strVal val="ppt_w"/>
                                          </p:val>
                                        </p:tav>
                                        <p:tav tm="100000">
                                          <p:val>
                                            <p:fltVal val="0"/>
                                          </p:val>
                                        </p:tav>
                                      </p:tavLst>
                                    </p:anim>
                                    <p:anim calcmode="lin" valueType="num">
                                      <p:cBhvr>
                                        <p:cTn id="60" dur="200"/>
                                        <p:tgtEl>
                                          <p:spTgt spid="28"/>
                                        </p:tgtEl>
                                        <p:attrNameLst>
                                          <p:attrName>ppt_h</p:attrName>
                                        </p:attrNameLst>
                                      </p:cBhvr>
                                      <p:tavLst>
                                        <p:tav tm="0">
                                          <p:val>
                                            <p:strVal val="ppt_h"/>
                                          </p:val>
                                        </p:tav>
                                        <p:tav tm="100000">
                                          <p:val>
                                            <p:fltVal val="0"/>
                                          </p:val>
                                        </p:tav>
                                      </p:tavLst>
                                    </p:anim>
                                    <p:anim calcmode="lin" valueType="num">
                                      <p:cBhvr>
                                        <p:cTn id="61" dur="200"/>
                                        <p:tgtEl>
                                          <p:spTgt spid="28"/>
                                        </p:tgtEl>
                                        <p:attrNameLst>
                                          <p:attrName>style.rotation</p:attrName>
                                        </p:attrNameLst>
                                      </p:cBhvr>
                                      <p:tavLst>
                                        <p:tav tm="0">
                                          <p:val>
                                            <p:fltVal val="0"/>
                                          </p:val>
                                        </p:tav>
                                        <p:tav tm="100000">
                                          <p:val>
                                            <p:fltVal val="90"/>
                                          </p:val>
                                        </p:tav>
                                      </p:tavLst>
                                    </p:anim>
                                    <p:animEffect transition="out" filter="fade">
                                      <p:cBhvr>
                                        <p:cTn id="62" dur="200"/>
                                        <p:tgtEl>
                                          <p:spTgt spid="28"/>
                                        </p:tgtEl>
                                      </p:cBhvr>
                                    </p:animEffect>
                                    <p:set>
                                      <p:cBhvr>
                                        <p:cTn id="63" dur="1" fill="hold">
                                          <p:stCondLst>
                                            <p:cond delay="199"/>
                                          </p:stCondLst>
                                        </p:cTn>
                                        <p:tgtEl>
                                          <p:spTgt spid="28"/>
                                        </p:tgtEl>
                                        <p:attrNameLst>
                                          <p:attrName>style.visibility</p:attrName>
                                        </p:attrNameLst>
                                      </p:cBhvr>
                                      <p:to>
                                        <p:strVal val="hidden"/>
                                      </p:to>
                                    </p:set>
                                  </p:childTnLst>
                                </p:cTn>
                              </p:par>
                            </p:childTnLst>
                          </p:cTn>
                        </p:par>
                        <p:par>
                          <p:cTn id="64" fill="hold">
                            <p:stCondLst>
                              <p:cond delay="2800"/>
                            </p:stCondLst>
                            <p:childTnLst>
                              <p:par>
                                <p:cTn id="65" presetID="10" presetClass="exit" presetSubtype="0" fill="hold" nodeType="afterEffect">
                                  <p:stCondLst>
                                    <p:cond delay="100"/>
                                  </p:stCondLst>
                                  <p:childTnLst>
                                    <p:animEffect transition="out" filter="fade">
                                      <p:cBhvr>
                                        <p:cTn id="66" dur="2000"/>
                                        <p:tgtEl>
                                          <p:spTgt spid="2064"/>
                                        </p:tgtEl>
                                      </p:cBhvr>
                                    </p:animEffect>
                                    <p:set>
                                      <p:cBhvr>
                                        <p:cTn id="67" dur="1" fill="hold">
                                          <p:stCondLst>
                                            <p:cond delay="1999"/>
                                          </p:stCondLst>
                                        </p:cTn>
                                        <p:tgtEl>
                                          <p:spTgt spid="206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27"/>
                                        </p:tgtEl>
                                      </p:cBhvr>
                                    </p:animEffect>
                                    <p:set>
                                      <p:cBhvr>
                                        <p:cTn id="70" dur="1" fill="hold">
                                          <p:stCondLst>
                                            <p:cond delay="19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30"/>
                                        </p:tgtEl>
                                      </p:cBhvr>
                                    </p:animEffect>
                                    <p:set>
                                      <p:cBhvr>
                                        <p:cTn id="73" dur="1" fill="hold">
                                          <p:stCondLst>
                                            <p:cond delay="1999"/>
                                          </p:stCondLst>
                                        </p:cTn>
                                        <p:tgtEl>
                                          <p:spTgt spid="30"/>
                                        </p:tgtEl>
                                        <p:attrNameLst>
                                          <p:attrName>style.visibility</p:attrName>
                                        </p:attrNameLst>
                                      </p:cBhvr>
                                      <p:to>
                                        <p:strVal val="hidden"/>
                                      </p:to>
                                    </p:set>
                                  </p:childTnLst>
                                </p:cTn>
                              </p:par>
                              <p:par>
                                <p:cTn id="74" presetID="10" presetClass="entr" presetSubtype="0" fill="hold" nodeType="withEffect">
                                  <p:stCondLst>
                                    <p:cond delay="110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2242227"/>
            <a:chOff x="964381" y="-428628"/>
            <a:chExt cx="7250957" cy="2242227"/>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1384995"/>
            </a:xfrm>
            <a:prstGeom prst="rect">
              <a:avLst/>
            </a:prstGeom>
            <a:noFill/>
          </p:spPr>
          <p:txBody>
            <a:bodyPr wrap="square" rtlCol="0">
              <a:spAutoFit/>
            </a:bodyPr>
            <a:lstStyle/>
            <a:p>
              <a:pPr algn="ctr"/>
              <a:r>
                <a:rPr lang="en-US" sz="2800" dirty="0">
                  <a:solidFill>
                    <a:schemeClr val="bg1"/>
                  </a:solidFill>
                  <a:latin typeface="Century Gothic" pitchFamily="34" charset="0"/>
                </a:rPr>
                <a:t>It’s </a:t>
              </a:r>
              <a:r>
                <a:rPr lang="en-US" sz="2800" dirty="0" smtClean="0">
                  <a:solidFill>
                    <a:schemeClr val="bg1"/>
                  </a:solidFill>
                  <a:latin typeface="Century Gothic" pitchFamily="34" charset="0"/>
                </a:rPr>
                <a:t>small. </a:t>
              </a:r>
              <a:r>
                <a:rPr lang="en-US" sz="2800" dirty="0">
                  <a:solidFill>
                    <a:schemeClr val="bg1"/>
                  </a:solidFill>
                  <a:latin typeface="Century Gothic" pitchFamily="34" charset="0"/>
                </a:rPr>
                <a:t>It’s sweet. It’s </a:t>
              </a:r>
              <a:r>
                <a:rPr lang="en-US" sz="2800" dirty="0" smtClean="0">
                  <a:solidFill>
                    <a:schemeClr val="bg1"/>
                  </a:solidFill>
                  <a:latin typeface="Century Gothic" pitchFamily="34" charset="0"/>
                </a:rPr>
                <a:t>red.</a:t>
              </a:r>
              <a:r>
                <a:rPr lang="en-US" sz="2800" dirty="0">
                  <a:solidFill>
                    <a:schemeClr val="bg1"/>
                  </a:solidFill>
                  <a:latin typeface="Century Gothic" pitchFamily="34" charset="0"/>
                </a:rPr>
                <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 </a:t>
              </a:r>
              <a:r>
                <a:rPr lang="en-US" sz="2800" dirty="0" smtClean="0">
                  <a:solidFill>
                    <a:schemeClr val="bg1"/>
                  </a:solidFill>
                  <a:latin typeface="Century Gothic" pitchFamily="34" charset="0"/>
                </a:rPr>
                <a:t>strawberry?</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51920" y="3284984"/>
            <a:ext cx="1088750" cy="1592240"/>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7" descr="http://fc07.deviantart.net/fs71/f/2011/331/0/5/oil_refinery_by_zerophr34k-d4hg47a.jpg"/>
          <p:cNvPicPr>
            <a:picLocks noChangeAspect="1" noChangeArrowheads="1"/>
          </p:cNvPicPr>
          <p:nvPr/>
        </p:nvPicPr>
        <p:blipFill>
          <a:blip r:embed="rId3"/>
          <a:srcRect r="27135" b="2847"/>
          <a:stretch>
            <a:fillRect/>
          </a:stretch>
        </p:blipFill>
        <p:spPr bwMode="auto">
          <a:xfrm>
            <a:off x="-32" y="-1"/>
            <a:ext cx="9144032" cy="6858001"/>
          </a:xfrm>
          <a:prstGeom prst="rect">
            <a:avLst/>
          </a:prstGeom>
          <a:noFill/>
        </p:spPr>
      </p:pic>
      <p:pic>
        <p:nvPicPr>
          <p:cNvPr id="2056" name="Hand"/>
          <p:cNvPicPr>
            <a:picLocks noChangeAspect="1" noChangeArrowheads="1"/>
          </p:cNvPicPr>
          <p:nvPr/>
        </p:nvPicPr>
        <p:blipFill>
          <a:blip r:embed="rId4">
            <a:lum bright="-10000"/>
          </a:blip>
          <a:srcRect/>
          <a:stretch>
            <a:fillRect/>
          </a:stretch>
        </p:blipFill>
        <p:spPr bwMode="auto">
          <a:xfrm>
            <a:off x="0" y="3786190"/>
            <a:ext cx="9182100" cy="5638800"/>
          </a:xfrm>
          <a:prstGeom prst="rect">
            <a:avLst/>
          </a:prstGeom>
          <a:noFill/>
          <a:ln w="9525">
            <a:noFill/>
            <a:miter lim="800000"/>
            <a:headEnd/>
            <a:tailEnd/>
          </a:ln>
          <a:effectLst/>
        </p:spPr>
      </p:pic>
      <p:pic>
        <p:nvPicPr>
          <p:cNvPr id="20" name="Drone1" descr="http://www.rcheliresource.com/wp-content/uploads/2013/01/RCHR-A1a-Dart-Quadcopter.png"/>
          <p:cNvPicPr>
            <a:picLocks noChangeAspect="1" noChangeArrowheads="1"/>
          </p:cNvPicPr>
          <p:nvPr/>
        </p:nvPicPr>
        <p:blipFill>
          <a:blip r:embed="rId5" cstate="print"/>
          <a:srcRect/>
          <a:stretch>
            <a:fillRect/>
          </a:stretch>
        </p:blipFill>
        <p:spPr bwMode="auto">
          <a:xfrm rot="759994">
            <a:off x="4071934" y="428604"/>
            <a:ext cx="1774835" cy="1774835"/>
          </a:xfrm>
          <a:prstGeom prst="rect">
            <a:avLst/>
          </a:prstGeom>
          <a:noFill/>
        </p:spPr>
      </p:pic>
      <p:sp>
        <p:nvSpPr>
          <p:cNvPr id="24" name="Beam1"/>
          <p:cNvSpPr/>
          <p:nvPr/>
        </p:nvSpPr>
        <p:spPr>
          <a:xfrm rot="21437524">
            <a:off x="5084917" y="1287502"/>
            <a:ext cx="153925" cy="3571848"/>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4" name="explosion1" descr="http://images.wikia.com/uncyclopedia/images/7/7a/Explode_fire.gif"/>
          <p:cNvPicPr>
            <a:picLocks noChangeAspect="1" noChangeArrowheads="1" noCrop="1"/>
          </p:cNvPicPr>
          <p:nvPr/>
        </p:nvPicPr>
        <p:blipFill>
          <a:blip r:embed="rId6"/>
          <a:srcRect/>
          <a:stretch>
            <a:fillRect/>
          </a:stretch>
        </p:blipFill>
        <p:spPr bwMode="auto">
          <a:xfrm>
            <a:off x="4286248" y="214290"/>
            <a:ext cx="1521629" cy="2143140"/>
          </a:xfrm>
          <a:prstGeom prst="rect">
            <a:avLst/>
          </a:prstGeom>
          <a:noFill/>
        </p:spPr>
      </p:pic>
      <p:pic>
        <p:nvPicPr>
          <p:cNvPr id="25" name="Drone2" descr="http://www.rcheliresource.com/wp-content/uploads/2013/01/RCHR-A1a-Dart-Quadcopter.png"/>
          <p:cNvPicPr>
            <a:picLocks noChangeAspect="1" noChangeArrowheads="1"/>
          </p:cNvPicPr>
          <p:nvPr/>
        </p:nvPicPr>
        <p:blipFill>
          <a:blip r:embed="rId7"/>
          <a:stretch>
            <a:fillRect/>
          </a:stretch>
        </p:blipFill>
        <p:spPr bwMode="auto">
          <a:xfrm rot="759994">
            <a:off x="191682" y="790222"/>
            <a:ext cx="2695058" cy="1198940"/>
          </a:xfrm>
          <a:prstGeom prst="rect">
            <a:avLst/>
          </a:prstGeom>
          <a:noFill/>
        </p:spPr>
      </p:pic>
      <p:sp>
        <p:nvSpPr>
          <p:cNvPr id="26" name="Beam2"/>
          <p:cNvSpPr/>
          <p:nvPr/>
        </p:nvSpPr>
        <p:spPr>
          <a:xfrm rot="19079529">
            <a:off x="3454603" y="254076"/>
            <a:ext cx="163093" cy="5262971"/>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2" descr="http://images.wikia.com/uncyclopedia/images/7/7a/Explode_fire.gif"/>
          <p:cNvPicPr>
            <a:picLocks noChangeAspect="1" noChangeArrowheads="1" noCrop="1"/>
          </p:cNvPicPr>
          <p:nvPr/>
        </p:nvPicPr>
        <p:blipFill>
          <a:blip r:embed="rId6"/>
          <a:srcRect/>
          <a:stretch>
            <a:fillRect/>
          </a:stretch>
        </p:blipFill>
        <p:spPr bwMode="auto">
          <a:xfrm rot="5400000">
            <a:off x="903661" y="250513"/>
            <a:ext cx="1571634" cy="2213572"/>
          </a:xfrm>
          <a:prstGeom prst="rect">
            <a:avLst/>
          </a:prstGeom>
          <a:noFill/>
        </p:spPr>
      </p:pic>
      <p:pic>
        <p:nvPicPr>
          <p:cNvPr id="28" name="Drone3" descr="http://www.rcheliresource.com/wp-content/uploads/2013/01/RCHR-A1a-Dart-Quadcopter.png"/>
          <p:cNvPicPr>
            <a:picLocks noChangeAspect="1" noChangeArrowheads="1"/>
          </p:cNvPicPr>
          <p:nvPr/>
        </p:nvPicPr>
        <p:blipFill>
          <a:blip r:embed="rId8" cstate="print"/>
          <a:stretch>
            <a:fillRect/>
          </a:stretch>
        </p:blipFill>
        <p:spPr bwMode="auto">
          <a:xfrm rot="759994">
            <a:off x="7696898" y="921612"/>
            <a:ext cx="1318580" cy="586592"/>
          </a:xfrm>
          <a:prstGeom prst="rect">
            <a:avLst/>
          </a:prstGeom>
          <a:noFill/>
        </p:spPr>
      </p:pic>
      <p:sp>
        <p:nvSpPr>
          <p:cNvPr id="29" name="Beam3"/>
          <p:cNvSpPr/>
          <p:nvPr/>
        </p:nvSpPr>
        <p:spPr>
          <a:xfrm rot="2154591">
            <a:off x="6647681" y="231497"/>
            <a:ext cx="224012" cy="5141616"/>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explosion3" descr="http://images.wikia.com/uncyclopedia/images/7/7a/Explode_fire.gif"/>
          <p:cNvPicPr>
            <a:picLocks noChangeAspect="1" noChangeArrowheads="1" noCrop="1"/>
          </p:cNvPicPr>
          <p:nvPr/>
        </p:nvPicPr>
        <p:blipFill>
          <a:blip r:embed="rId6"/>
          <a:srcRect/>
          <a:stretch>
            <a:fillRect/>
          </a:stretch>
        </p:blipFill>
        <p:spPr bwMode="auto">
          <a:xfrm rot="15103324">
            <a:off x="7572396" y="142876"/>
            <a:ext cx="1724496" cy="2428868"/>
          </a:xfrm>
          <a:prstGeom prst="rect">
            <a:avLst/>
          </a:prstGeom>
          <a:noFill/>
        </p:spPr>
      </p:pic>
      <p:pic>
        <p:nvPicPr>
          <p:cNvPr id="14" name="Drone1" descr="http://www.rcheliresource.com/wp-content/uploads/2013/01/RCHR-A1a-Dart-Quadcopter.png"/>
          <p:cNvPicPr>
            <a:picLocks noChangeAspect="1" noChangeArrowheads="1"/>
          </p:cNvPicPr>
          <p:nvPr/>
        </p:nvPicPr>
        <p:blipFill>
          <a:blip r:embed="rId9" cstate="print"/>
          <a:srcRect/>
          <a:stretch>
            <a:fillRect/>
          </a:stretch>
        </p:blipFill>
        <p:spPr bwMode="auto">
          <a:xfrm rot="759994">
            <a:off x="3099526" y="1459847"/>
            <a:ext cx="1386172" cy="1386174"/>
          </a:xfrm>
          <a:prstGeom prst="rect">
            <a:avLst/>
          </a:prstGeom>
          <a:noFill/>
        </p:spPr>
      </p:pic>
      <p:sp>
        <p:nvSpPr>
          <p:cNvPr id="15" name="Beam1"/>
          <p:cNvSpPr/>
          <p:nvPr/>
        </p:nvSpPr>
        <p:spPr>
          <a:xfrm rot="20113137">
            <a:off x="4550008" y="2043972"/>
            <a:ext cx="186860" cy="3003942"/>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xplosion1" descr="http://images.wikia.com/uncyclopedia/images/7/7a/Explode_fire.gif"/>
          <p:cNvPicPr>
            <a:picLocks noChangeAspect="1" noChangeArrowheads="1" noCrop="1"/>
          </p:cNvPicPr>
          <p:nvPr/>
        </p:nvPicPr>
        <p:blipFill>
          <a:blip r:embed="rId6"/>
          <a:srcRect/>
          <a:stretch>
            <a:fillRect/>
          </a:stretch>
        </p:blipFill>
        <p:spPr bwMode="auto">
          <a:xfrm>
            <a:off x="3286116" y="1285860"/>
            <a:ext cx="1188414" cy="1673824"/>
          </a:xfrm>
          <a:prstGeom prst="rect">
            <a:avLst/>
          </a:prstGeom>
          <a:noFill/>
        </p:spPr>
      </p:pic>
      <p:pic>
        <p:nvPicPr>
          <p:cNvPr id="17" name="Drone5" descr="http://www.rcheliresource.com/wp-content/uploads/2013/01/RCHR-A1a-Dart-Quadcopter.png"/>
          <p:cNvPicPr>
            <a:picLocks noChangeAspect="1" noChangeArrowheads="1"/>
          </p:cNvPicPr>
          <p:nvPr/>
        </p:nvPicPr>
        <p:blipFill>
          <a:blip r:embed="rId8" cstate="print"/>
          <a:stretch>
            <a:fillRect/>
          </a:stretch>
        </p:blipFill>
        <p:spPr bwMode="auto">
          <a:xfrm rot="759994">
            <a:off x="4413869" y="1792098"/>
            <a:ext cx="3486324" cy="1550948"/>
          </a:xfrm>
          <a:prstGeom prst="rect">
            <a:avLst/>
          </a:prstGeom>
          <a:noFill/>
        </p:spPr>
      </p:pic>
      <p:sp>
        <p:nvSpPr>
          <p:cNvPr id="18" name="Beam5"/>
          <p:cNvSpPr/>
          <p:nvPr/>
        </p:nvSpPr>
        <p:spPr>
          <a:xfrm rot="1288963">
            <a:off x="5596273" y="2527487"/>
            <a:ext cx="235858" cy="251740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explosion5" descr="http://images.wikia.com/uncyclopedia/images/7/7a/Explode_fire.gif"/>
          <p:cNvPicPr>
            <a:picLocks noChangeAspect="1" noChangeArrowheads="1" noCrop="1"/>
          </p:cNvPicPr>
          <p:nvPr/>
        </p:nvPicPr>
        <p:blipFill>
          <a:blip r:embed="rId6"/>
          <a:srcRect/>
          <a:stretch>
            <a:fillRect/>
          </a:stretch>
        </p:blipFill>
        <p:spPr bwMode="auto">
          <a:xfrm rot="15103324">
            <a:off x="5528307" y="-384330"/>
            <a:ext cx="3157360" cy="4446986"/>
          </a:xfrm>
          <a:prstGeom prst="rect">
            <a:avLst/>
          </a:prstGeom>
          <a:noFill/>
        </p:spPr>
      </p:pic>
      <p:pic>
        <p:nvPicPr>
          <p:cNvPr id="22" name="Picture 12">
            <a:hlinkClick r:id="rId10" action="ppaction://hlinksldjump"/>
          </p:cNvPr>
          <p:cNvPicPr>
            <a:picLocks noChangeAspect="1" noChangeArrowheads="1"/>
          </p:cNvPicPr>
          <p:nvPr/>
        </p:nvPicPr>
        <p:blipFill>
          <a:blip r:embed="rId11"/>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6" dur="500" fill="hold"/>
                                        <p:tgtEl>
                                          <p:spTgt spid="20"/>
                                        </p:tgtEl>
                                        <p:attrNameLst>
                                          <p:attrName>ppt_x</p:attrName>
                                          <p:attrName>ppt_y</p:attrName>
                                        </p:attrNameLst>
                                      </p:cBhvr>
                                      <p:rCtr x="24" y="0"/>
                                    </p:animMotion>
                                  </p:childTnLst>
                                </p:cTn>
                              </p:par>
                              <p:par>
                                <p:cTn id="7"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8" dur="500" fill="hold"/>
                                        <p:tgtEl>
                                          <p:spTgt spid="25"/>
                                        </p:tgtEl>
                                        <p:attrNameLst>
                                          <p:attrName>ppt_x</p:attrName>
                                          <p:attrName>ppt_y</p:attrName>
                                        </p:attrNameLst>
                                      </p:cBhvr>
                                      <p:rCtr x="31" y="1"/>
                                    </p:animMotion>
                                  </p:childTnLst>
                                </p:cTn>
                              </p:par>
                              <p:par>
                                <p:cTn id="9"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0" dur="500" fill="hold"/>
                                        <p:tgtEl>
                                          <p:spTgt spid="28"/>
                                        </p:tgtEl>
                                        <p:attrNameLst>
                                          <p:attrName>ppt_x</p:attrName>
                                          <p:attrName>ppt_y</p:attrName>
                                        </p:attrNameLst>
                                      </p:cBhvr>
                                      <p:rCtr x="39" y="1"/>
                                    </p:animMotion>
                                  </p:childTnLst>
                                </p:cTn>
                              </p:par>
                              <p:par>
                                <p:cTn id="11" presetID="39" presetClass="path" presetSubtype="0" repeatCount="indefinite" autoRev="1" fill="hold" nodeType="withEffect">
                                  <p:stCondLst>
                                    <p:cond delay="0"/>
                                  </p:stCondLst>
                                  <p:iterate type="lt">
                                    <p:tmPct val="0"/>
                                  </p:iterate>
                                  <p:childTnLst>
                                    <p:animMotion origin="layout" path="M -0.01267 1.85185E-6 C -0.01267 0.00602 -0.00729 0.01065 -0.00069 0.01065 C 0.00608 0.01065 0.01163 0.00602 0.01163 1.85185E-6 C 0.01163 -0.00579 0.01702 -0.01019 0.02396 -0.01019 C 0.03073 -0.01019 0.03646 -0.00579 0.03646 1.85185E-6 " pathEditMode="relative" rAng="0" ptsTypes="fffff">
                                      <p:cBhvr>
                                        <p:cTn id="12" dur="500" fill="hold"/>
                                        <p:tgtEl>
                                          <p:spTgt spid="14"/>
                                        </p:tgtEl>
                                        <p:attrNameLst>
                                          <p:attrName>ppt_x</p:attrName>
                                          <p:attrName>ppt_y</p:attrName>
                                        </p:attrNameLst>
                                      </p:cBhvr>
                                      <p:rCtr x="24" y="0"/>
                                    </p:animMotion>
                                  </p:childTnLst>
                                </p:cTn>
                              </p:par>
                              <p:par>
                                <p:cTn id="13" presetID="39" presetClass="path" presetSubtype="0" repeatCount="indefinite" autoRev="1" fill="hold" nodeType="withEffect">
                                  <p:stCondLst>
                                    <p:cond delay="0"/>
                                  </p:stCondLst>
                                  <p:iterate type="lt">
                                    <p:tmPct val="0"/>
                                  </p:iterate>
                                  <p:childTnLst>
                                    <p:animMotion origin="layout" path="M -0.07864 1.05482E-6 C -0.07864 0.01804 -0.07014 0.03262 -0.05972 0.03262 C -0.04896 0.03262 -0.03993 0.01804 -0.03993 1.05482E-6 C -0.03993 -0.01758 -0.03142 -0.0303 -0.02031 -0.0303 C -0.00937 -0.0303 -2.22222E-6 -0.01758 -2.22222E-6 1.05482E-6 " pathEditMode="relative" rAng="0" ptsTypes="fffff">
                                      <p:cBhvr>
                                        <p:cTn id="14" dur="500" fill="hold"/>
                                        <p:tgtEl>
                                          <p:spTgt spid="17"/>
                                        </p:tgtEl>
                                        <p:attrNameLst>
                                          <p:attrName>ppt_x</p:attrName>
                                          <p:attrName>ppt_y</p:attrName>
                                        </p:attrNameLst>
                                      </p:cBhvr>
                                      <p:rCtr x="39" y="1"/>
                                    </p:animMotion>
                                  </p:childTnLst>
                                </p:cTn>
                              </p:par>
                              <p:par>
                                <p:cTn id="15" presetID="2" presetClass="entr" presetSubtype="4"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2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boom.wav"/>
                                        </p:tgtEl>
                                      </p:cMediaNode>
                                    </p:audio>
                                  </p:sub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2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laserboom.wav"/>
                                        </p:tgtEl>
                                      </p:cMediaNode>
                                    </p:audio>
                                  </p:subTnLst>
                                </p:cTn>
                              </p:par>
                              <p:par>
                                <p:cTn id="26" presetID="22" presetClass="entr" presetSubtype="4" fill="hold" grpId="0" nodeType="withEffect">
                                  <p:stCondLst>
                                    <p:cond delay="2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2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laserboom.wav"/>
                                        </p:tgtEl>
                                      </p:cMediaNode>
                                    </p:audio>
                                  </p:subTnLst>
                                </p:cTn>
                              </p:par>
                              <p:par>
                                <p:cTn id="29" presetID="22" presetClass="entr" presetSubtype="4" fill="hold" grpId="0" nodeType="withEffect">
                                  <p:stCondLst>
                                    <p:cond delay="40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boom.wav"/>
                                        </p:tgtEl>
                                      </p:cMediaNode>
                                    </p:audio>
                                  </p:subTnLst>
                                </p:cTn>
                              </p:par>
                              <p:par>
                                <p:cTn id="32" presetID="22" presetClass="entr" presetSubtype="4" fill="hold" grpId="0" nodeType="withEffect">
                                  <p:stCondLst>
                                    <p:cond delay="50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2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laserboom.wav"/>
                                        </p:tgtEl>
                                      </p:cMediaNode>
                                    </p:audio>
                                  </p:subTnLst>
                                </p:cTn>
                              </p:par>
                            </p:childTnLst>
                          </p:cTn>
                        </p:par>
                        <p:par>
                          <p:cTn id="35" fill="hold">
                            <p:stCondLst>
                              <p:cond delay="1700"/>
                            </p:stCondLst>
                            <p:childTnLst>
                              <p:par>
                                <p:cTn id="36" presetID="10" presetClass="exit" presetSubtype="0" fill="hold" grpId="1" nodeType="afterEffect">
                                  <p:stCondLst>
                                    <p:cond delay="0"/>
                                  </p:stCondLst>
                                  <p:childTnLst>
                                    <p:animEffect transition="out" filter="fade">
                                      <p:cBhvr>
                                        <p:cTn id="37" dur="200"/>
                                        <p:tgtEl>
                                          <p:spTgt spid="18"/>
                                        </p:tgtEl>
                                      </p:cBhvr>
                                    </p:animEffect>
                                    <p:set>
                                      <p:cBhvr>
                                        <p:cTn id="38" dur="1" fill="hold">
                                          <p:stCondLst>
                                            <p:cond delay="199"/>
                                          </p:stCondLst>
                                        </p:cTn>
                                        <p:tgtEl>
                                          <p:spTgt spid="18"/>
                                        </p:tgtEl>
                                        <p:attrNameLst>
                                          <p:attrName>style.visibility</p:attrName>
                                        </p:attrNameLst>
                                      </p:cBhvr>
                                      <p:to>
                                        <p:strVal val="hidden"/>
                                      </p:to>
                                    </p:set>
                                  </p:childTnLst>
                                </p:cTn>
                              </p:par>
                            </p:childTnLst>
                          </p:cTn>
                        </p:par>
                        <p:par>
                          <p:cTn id="39" fill="hold">
                            <p:stCondLst>
                              <p:cond delay="1900"/>
                            </p:stCondLst>
                            <p:childTnLst>
                              <p:par>
                                <p:cTn id="40" presetID="10" presetClass="exit" presetSubtype="0" fill="hold" grpId="1" nodeType="afterEffect">
                                  <p:stCondLst>
                                    <p:cond delay="0"/>
                                  </p:stCondLst>
                                  <p:childTnLst>
                                    <p:animEffect transition="out" filter="fade">
                                      <p:cBhvr>
                                        <p:cTn id="41" dur="200"/>
                                        <p:tgtEl>
                                          <p:spTgt spid="24"/>
                                        </p:tgtEl>
                                      </p:cBhvr>
                                    </p:animEffect>
                                    <p:set>
                                      <p:cBhvr>
                                        <p:cTn id="42" dur="1" fill="hold">
                                          <p:stCondLst>
                                            <p:cond delay="199"/>
                                          </p:stCondLst>
                                        </p:cTn>
                                        <p:tgtEl>
                                          <p:spTgt spid="24"/>
                                        </p:tgtEl>
                                        <p:attrNameLst>
                                          <p:attrName>style.visibility</p:attrName>
                                        </p:attrNameLst>
                                      </p:cBhvr>
                                      <p:to>
                                        <p:strVal val="hidden"/>
                                      </p:to>
                                    </p:set>
                                  </p:childTnLst>
                                </p:cTn>
                              </p:par>
                            </p:childTnLst>
                          </p:cTn>
                        </p:par>
                        <p:par>
                          <p:cTn id="43" fill="hold">
                            <p:stCondLst>
                              <p:cond delay="2100"/>
                            </p:stCondLst>
                            <p:childTnLst>
                              <p:par>
                                <p:cTn id="44" presetID="10" presetClass="exit" presetSubtype="0" fill="hold" grpId="1" nodeType="afterEffect">
                                  <p:stCondLst>
                                    <p:cond delay="0"/>
                                  </p:stCondLst>
                                  <p:childTnLst>
                                    <p:animEffect transition="out" filter="fade">
                                      <p:cBhvr>
                                        <p:cTn id="45" dur="200"/>
                                        <p:tgtEl>
                                          <p:spTgt spid="26"/>
                                        </p:tgtEl>
                                      </p:cBhvr>
                                    </p:animEffect>
                                    <p:set>
                                      <p:cBhvr>
                                        <p:cTn id="46" dur="1" fill="hold">
                                          <p:stCondLst>
                                            <p:cond delay="199"/>
                                          </p:stCondLst>
                                        </p:cTn>
                                        <p:tgtEl>
                                          <p:spTgt spid="26"/>
                                        </p:tgtEl>
                                        <p:attrNameLst>
                                          <p:attrName>style.visibility</p:attrName>
                                        </p:attrNameLst>
                                      </p:cBhvr>
                                      <p:to>
                                        <p:strVal val="hidden"/>
                                      </p:to>
                                    </p:set>
                                  </p:childTnLst>
                                </p:cTn>
                              </p:par>
                            </p:childTnLst>
                          </p:cTn>
                        </p:par>
                        <p:par>
                          <p:cTn id="47" fill="hold">
                            <p:stCondLst>
                              <p:cond delay="2300"/>
                            </p:stCondLst>
                            <p:childTnLst>
                              <p:par>
                                <p:cTn id="48" presetID="10" presetClass="exit" presetSubtype="0" fill="hold" grpId="1" nodeType="afterEffect">
                                  <p:stCondLst>
                                    <p:cond delay="0"/>
                                  </p:stCondLst>
                                  <p:childTnLst>
                                    <p:animEffect transition="out" filter="fade">
                                      <p:cBhvr>
                                        <p:cTn id="49" dur="200"/>
                                        <p:tgtEl>
                                          <p:spTgt spid="29"/>
                                        </p:tgtEl>
                                      </p:cBhvr>
                                    </p:animEffect>
                                    <p:set>
                                      <p:cBhvr>
                                        <p:cTn id="50" dur="1" fill="hold">
                                          <p:stCondLst>
                                            <p:cond delay="199"/>
                                          </p:stCondLst>
                                        </p:cTn>
                                        <p:tgtEl>
                                          <p:spTgt spid="29"/>
                                        </p:tgtEl>
                                        <p:attrNameLst>
                                          <p:attrName>style.visibility</p:attrName>
                                        </p:attrNameLst>
                                      </p:cBhvr>
                                      <p:to>
                                        <p:strVal val="hidden"/>
                                      </p:to>
                                    </p:set>
                                  </p:childTnLst>
                                </p:cTn>
                              </p:par>
                            </p:childTnLst>
                          </p:cTn>
                        </p:par>
                        <p:par>
                          <p:cTn id="51" fill="hold">
                            <p:stCondLst>
                              <p:cond delay="2500"/>
                            </p:stCondLst>
                            <p:childTnLst>
                              <p:par>
                                <p:cTn id="52" presetID="10" presetClass="exit" presetSubtype="0" fill="hold" grpId="1" nodeType="afterEffect">
                                  <p:stCondLst>
                                    <p:cond delay="0"/>
                                  </p:stCondLst>
                                  <p:childTnLst>
                                    <p:animEffect transition="out" filter="fade">
                                      <p:cBhvr>
                                        <p:cTn id="53" dur="200"/>
                                        <p:tgtEl>
                                          <p:spTgt spid="15"/>
                                        </p:tgtEl>
                                      </p:cBhvr>
                                    </p:animEffect>
                                    <p:set>
                                      <p:cBhvr>
                                        <p:cTn id="54" dur="1" fill="hold">
                                          <p:stCondLst>
                                            <p:cond delay="199"/>
                                          </p:stCondLst>
                                        </p:cTn>
                                        <p:tgtEl>
                                          <p:spTgt spid="1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6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par>
                          <p:cTn id="65" fill="hold">
                            <p:stCondLst>
                              <p:cond delay="2700"/>
                            </p:stCondLst>
                            <p:childTnLst>
                              <p:par>
                                <p:cTn id="66" presetID="31" presetClass="exit" presetSubtype="0" fill="hold" nodeType="afterEffect">
                                  <p:stCondLst>
                                    <p:cond delay="0"/>
                                  </p:stCondLst>
                                  <p:iterate type="lt">
                                    <p:tmPct val="5000"/>
                                  </p:iterate>
                                  <p:childTnLst>
                                    <p:anim calcmode="lin" valueType="num">
                                      <p:cBhvr>
                                        <p:cTn id="67" dur="200"/>
                                        <p:tgtEl>
                                          <p:spTgt spid="17"/>
                                        </p:tgtEl>
                                        <p:attrNameLst>
                                          <p:attrName>ppt_w</p:attrName>
                                        </p:attrNameLst>
                                      </p:cBhvr>
                                      <p:tavLst>
                                        <p:tav tm="0">
                                          <p:val>
                                            <p:strVal val="ppt_w"/>
                                          </p:val>
                                        </p:tav>
                                        <p:tav tm="100000">
                                          <p:val>
                                            <p:fltVal val="0"/>
                                          </p:val>
                                        </p:tav>
                                      </p:tavLst>
                                    </p:anim>
                                    <p:anim calcmode="lin" valueType="num">
                                      <p:cBhvr>
                                        <p:cTn id="68" dur="200"/>
                                        <p:tgtEl>
                                          <p:spTgt spid="17"/>
                                        </p:tgtEl>
                                        <p:attrNameLst>
                                          <p:attrName>ppt_h</p:attrName>
                                        </p:attrNameLst>
                                      </p:cBhvr>
                                      <p:tavLst>
                                        <p:tav tm="0">
                                          <p:val>
                                            <p:strVal val="ppt_h"/>
                                          </p:val>
                                        </p:tav>
                                        <p:tav tm="100000">
                                          <p:val>
                                            <p:fltVal val="0"/>
                                          </p:val>
                                        </p:tav>
                                      </p:tavLst>
                                    </p:anim>
                                    <p:anim calcmode="lin" valueType="num">
                                      <p:cBhvr>
                                        <p:cTn id="69" dur="200"/>
                                        <p:tgtEl>
                                          <p:spTgt spid="17"/>
                                        </p:tgtEl>
                                        <p:attrNameLst>
                                          <p:attrName>style.rotation</p:attrName>
                                        </p:attrNameLst>
                                      </p:cBhvr>
                                      <p:tavLst>
                                        <p:tav tm="0">
                                          <p:val>
                                            <p:fltVal val="0"/>
                                          </p:val>
                                        </p:tav>
                                        <p:tav tm="100000">
                                          <p:val>
                                            <p:fltVal val="90"/>
                                          </p:val>
                                        </p:tav>
                                      </p:tavLst>
                                    </p:anim>
                                    <p:animEffect transition="out" filter="fade">
                                      <p:cBhvr>
                                        <p:cTn id="70" dur="200"/>
                                        <p:tgtEl>
                                          <p:spTgt spid="17"/>
                                        </p:tgtEl>
                                      </p:cBhvr>
                                    </p:animEffect>
                                    <p:set>
                                      <p:cBhvr>
                                        <p:cTn id="71" dur="1" fill="hold">
                                          <p:stCondLst>
                                            <p:cond delay="199"/>
                                          </p:stCondLst>
                                        </p:cTn>
                                        <p:tgtEl>
                                          <p:spTgt spid="17"/>
                                        </p:tgtEl>
                                        <p:attrNameLst>
                                          <p:attrName>style.visibility</p:attrName>
                                        </p:attrNameLst>
                                      </p:cBhvr>
                                      <p:to>
                                        <p:strVal val="hidden"/>
                                      </p:to>
                                    </p:set>
                                  </p:childTnLst>
                                </p:cTn>
                              </p:par>
                            </p:childTnLst>
                          </p:cTn>
                        </p:par>
                        <p:par>
                          <p:cTn id="72" fill="hold">
                            <p:stCondLst>
                              <p:cond delay="2900"/>
                            </p:stCondLst>
                            <p:childTnLst>
                              <p:par>
                                <p:cTn id="73" presetID="31" presetClass="exit" presetSubtype="0" fill="hold" nodeType="afterEffect">
                                  <p:stCondLst>
                                    <p:cond delay="0"/>
                                  </p:stCondLst>
                                  <p:iterate type="lt">
                                    <p:tmPct val="5000"/>
                                  </p:iterate>
                                  <p:childTnLst>
                                    <p:anim calcmode="lin" valueType="num">
                                      <p:cBhvr>
                                        <p:cTn id="74" dur="200"/>
                                        <p:tgtEl>
                                          <p:spTgt spid="20"/>
                                        </p:tgtEl>
                                        <p:attrNameLst>
                                          <p:attrName>ppt_w</p:attrName>
                                        </p:attrNameLst>
                                      </p:cBhvr>
                                      <p:tavLst>
                                        <p:tav tm="0">
                                          <p:val>
                                            <p:strVal val="ppt_w"/>
                                          </p:val>
                                        </p:tav>
                                        <p:tav tm="100000">
                                          <p:val>
                                            <p:fltVal val="0"/>
                                          </p:val>
                                        </p:tav>
                                      </p:tavLst>
                                    </p:anim>
                                    <p:anim calcmode="lin" valueType="num">
                                      <p:cBhvr>
                                        <p:cTn id="75" dur="200"/>
                                        <p:tgtEl>
                                          <p:spTgt spid="20"/>
                                        </p:tgtEl>
                                        <p:attrNameLst>
                                          <p:attrName>ppt_h</p:attrName>
                                        </p:attrNameLst>
                                      </p:cBhvr>
                                      <p:tavLst>
                                        <p:tav tm="0">
                                          <p:val>
                                            <p:strVal val="ppt_h"/>
                                          </p:val>
                                        </p:tav>
                                        <p:tav tm="100000">
                                          <p:val>
                                            <p:fltVal val="0"/>
                                          </p:val>
                                        </p:tav>
                                      </p:tavLst>
                                    </p:anim>
                                    <p:anim calcmode="lin" valueType="num">
                                      <p:cBhvr>
                                        <p:cTn id="76" dur="200"/>
                                        <p:tgtEl>
                                          <p:spTgt spid="20"/>
                                        </p:tgtEl>
                                        <p:attrNameLst>
                                          <p:attrName>style.rotation</p:attrName>
                                        </p:attrNameLst>
                                      </p:cBhvr>
                                      <p:tavLst>
                                        <p:tav tm="0">
                                          <p:val>
                                            <p:fltVal val="0"/>
                                          </p:val>
                                        </p:tav>
                                        <p:tav tm="100000">
                                          <p:val>
                                            <p:fltVal val="90"/>
                                          </p:val>
                                        </p:tav>
                                      </p:tavLst>
                                    </p:anim>
                                    <p:animEffect transition="out" filter="fade">
                                      <p:cBhvr>
                                        <p:cTn id="77" dur="200"/>
                                        <p:tgtEl>
                                          <p:spTgt spid="20"/>
                                        </p:tgtEl>
                                      </p:cBhvr>
                                    </p:animEffect>
                                    <p:set>
                                      <p:cBhvr>
                                        <p:cTn id="78" dur="1" fill="hold">
                                          <p:stCondLst>
                                            <p:cond delay="199"/>
                                          </p:stCondLst>
                                        </p:cTn>
                                        <p:tgtEl>
                                          <p:spTgt spid="20"/>
                                        </p:tgtEl>
                                        <p:attrNameLst>
                                          <p:attrName>style.visibility</p:attrName>
                                        </p:attrNameLst>
                                      </p:cBhvr>
                                      <p:to>
                                        <p:strVal val="hidden"/>
                                      </p:to>
                                    </p:set>
                                  </p:childTnLst>
                                </p:cTn>
                              </p:par>
                            </p:childTnLst>
                          </p:cTn>
                        </p:par>
                        <p:par>
                          <p:cTn id="79" fill="hold">
                            <p:stCondLst>
                              <p:cond delay="3100"/>
                            </p:stCondLst>
                            <p:childTnLst>
                              <p:par>
                                <p:cTn id="80" presetID="31" presetClass="exit" presetSubtype="0" fill="hold" nodeType="afterEffect">
                                  <p:stCondLst>
                                    <p:cond delay="0"/>
                                  </p:stCondLst>
                                  <p:iterate type="lt">
                                    <p:tmPct val="5000"/>
                                  </p:iterate>
                                  <p:childTnLst>
                                    <p:anim calcmode="lin" valueType="num">
                                      <p:cBhvr>
                                        <p:cTn id="81" dur="200"/>
                                        <p:tgtEl>
                                          <p:spTgt spid="25"/>
                                        </p:tgtEl>
                                        <p:attrNameLst>
                                          <p:attrName>ppt_w</p:attrName>
                                        </p:attrNameLst>
                                      </p:cBhvr>
                                      <p:tavLst>
                                        <p:tav tm="0">
                                          <p:val>
                                            <p:strVal val="ppt_w"/>
                                          </p:val>
                                        </p:tav>
                                        <p:tav tm="100000">
                                          <p:val>
                                            <p:fltVal val="0"/>
                                          </p:val>
                                        </p:tav>
                                      </p:tavLst>
                                    </p:anim>
                                    <p:anim calcmode="lin" valueType="num">
                                      <p:cBhvr>
                                        <p:cTn id="82" dur="200"/>
                                        <p:tgtEl>
                                          <p:spTgt spid="25"/>
                                        </p:tgtEl>
                                        <p:attrNameLst>
                                          <p:attrName>ppt_h</p:attrName>
                                        </p:attrNameLst>
                                      </p:cBhvr>
                                      <p:tavLst>
                                        <p:tav tm="0">
                                          <p:val>
                                            <p:strVal val="ppt_h"/>
                                          </p:val>
                                        </p:tav>
                                        <p:tav tm="100000">
                                          <p:val>
                                            <p:fltVal val="0"/>
                                          </p:val>
                                        </p:tav>
                                      </p:tavLst>
                                    </p:anim>
                                    <p:anim calcmode="lin" valueType="num">
                                      <p:cBhvr>
                                        <p:cTn id="83" dur="200"/>
                                        <p:tgtEl>
                                          <p:spTgt spid="25"/>
                                        </p:tgtEl>
                                        <p:attrNameLst>
                                          <p:attrName>style.rotation</p:attrName>
                                        </p:attrNameLst>
                                      </p:cBhvr>
                                      <p:tavLst>
                                        <p:tav tm="0">
                                          <p:val>
                                            <p:fltVal val="0"/>
                                          </p:val>
                                        </p:tav>
                                        <p:tav tm="100000">
                                          <p:val>
                                            <p:fltVal val="90"/>
                                          </p:val>
                                        </p:tav>
                                      </p:tavLst>
                                    </p:anim>
                                    <p:animEffect transition="out" filter="fade">
                                      <p:cBhvr>
                                        <p:cTn id="84" dur="200"/>
                                        <p:tgtEl>
                                          <p:spTgt spid="25"/>
                                        </p:tgtEl>
                                      </p:cBhvr>
                                    </p:animEffect>
                                    <p:set>
                                      <p:cBhvr>
                                        <p:cTn id="85" dur="1" fill="hold">
                                          <p:stCondLst>
                                            <p:cond delay="199"/>
                                          </p:stCondLst>
                                        </p:cTn>
                                        <p:tgtEl>
                                          <p:spTgt spid="25"/>
                                        </p:tgtEl>
                                        <p:attrNameLst>
                                          <p:attrName>style.visibility</p:attrName>
                                        </p:attrNameLst>
                                      </p:cBhvr>
                                      <p:to>
                                        <p:strVal val="hidden"/>
                                      </p:to>
                                    </p:set>
                                  </p:childTnLst>
                                </p:cTn>
                              </p:par>
                            </p:childTnLst>
                          </p:cTn>
                        </p:par>
                        <p:par>
                          <p:cTn id="86" fill="hold">
                            <p:stCondLst>
                              <p:cond delay="3300"/>
                            </p:stCondLst>
                            <p:childTnLst>
                              <p:par>
                                <p:cTn id="87" presetID="31" presetClass="exit" presetSubtype="0" fill="hold" nodeType="afterEffect">
                                  <p:stCondLst>
                                    <p:cond delay="0"/>
                                  </p:stCondLst>
                                  <p:iterate type="lt">
                                    <p:tmPct val="5000"/>
                                  </p:iterate>
                                  <p:childTnLst>
                                    <p:anim calcmode="lin" valueType="num">
                                      <p:cBhvr>
                                        <p:cTn id="88" dur="200"/>
                                        <p:tgtEl>
                                          <p:spTgt spid="28"/>
                                        </p:tgtEl>
                                        <p:attrNameLst>
                                          <p:attrName>ppt_w</p:attrName>
                                        </p:attrNameLst>
                                      </p:cBhvr>
                                      <p:tavLst>
                                        <p:tav tm="0">
                                          <p:val>
                                            <p:strVal val="ppt_w"/>
                                          </p:val>
                                        </p:tav>
                                        <p:tav tm="100000">
                                          <p:val>
                                            <p:fltVal val="0"/>
                                          </p:val>
                                        </p:tav>
                                      </p:tavLst>
                                    </p:anim>
                                    <p:anim calcmode="lin" valueType="num">
                                      <p:cBhvr>
                                        <p:cTn id="89" dur="200"/>
                                        <p:tgtEl>
                                          <p:spTgt spid="28"/>
                                        </p:tgtEl>
                                        <p:attrNameLst>
                                          <p:attrName>ppt_h</p:attrName>
                                        </p:attrNameLst>
                                      </p:cBhvr>
                                      <p:tavLst>
                                        <p:tav tm="0">
                                          <p:val>
                                            <p:strVal val="ppt_h"/>
                                          </p:val>
                                        </p:tav>
                                        <p:tav tm="100000">
                                          <p:val>
                                            <p:fltVal val="0"/>
                                          </p:val>
                                        </p:tav>
                                      </p:tavLst>
                                    </p:anim>
                                    <p:anim calcmode="lin" valueType="num">
                                      <p:cBhvr>
                                        <p:cTn id="90" dur="200"/>
                                        <p:tgtEl>
                                          <p:spTgt spid="28"/>
                                        </p:tgtEl>
                                        <p:attrNameLst>
                                          <p:attrName>style.rotation</p:attrName>
                                        </p:attrNameLst>
                                      </p:cBhvr>
                                      <p:tavLst>
                                        <p:tav tm="0">
                                          <p:val>
                                            <p:fltVal val="0"/>
                                          </p:val>
                                        </p:tav>
                                        <p:tav tm="100000">
                                          <p:val>
                                            <p:fltVal val="90"/>
                                          </p:val>
                                        </p:tav>
                                      </p:tavLst>
                                    </p:anim>
                                    <p:animEffect transition="out" filter="fade">
                                      <p:cBhvr>
                                        <p:cTn id="91" dur="200"/>
                                        <p:tgtEl>
                                          <p:spTgt spid="28"/>
                                        </p:tgtEl>
                                      </p:cBhvr>
                                    </p:animEffect>
                                    <p:set>
                                      <p:cBhvr>
                                        <p:cTn id="92" dur="1" fill="hold">
                                          <p:stCondLst>
                                            <p:cond delay="199"/>
                                          </p:stCondLst>
                                        </p:cTn>
                                        <p:tgtEl>
                                          <p:spTgt spid="28"/>
                                        </p:tgtEl>
                                        <p:attrNameLst>
                                          <p:attrName>style.visibility</p:attrName>
                                        </p:attrNameLst>
                                      </p:cBhvr>
                                      <p:to>
                                        <p:strVal val="hidden"/>
                                      </p:to>
                                    </p:set>
                                  </p:childTnLst>
                                </p:cTn>
                              </p:par>
                            </p:childTnLst>
                          </p:cTn>
                        </p:par>
                        <p:par>
                          <p:cTn id="93" fill="hold">
                            <p:stCondLst>
                              <p:cond delay="3500"/>
                            </p:stCondLst>
                            <p:childTnLst>
                              <p:par>
                                <p:cTn id="94" presetID="31" presetClass="exit" presetSubtype="0" fill="hold" nodeType="afterEffect">
                                  <p:stCondLst>
                                    <p:cond delay="0"/>
                                  </p:stCondLst>
                                  <p:iterate type="lt">
                                    <p:tmPct val="5000"/>
                                  </p:iterate>
                                  <p:childTnLst>
                                    <p:anim calcmode="lin" valueType="num">
                                      <p:cBhvr>
                                        <p:cTn id="95" dur="200"/>
                                        <p:tgtEl>
                                          <p:spTgt spid="14"/>
                                        </p:tgtEl>
                                        <p:attrNameLst>
                                          <p:attrName>ppt_w</p:attrName>
                                        </p:attrNameLst>
                                      </p:cBhvr>
                                      <p:tavLst>
                                        <p:tav tm="0">
                                          <p:val>
                                            <p:strVal val="ppt_w"/>
                                          </p:val>
                                        </p:tav>
                                        <p:tav tm="100000">
                                          <p:val>
                                            <p:fltVal val="0"/>
                                          </p:val>
                                        </p:tav>
                                      </p:tavLst>
                                    </p:anim>
                                    <p:anim calcmode="lin" valueType="num">
                                      <p:cBhvr>
                                        <p:cTn id="96" dur="200"/>
                                        <p:tgtEl>
                                          <p:spTgt spid="14"/>
                                        </p:tgtEl>
                                        <p:attrNameLst>
                                          <p:attrName>ppt_h</p:attrName>
                                        </p:attrNameLst>
                                      </p:cBhvr>
                                      <p:tavLst>
                                        <p:tav tm="0">
                                          <p:val>
                                            <p:strVal val="ppt_h"/>
                                          </p:val>
                                        </p:tav>
                                        <p:tav tm="100000">
                                          <p:val>
                                            <p:fltVal val="0"/>
                                          </p:val>
                                        </p:tav>
                                      </p:tavLst>
                                    </p:anim>
                                    <p:anim calcmode="lin" valueType="num">
                                      <p:cBhvr>
                                        <p:cTn id="97" dur="200"/>
                                        <p:tgtEl>
                                          <p:spTgt spid="14"/>
                                        </p:tgtEl>
                                        <p:attrNameLst>
                                          <p:attrName>style.rotation</p:attrName>
                                        </p:attrNameLst>
                                      </p:cBhvr>
                                      <p:tavLst>
                                        <p:tav tm="0">
                                          <p:val>
                                            <p:fltVal val="0"/>
                                          </p:val>
                                        </p:tav>
                                        <p:tav tm="100000">
                                          <p:val>
                                            <p:fltVal val="90"/>
                                          </p:val>
                                        </p:tav>
                                      </p:tavLst>
                                    </p:anim>
                                    <p:animEffect transition="out" filter="fade">
                                      <p:cBhvr>
                                        <p:cTn id="98" dur="200"/>
                                        <p:tgtEl>
                                          <p:spTgt spid="14"/>
                                        </p:tgtEl>
                                      </p:cBhvr>
                                    </p:animEffect>
                                    <p:set>
                                      <p:cBhvr>
                                        <p:cTn id="99" dur="1" fill="hold">
                                          <p:stCondLst>
                                            <p:cond delay="199"/>
                                          </p:stCondLst>
                                        </p:cTn>
                                        <p:tgtEl>
                                          <p:spTgt spid="14"/>
                                        </p:tgtEl>
                                        <p:attrNameLst>
                                          <p:attrName>style.visibility</p:attrName>
                                        </p:attrNameLst>
                                      </p:cBhvr>
                                      <p:to>
                                        <p:strVal val="hidden"/>
                                      </p:to>
                                    </p:set>
                                  </p:childTnLst>
                                </p:cTn>
                              </p:par>
                            </p:childTnLst>
                          </p:cTn>
                        </p:par>
                        <p:par>
                          <p:cTn id="100" fill="hold">
                            <p:stCondLst>
                              <p:cond delay="3700"/>
                            </p:stCondLst>
                            <p:childTnLst>
                              <p:par>
                                <p:cTn id="101" presetID="10" presetClass="exit" presetSubtype="0" fill="hold" nodeType="afterEffect">
                                  <p:stCondLst>
                                    <p:cond delay="100"/>
                                  </p:stCondLst>
                                  <p:childTnLst>
                                    <p:animEffect transition="out" filter="fade">
                                      <p:cBhvr>
                                        <p:cTn id="102" dur="2000"/>
                                        <p:tgtEl>
                                          <p:spTgt spid="2064"/>
                                        </p:tgtEl>
                                      </p:cBhvr>
                                    </p:animEffect>
                                    <p:set>
                                      <p:cBhvr>
                                        <p:cTn id="103" dur="1" fill="hold">
                                          <p:stCondLst>
                                            <p:cond delay="1999"/>
                                          </p:stCondLst>
                                        </p:cTn>
                                        <p:tgtEl>
                                          <p:spTgt spid="206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2000"/>
                                        <p:tgtEl>
                                          <p:spTgt spid="27"/>
                                        </p:tgtEl>
                                      </p:cBhvr>
                                    </p:animEffect>
                                    <p:set>
                                      <p:cBhvr>
                                        <p:cTn id="106" dur="1" fill="hold">
                                          <p:stCondLst>
                                            <p:cond delay="1999"/>
                                          </p:stCondLst>
                                        </p:cTn>
                                        <p:tgtEl>
                                          <p:spTgt spid="2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2000"/>
                                        <p:tgtEl>
                                          <p:spTgt spid="30"/>
                                        </p:tgtEl>
                                      </p:cBhvr>
                                    </p:animEffect>
                                    <p:set>
                                      <p:cBhvr>
                                        <p:cTn id="109" dur="1" fill="hold">
                                          <p:stCondLst>
                                            <p:cond delay="1999"/>
                                          </p:stCondLst>
                                        </p:cTn>
                                        <p:tgtEl>
                                          <p:spTgt spid="3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6"/>
                                        </p:tgtEl>
                                      </p:cBhvr>
                                    </p:animEffect>
                                    <p:set>
                                      <p:cBhvr>
                                        <p:cTn id="112" dur="1" fill="hold">
                                          <p:stCondLst>
                                            <p:cond delay="1999"/>
                                          </p:stCondLst>
                                        </p:cTn>
                                        <p:tgtEl>
                                          <p:spTgt spid="16"/>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000"/>
                                        <p:tgtEl>
                                          <p:spTgt spid="19"/>
                                        </p:tgtEl>
                                      </p:cBhvr>
                                    </p:animEffect>
                                    <p:set>
                                      <p:cBhvr>
                                        <p:cTn id="115" dur="1" fill="hold">
                                          <p:stCondLst>
                                            <p:cond delay="1999"/>
                                          </p:stCondLst>
                                        </p:cTn>
                                        <p:tgtEl>
                                          <p:spTgt spid="19"/>
                                        </p:tgtEl>
                                        <p:attrNameLst>
                                          <p:attrName>style.visibility</p:attrName>
                                        </p:attrNameLst>
                                      </p:cBhvr>
                                      <p:to>
                                        <p:strVal val="hidden"/>
                                      </p:to>
                                    </p:set>
                                  </p:childTnLst>
                                </p:cTn>
                              </p:par>
                              <p:par>
                                <p:cTn id="116" presetID="10" presetClass="entr" presetSubtype="0" fill="hold" nodeType="withEffect">
                                  <p:stCondLst>
                                    <p:cond delay="110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9" grpId="0" animBg="1"/>
      <p:bldP spid="29" grpId="1" animBg="1"/>
      <p:bldP spid="15" grpId="0" animBg="1"/>
      <p:bldP spid="15"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a:t>
              </a:r>
              <a:r>
                <a:rPr lang="en-US" sz="2800" dirty="0" smtClean="0">
                  <a:solidFill>
                    <a:schemeClr val="bg1"/>
                  </a:solidFill>
                  <a:latin typeface="Century Gothic" pitchFamily="34" charset="0"/>
                </a:rPr>
                <a:t>round. It’s sour. It’s yellow</a:t>
              </a:r>
              <a:r>
                <a:rPr lang="en-US" sz="2800" dirty="0">
                  <a:solidFill>
                    <a:schemeClr val="bg1"/>
                  </a:solidFill>
                  <a:latin typeface="Century Gothic" pitchFamily="34" charset="0"/>
                </a:rPr>
                <a:t/>
              </a:r>
              <a:br>
                <a:rPr lang="en-US" sz="2800" dirty="0">
                  <a:solidFill>
                    <a:schemeClr val="bg1"/>
                  </a:solidFill>
                  <a:latin typeface="Century Gothic" pitchFamily="34" charset="0"/>
                </a:rPr>
              </a:br>
              <a:r>
                <a:rPr lang="en-US" sz="2800" dirty="0">
                  <a:solidFill>
                    <a:schemeClr val="bg1"/>
                  </a:solidFill>
                  <a:latin typeface="Century Gothic" pitchFamily="34" charset="0"/>
                </a:rPr>
                <a:t>What is it?</a:t>
              </a: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Is it a </a:t>
              </a:r>
              <a:r>
                <a:rPr lang="en-US" sz="2800" dirty="0" smtClean="0">
                  <a:solidFill>
                    <a:schemeClr val="bg1"/>
                  </a:solidFill>
                  <a:latin typeface="Century Gothic" pitchFamily="34" charset="0"/>
                </a:rPr>
                <a:t>lemon?</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1" descr="lemon mada_1"/>
          <p:cNvPicPr>
            <a:picLocks noChangeAspect="1" noChangeArrowheads="1"/>
          </p:cNvPicPr>
          <p:nvPr/>
        </p:nvPicPr>
        <p:blipFill>
          <a:blip r:embed="rId7"/>
          <a:srcRect/>
          <a:stretch>
            <a:fillRect/>
          </a:stretch>
        </p:blipFill>
        <p:spPr bwMode="auto">
          <a:xfrm>
            <a:off x="3419872" y="2422040"/>
            <a:ext cx="2160240" cy="196576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a:hlinkClick r:id="" action="ppaction://hlinkshowjump?jump=nextslide"/>
          </p:cNvPr>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10</a:t>
            </a:r>
            <a:endParaRPr lang="en-US" sz="9600" b="1" dirty="0">
              <a:solidFill>
                <a:srgbClr val="812121"/>
              </a:solidFill>
              <a:latin typeface="Century Gothic" pitchFamily="34" charset="0"/>
              <a:cs typeface="Microsoft Sans Serif" pitchFamily="34" charset="0"/>
            </a:endParaRP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9</a:t>
            </a:r>
            <a:endParaRPr lang="en-US" sz="9600" b="1" dirty="0">
              <a:solidFill>
                <a:srgbClr val="812121"/>
              </a:solidFill>
              <a:latin typeface="Century Gothic" pitchFamily="34" charset="0"/>
              <a:cs typeface="Microsoft Sans Serif" pitchFamily="34" charset="0"/>
            </a:endParaRP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8</a:t>
            </a:r>
            <a:endParaRPr lang="en-US" sz="9600" b="1" dirty="0">
              <a:solidFill>
                <a:srgbClr val="812121"/>
              </a:solidFill>
              <a:latin typeface="Century Gothic" pitchFamily="34" charset="0"/>
              <a:cs typeface="Microsoft Sans Serif" pitchFamily="34" charset="0"/>
            </a:endParaRP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7</a:t>
            </a:r>
            <a:endParaRPr lang="en-US" sz="9600" b="1" dirty="0">
              <a:solidFill>
                <a:srgbClr val="812121"/>
              </a:solidFill>
              <a:latin typeface="Century Gothic" pitchFamily="34" charset="0"/>
              <a:cs typeface="Microsoft Sans Serif" pitchFamily="34" charset="0"/>
            </a:endParaRP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6</a:t>
            </a:r>
            <a:endParaRPr lang="en-US" sz="9600" b="1" dirty="0">
              <a:solidFill>
                <a:srgbClr val="812121"/>
              </a:solidFill>
              <a:latin typeface="Century Gothic" pitchFamily="34" charset="0"/>
              <a:cs typeface="Microsoft Sans Serif" pitchFamily="34" charset="0"/>
            </a:endParaRP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5</a:t>
            </a:r>
            <a:endParaRPr lang="en-US" sz="9600" b="1" dirty="0">
              <a:solidFill>
                <a:srgbClr val="812121"/>
              </a:solidFill>
              <a:latin typeface="Century Gothic" pitchFamily="34" charset="0"/>
              <a:cs typeface="Microsoft Sans Serif" pitchFamily="34" charset="0"/>
            </a:endParaRP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4</a:t>
            </a:r>
            <a:endParaRPr lang="en-US" sz="9600" b="1" dirty="0">
              <a:solidFill>
                <a:srgbClr val="812121"/>
              </a:solidFill>
              <a:latin typeface="Century Gothic" pitchFamily="34" charset="0"/>
              <a:cs typeface="Microsoft Sans Serif" pitchFamily="34" charset="0"/>
            </a:endParaRP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3</a:t>
            </a:r>
            <a:endParaRPr lang="en-US" sz="9600" b="1" dirty="0">
              <a:solidFill>
                <a:srgbClr val="812121"/>
              </a:solidFill>
              <a:latin typeface="Century Gothic" pitchFamily="34" charset="0"/>
              <a:cs typeface="Microsoft Sans Serif" pitchFamily="34" charset="0"/>
            </a:endParaRP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2</a:t>
            </a:r>
            <a:endParaRPr lang="en-US" sz="9600" b="1" dirty="0">
              <a:solidFill>
                <a:srgbClr val="812121"/>
              </a:solidFill>
              <a:latin typeface="Century Gothic" pitchFamily="34" charset="0"/>
              <a:cs typeface="Microsoft Sans Serif" pitchFamily="34" charset="0"/>
            </a:endParaRP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1</a:t>
            </a:r>
            <a:endParaRPr lang="en-US" sz="9600" b="1" dirty="0">
              <a:solidFill>
                <a:srgbClr val="812121"/>
              </a:solidFill>
              <a:latin typeface="Century Gothic" pitchFamily="34" charset="0"/>
              <a:cs typeface="Microsoft Sans Serif" pitchFamily="34" charset="0"/>
            </a:endParaRP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0</a:t>
            </a:r>
            <a:endParaRPr lang="en-US" sz="9600" b="1" dirty="0">
              <a:solidFill>
                <a:srgbClr val="812121"/>
              </a:solidFill>
              <a:latin typeface="Century Gothic" pitchFamily="34" charset="0"/>
              <a:cs typeface="Microsoft Sans Serif" pitchFamily="34" charset="0"/>
            </a:endParaRP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3"/>
                                        </p:tgtEl>
                                        <p:attrNameLst>
                                          <p:attrName>style.visibility</p:attrName>
                                        </p:attrNameLst>
                                      </p:cBhvr>
                                      <p:to>
                                        <p:strVal val="visible"/>
                                      </p:to>
                                    </p:set>
                                    <p:animEffect transition="in" filter="fade">
                                      <p:cBhvr>
                                        <p:cTn id="1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par>
                          <p:cTn id="159" fill="hold">
                            <p:stCondLst>
                              <p:cond delay="400"/>
                            </p:stCondLst>
                            <p:childTnLst>
                              <p:par>
                                <p:cTn id="160" presetID="1" presetClass="entr" presetSubtype="0" fill="hold" nodeType="afterEffect">
                                  <p:stCondLst>
                                    <p:cond delay="0"/>
                                  </p:stCondLst>
                                  <p:childTnLst>
                                    <p:set>
                                      <p:cBhvr>
                                        <p:cTn id="16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igboom.wav"/>
                                        </p:tgtEl>
                                      </p:cMediaNode>
                                    </p:audio>
                                  </p:subTnLst>
                                </p:cTn>
                              </p:par>
                              <p:par>
                                <p:cTn id="162" presetID="10" presetClass="entr" presetSubtype="0" fill="hold" nodeType="withEffect">
                                  <p:stCondLst>
                                    <p:cond delay="0"/>
                                  </p:stCondLst>
                                  <p:childTnLst>
                                    <p:set>
                                      <p:cBhvr>
                                        <p:cTn id="163" dur="1" fill="hold">
                                          <p:stCondLst>
                                            <p:cond delay="0"/>
                                          </p:stCondLst>
                                        </p:cTn>
                                        <p:tgtEl>
                                          <p:spTgt spid="43"/>
                                        </p:tgtEl>
                                        <p:attrNameLst>
                                          <p:attrName>style.visibility</p:attrName>
                                        </p:attrNameLst>
                                      </p:cBhvr>
                                      <p:to>
                                        <p:strVal val="visible"/>
                                      </p:to>
                                    </p:set>
                                    <p:animEffect transition="in" filter="fade">
                                      <p:cBhvr>
                                        <p:cTn id="164" dur="2000"/>
                                        <p:tgtEl>
                                          <p:spTgt spid="43"/>
                                        </p:tgtEl>
                                      </p:cBhvr>
                                    </p:animEffect>
                                  </p:childTnLst>
                                </p:cTn>
                              </p:par>
                            </p:childTnLst>
                          </p:cTn>
                        </p:par>
                      </p:childTnLst>
                    </p:cTn>
                  </p:par>
                </p:childTnLst>
              </p:cTn>
              <p:nextCondLst>
                <p:cond evt="onClick" delay="0">
                  <p:tgtEl>
                    <p:spTgt spid="31"/>
                  </p:tgtEl>
                </p:cond>
              </p:nextCondLst>
            </p:seq>
            <p:seq concurrent="1" nextAc="seek">
              <p:cTn id="165" restart="whenNotActive" fill="hold" evtFilter="cancelBubble" nodeType="interactiveSeq">
                <p:stCondLst>
                  <p:cond evt="onClick" delay="0">
                    <p:tgtEl>
                      <p:spTgt spid="58"/>
                    </p:tgtEl>
                  </p:cond>
                </p:stCondLst>
                <p:endSync evt="end" delay="0">
                  <p:rtn val="all"/>
                </p:endSync>
                <p:childTnLst>
                  <p:par>
                    <p:cTn id="166" fill="hold">
                      <p:stCondLst>
                        <p:cond delay="0"/>
                      </p:stCondLst>
                      <p:childTnLst>
                        <p:par>
                          <p:cTn id="167" fill="hold">
                            <p:stCondLst>
                              <p:cond delay="0"/>
                            </p:stCondLst>
                            <p:childTnLst>
                              <p:par>
                                <p:cTn id="168" presetID="22" presetClass="entr" presetSubtype="4" fill="hold" grpId="0" nodeType="click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200"/>
                                        <p:tgtEl>
                                          <p:spTgt spid="59"/>
                                        </p:tgtEl>
                                      </p:cBhvr>
                                    </p:animEffect>
                                  </p:childTnLst>
                                  <p:subTnLst>
                                    <p:audio>
                                      <p:cMediaNode>
                                        <p:cTn display="0" masterRel="sameClick">
                                          <p:stCondLst>
                                            <p:cond evt="begin" delay="0">
                                              <p:tn val="168"/>
                                            </p:cond>
                                          </p:stCondLst>
                                          <p:endCondLst>
                                            <p:cond evt="onStopAudio" delay="0">
                                              <p:tgtEl>
                                                <p:sldTgt/>
                                              </p:tgtEl>
                                            </p:cond>
                                          </p:endCondLst>
                                        </p:cTn>
                                        <p:tgtEl>
                                          <p:sndTgt r:embed="rId4" name="lazer.wav"/>
                                        </p:tgtEl>
                                      </p:cMediaNode>
                                    </p:audio>
                                  </p:subTnLst>
                                </p:cTn>
                              </p:par>
                            </p:childTnLst>
                          </p:cTn>
                        </p:par>
                        <p:par>
                          <p:cTn id="171" fill="hold">
                            <p:stCondLst>
                              <p:cond delay="200"/>
                            </p:stCondLst>
                            <p:childTnLst>
                              <p:par>
                                <p:cTn id="172" presetID="10" presetClass="exit" presetSubtype="0" fill="hold" grpId="1" nodeType="afterEffect">
                                  <p:stCondLst>
                                    <p:cond delay="0"/>
                                  </p:stCondLst>
                                  <p:childTnLst>
                                    <p:animEffect transition="out" filter="fade">
                                      <p:cBhvr>
                                        <p:cTn id="173" dur="200"/>
                                        <p:tgtEl>
                                          <p:spTgt spid="59"/>
                                        </p:tgtEl>
                                      </p:cBhvr>
                                    </p:animEffect>
                                    <p:set>
                                      <p:cBhvr>
                                        <p:cTn id="174" dur="1" fill="hold">
                                          <p:stCondLst>
                                            <p:cond delay="199"/>
                                          </p:stCondLst>
                                        </p:cTn>
                                        <p:tgtEl>
                                          <p:spTgt spid="59"/>
                                        </p:tgtEl>
                                        <p:attrNameLst>
                                          <p:attrName>style.visibility</p:attrName>
                                        </p:attrNameLst>
                                      </p:cBhvr>
                                      <p:to>
                                        <p:strVal val="hidden"/>
                                      </p:to>
                                    </p:set>
                                  </p:childTnLst>
                                </p:cTn>
                              </p:par>
                              <p:par>
                                <p:cTn id="175" presetID="9" presetClass="exit" presetSubtype="0" fill="hold" grpId="0" nodeType="withEffect">
                                  <p:stCondLst>
                                    <p:cond delay="0"/>
                                  </p:stCondLst>
                                  <p:childTnLst>
                                    <p:animEffect transition="out" filter="dissolve">
                                      <p:cBhvr>
                                        <p:cTn id="176" dur="200"/>
                                        <p:tgtEl>
                                          <p:spTgt spid="58"/>
                                        </p:tgtEl>
                                      </p:cBhvr>
                                    </p:animEffect>
                                    <p:set>
                                      <p:cBhvr>
                                        <p:cTn id="177" dur="1" fill="hold">
                                          <p:stCondLst>
                                            <p:cond delay="199"/>
                                          </p:stCondLst>
                                        </p:cTn>
                                        <p:tgtEl>
                                          <p:spTgt spid="58"/>
                                        </p:tgtEl>
                                        <p:attrNameLst>
                                          <p:attrName>style.visibility</p:attrName>
                                        </p:attrNameLst>
                                      </p:cBhvr>
                                      <p:to>
                                        <p:strVal val="hidden"/>
                                      </p:to>
                                    </p:set>
                                  </p:childTnLst>
                                </p:cTn>
                              </p:par>
                            </p:childTnLst>
                          </p:cTn>
                        </p:par>
                        <p:par>
                          <p:cTn id="178" fill="hold">
                            <p:stCondLst>
                              <p:cond delay="400"/>
                            </p:stCondLst>
                            <p:childTnLst>
                              <p:par>
                                <p:cTn id="179" presetID="1" presetClass="entr" presetSubtype="0" fill="hold" nodeType="afterEffect">
                                  <p:stCondLst>
                                    <p:cond delay="0"/>
                                  </p:stCondLst>
                                  <p:childTnLst>
                                    <p:set>
                                      <p:cBhvr>
                                        <p:cTn id="180"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bigboom.wav"/>
                                        </p:tgtEl>
                                      </p:cMediaNode>
                                    </p:audio>
                                  </p:subTnLst>
                                </p:cTn>
                              </p:par>
                              <p:par>
                                <p:cTn id="181" presetID="10" presetClass="entr" presetSubtype="0" fill="hold"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500"/>
                                        <p:tgtEl>
                                          <p:spTgt spid="43"/>
                                        </p:tgtEl>
                                      </p:cBhvr>
                                    </p:animEffect>
                                  </p:childTnLst>
                                </p:cTn>
                              </p:par>
                            </p:childTnLst>
                          </p:cTn>
                        </p:par>
                      </p:childTnLst>
                    </p:cTn>
                  </p:par>
                </p:childTnLst>
              </p:cTn>
              <p:nextCondLst>
                <p:cond evt="onClick" delay="0">
                  <p:tgtEl>
                    <p:spTgt spid="58"/>
                  </p:tgtEl>
                </p:cond>
              </p:nextCondLst>
            </p:seq>
            <p:seq concurrent="1" nextAc="seek">
              <p:cTn id="184" restart="whenNotActive" fill="hold" evtFilter="cancelBubble" nodeType="interactiveSeq">
                <p:stCondLst>
                  <p:cond evt="onClick" delay="0">
                    <p:tgtEl>
                      <p:spTgt spid="60"/>
                    </p:tgtEl>
                  </p:cond>
                </p:stCondLst>
                <p:endSync evt="end" delay="0">
                  <p:rtn val="all"/>
                </p:endSync>
                <p:childTnLst>
                  <p:par>
                    <p:cTn id="185" fill="hold">
                      <p:stCondLst>
                        <p:cond delay="0"/>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61"/>
                                        </p:tgtEl>
                                        <p:attrNameLst>
                                          <p:attrName>style.visibility</p:attrName>
                                        </p:attrNameLst>
                                      </p:cBhvr>
                                      <p:to>
                                        <p:strVal val="visible"/>
                                      </p:to>
                                    </p:set>
                                    <p:animEffect transition="in" filter="wipe(down)">
                                      <p:cBhvr>
                                        <p:cTn id="189" dur="200"/>
                                        <p:tgtEl>
                                          <p:spTgt spid="61"/>
                                        </p:tgtEl>
                                      </p:cBhvr>
                                    </p:animEffect>
                                  </p:childTnLst>
                                  <p:subTnLst>
                                    <p:audio>
                                      <p:cMediaNode>
                                        <p:cTn display="0" masterRel="sameClick">
                                          <p:stCondLst>
                                            <p:cond evt="begin" delay="0">
                                              <p:tn val="187"/>
                                            </p:cond>
                                          </p:stCondLst>
                                          <p:endCondLst>
                                            <p:cond evt="onStopAudio" delay="0">
                                              <p:tgtEl>
                                                <p:sldTgt/>
                                              </p:tgtEl>
                                            </p:cond>
                                          </p:endCondLst>
                                        </p:cTn>
                                        <p:tgtEl>
                                          <p:sndTgt r:embed="rId4" name="lazer.wav"/>
                                        </p:tgtEl>
                                      </p:cMediaNode>
                                    </p:audio>
                                  </p:subTnLst>
                                </p:cTn>
                              </p:par>
                            </p:childTnLst>
                          </p:cTn>
                        </p:par>
                        <p:par>
                          <p:cTn id="190" fill="hold">
                            <p:stCondLst>
                              <p:cond delay="200"/>
                            </p:stCondLst>
                            <p:childTnLst>
                              <p:par>
                                <p:cTn id="191" presetID="10" presetClass="exit" presetSubtype="0" fill="hold" grpId="1" nodeType="afterEffect">
                                  <p:stCondLst>
                                    <p:cond delay="0"/>
                                  </p:stCondLst>
                                  <p:childTnLst>
                                    <p:animEffect transition="out" filter="fade">
                                      <p:cBhvr>
                                        <p:cTn id="192" dur="200"/>
                                        <p:tgtEl>
                                          <p:spTgt spid="61"/>
                                        </p:tgtEl>
                                      </p:cBhvr>
                                    </p:animEffect>
                                    <p:set>
                                      <p:cBhvr>
                                        <p:cTn id="193" dur="1" fill="hold">
                                          <p:stCondLst>
                                            <p:cond delay="199"/>
                                          </p:stCondLst>
                                        </p:cTn>
                                        <p:tgtEl>
                                          <p:spTgt spid="61"/>
                                        </p:tgtEl>
                                        <p:attrNameLst>
                                          <p:attrName>style.visibility</p:attrName>
                                        </p:attrNameLst>
                                      </p:cBhvr>
                                      <p:to>
                                        <p:strVal val="hidden"/>
                                      </p:to>
                                    </p:set>
                                  </p:childTnLst>
                                </p:cTn>
                              </p:par>
                              <p:par>
                                <p:cTn id="194" presetID="9" presetClass="exit" presetSubtype="0" fill="hold" grpId="0" nodeType="withEffect">
                                  <p:stCondLst>
                                    <p:cond delay="0"/>
                                  </p:stCondLst>
                                  <p:childTnLst>
                                    <p:animEffect transition="out" filter="dissolve">
                                      <p:cBhvr>
                                        <p:cTn id="195" dur="200"/>
                                        <p:tgtEl>
                                          <p:spTgt spid="60"/>
                                        </p:tgtEl>
                                      </p:cBhvr>
                                    </p:animEffect>
                                    <p:set>
                                      <p:cBhvr>
                                        <p:cTn id="196"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3"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95225" y="2357430"/>
            <a:ext cx="3288080" cy="846386"/>
          </a:xfrm>
          <a:prstGeom prst="rect">
            <a:avLst/>
          </a:prstGeom>
          <a:noFill/>
        </p:spPr>
        <p:txBody>
          <a:bodyPr wrap="none" rtlCol="0">
            <a:spAutoFit/>
          </a:bodyPr>
          <a:lstStyle/>
          <a:p>
            <a:r>
              <a:rPr lang="en-US" sz="4900" b="1" dirty="0" smtClean="0">
                <a:solidFill>
                  <a:srgbClr val="812121"/>
                </a:solidFill>
                <a:latin typeface="Century Gothic" pitchFamily="34" charset="0"/>
                <a:cs typeface="Microsoft Sans Serif" pitchFamily="34" charset="0"/>
              </a:rPr>
              <a:t>DISARMED</a:t>
            </a:r>
            <a:endParaRPr lang="en-US" sz="4900" b="1" dirty="0">
              <a:solidFill>
                <a:srgbClr val="812121"/>
              </a:solidFill>
              <a:latin typeface="Century Gothic" pitchFamily="34" charset="0"/>
              <a:cs typeface="Microsoft Sans Serif" pitchFamily="34" charset="0"/>
            </a:endParaRPr>
          </a:p>
        </p:txBody>
      </p:sp>
      <p:sp>
        <p:nvSpPr>
          <p:cNvPr id="44" name="TextBox 43"/>
          <p:cNvSpPr txBox="1"/>
          <p:nvPr/>
        </p:nvSpPr>
        <p:spPr>
          <a:xfrm>
            <a:off x="2830304" y="3011242"/>
            <a:ext cx="3417923" cy="815608"/>
          </a:xfrm>
          <a:prstGeom prst="rect">
            <a:avLst/>
          </a:prstGeom>
          <a:noFill/>
        </p:spPr>
        <p:txBody>
          <a:bodyPr wrap="none" rtlCol="0">
            <a:spAutoFit/>
          </a:bodyPr>
          <a:lstStyle/>
          <a:p>
            <a:r>
              <a:rPr lang="en-US" sz="4700" b="1" dirty="0" smtClean="0">
                <a:solidFill>
                  <a:srgbClr val="812121"/>
                </a:solidFill>
                <a:latin typeface="Century Gothic" pitchFamily="34" charset="0"/>
                <a:cs typeface="Microsoft Sans Serif" pitchFamily="34" charset="0"/>
              </a:rPr>
              <a:t>+10 POINTS</a:t>
            </a:r>
            <a:endParaRPr lang="en-US" sz="4700" b="1" dirty="0">
              <a:solidFill>
                <a:srgbClr val="812121"/>
              </a:solidFill>
              <a:latin typeface="Century Gothic" pitchFamily="34" charset="0"/>
              <a:cs typeface="Microsoft Sans Serif" pitchFamily="34" charset="0"/>
            </a:endParaRPr>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200"/>
                                        <p:tgtEl>
                                          <p:spTgt spid="61"/>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61"/>
                                        </p:tgtEl>
                                      </p:cBhvr>
                                    </p:animEffect>
                                    <p:set>
                                      <p:cBhvr>
                                        <p:cTn id="11" dur="1" fill="hold">
                                          <p:stCondLst>
                                            <p:cond delay="199"/>
                                          </p:stCondLst>
                                        </p:cTn>
                                        <p:tgtEl>
                                          <p:spTgt spid="61"/>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60"/>
                                        </p:tgtEl>
                                      </p:cBhvr>
                                    </p:animEffect>
                                    <p:set>
                                      <p:cBhvr>
                                        <p:cTn id="14" dur="1" fill="hold">
                                          <p:stCondLst>
                                            <p:cond delay="199"/>
                                          </p:stCondLst>
                                        </p:cTn>
                                        <p:tgtEl>
                                          <p:spTgt spid="60"/>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42"/>
                                        </p:tgtEl>
                                        <p:attrNameLst>
                                          <p:attrName>style.color</p:attrName>
                                        </p:attrNameLst>
                                      </p:cBhvr>
                                      <p:to>
                                        <a:schemeClr val="bg1"/>
                                      </p:to>
                                    </p:animClr>
                                    <p:animClr clrSpc="rgb" dir="cw">
                                      <p:cBhvr>
                                        <p:cTn id="21" dur="250" autoRev="1" fill="hold"/>
                                        <p:tgtEl>
                                          <p:spTgt spid="42"/>
                                        </p:tgtEl>
                                        <p:attrNameLst>
                                          <p:attrName>fillcolor</p:attrName>
                                        </p:attrNameLst>
                                      </p:cBhvr>
                                      <p:to>
                                        <a:schemeClr val="bg1"/>
                                      </p:to>
                                    </p:animClr>
                                    <p:set>
                                      <p:cBhvr>
                                        <p:cTn id="22" dur="250" autoRev="1" fill="hold"/>
                                        <p:tgtEl>
                                          <p:spTgt spid="42"/>
                                        </p:tgtEl>
                                        <p:attrNameLst>
                                          <p:attrName>fill.type</p:attrName>
                                        </p:attrNameLst>
                                      </p:cBhvr>
                                      <p:to>
                                        <p:strVal val="solid"/>
                                      </p:to>
                                    </p:set>
                                    <p:set>
                                      <p:cBhvr>
                                        <p:cTn id="23" dur="250" autoRev="1" fill="hold"/>
                                        <p:tgtEl>
                                          <p:spTgt spid="4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4"/>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4"/>
                                        </p:tgtEl>
                                        <p:attrNameLst>
                                          <p:attrName>style.color</p:attrName>
                                        </p:attrNameLst>
                                      </p:cBhvr>
                                      <p:to>
                                        <a:schemeClr val="bg1"/>
                                      </p:to>
                                    </p:animClr>
                                    <p:animClr clrSpc="rgb" dir="cw">
                                      <p:cBhvr>
                                        <p:cTn id="30" dur="250" autoRev="1" fill="hold"/>
                                        <p:tgtEl>
                                          <p:spTgt spid="44"/>
                                        </p:tgtEl>
                                        <p:attrNameLst>
                                          <p:attrName>fillcolor</p:attrName>
                                        </p:attrNameLst>
                                      </p:cBhvr>
                                      <p:to>
                                        <a:schemeClr val="bg1"/>
                                      </p:to>
                                    </p:animClr>
                                    <p:set>
                                      <p:cBhvr>
                                        <p:cTn id="31" dur="250" autoRev="1" fill="hold"/>
                                        <p:tgtEl>
                                          <p:spTgt spid="44"/>
                                        </p:tgtEl>
                                        <p:attrNameLst>
                                          <p:attrName>fill.type</p:attrName>
                                        </p:attrNameLst>
                                      </p:cBhvr>
                                      <p:to>
                                        <p:strVal val="solid"/>
                                      </p:to>
                                    </p:set>
                                    <p:set>
                                      <p:cBhvr>
                                        <p:cTn id="32" dur="250" autoRev="1" fill="hold"/>
                                        <p:tgtEl>
                                          <p:spTgt spid="44"/>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2" grpId="0"/>
      <p:bldP spid="42" grpId="1"/>
      <p:bldP spid="44" grpId="0"/>
      <p:bldP spid="44" grpId="1"/>
      <p:bldP spid="61" grpId="0" animBg="1"/>
      <p:bldP spid="6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What’s that shadow?</a:t>
              </a: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smtClean="0">
                  <a:solidFill>
                    <a:schemeClr val="bg1"/>
                  </a:solidFill>
                  <a:latin typeface="Century Gothic" pitchFamily="34" charset="0"/>
                </a:rPr>
                <a:t>It’s a pig</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20 Imagen" descr="Caballo.gif"/>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2286002" y="1873942"/>
            <a:ext cx="392906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3 Imagen" descr="Caballo.gif"/>
          <p:cNvPicPr>
            <a:picLocks noChangeAspect="1"/>
          </p:cNvPicPr>
          <p:nvPr/>
        </p:nvPicPr>
        <p:blipFill>
          <a:blip r:embed="rId7"/>
          <a:stretch>
            <a:fillRect/>
          </a:stretch>
        </p:blipFill>
        <p:spPr>
          <a:xfrm>
            <a:off x="2286002" y="1856485"/>
            <a:ext cx="3929063" cy="2466975"/>
          </a:xfrm>
          <a:prstGeom prst="rect">
            <a:avLst/>
          </a:prstGeom>
          <a:effectLst>
            <a:outerShdw blurRad="76200" dir="13500000" sy="23000" kx="1200000" algn="br" rotWithShape="0">
              <a:prstClr val="black">
                <a:alpha val="2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a:hlinkClick r:id="" action="ppaction://hlinkshowjump?jump=nextslide"/>
          </p:cNvPr>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10</a:t>
            </a:r>
            <a:endParaRPr lang="en-US" sz="9600" b="1" dirty="0">
              <a:solidFill>
                <a:srgbClr val="812121"/>
              </a:solidFill>
              <a:latin typeface="Century Gothic" pitchFamily="34" charset="0"/>
              <a:cs typeface="Microsoft Sans Serif" pitchFamily="34" charset="0"/>
            </a:endParaRP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9</a:t>
            </a:r>
            <a:endParaRPr lang="en-US" sz="9600" b="1" dirty="0">
              <a:solidFill>
                <a:srgbClr val="812121"/>
              </a:solidFill>
              <a:latin typeface="Century Gothic" pitchFamily="34" charset="0"/>
              <a:cs typeface="Microsoft Sans Serif" pitchFamily="34" charset="0"/>
            </a:endParaRP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8</a:t>
            </a:r>
            <a:endParaRPr lang="en-US" sz="9600" b="1" dirty="0">
              <a:solidFill>
                <a:srgbClr val="812121"/>
              </a:solidFill>
              <a:latin typeface="Century Gothic" pitchFamily="34" charset="0"/>
              <a:cs typeface="Microsoft Sans Serif" pitchFamily="34" charset="0"/>
            </a:endParaRP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7</a:t>
            </a:r>
            <a:endParaRPr lang="en-US" sz="9600" b="1" dirty="0">
              <a:solidFill>
                <a:srgbClr val="812121"/>
              </a:solidFill>
              <a:latin typeface="Century Gothic" pitchFamily="34" charset="0"/>
              <a:cs typeface="Microsoft Sans Serif" pitchFamily="34" charset="0"/>
            </a:endParaRP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6</a:t>
            </a:r>
            <a:endParaRPr lang="en-US" sz="9600" b="1" dirty="0">
              <a:solidFill>
                <a:srgbClr val="812121"/>
              </a:solidFill>
              <a:latin typeface="Century Gothic" pitchFamily="34" charset="0"/>
              <a:cs typeface="Microsoft Sans Serif" pitchFamily="34" charset="0"/>
            </a:endParaRP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5</a:t>
            </a:r>
            <a:endParaRPr lang="en-US" sz="9600" b="1" dirty="0">
              <a:solidFill>
                <a:srgbClr val="812121"/>
              </a:solidFill>
              <a:latin typeface="Century Gothic" pitchFamily="34" charset="0"/>
              <a:cs typeface="Microsoft Sans Serif" pitchFamily="34" charset="0"/>
            </a:endParaRP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4</a:t>
            </a:r>
            <a:endParaRPr lang="en-US" sz="9600" b="1" dirty="0">
              <a:solidFill>
                <a:srgbClr val="812121"/>
              </a:solidFill>
              <a:latin typeface="Century Gothic" pitchFamily="34" charset="0"/>
              <a:cs typeface="Microsoft Sans Serif" pitchFamily="34" charset="0"/>
            </a:endParaRP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3</a:t>
            </a:r>
            <a:endParaRPr lang="en-US" sz="9600" b="1" dirty="0">
              <a:solidFill>
                <a:srgbClr val="812121"/>
              </a:solidFill>
              <a:latin typeface="Century Gothic" pitchFamily="34" charset="0"/>
              <a:cs typeface="Microsoft Sans Serif" pitchFamily="34" charset="0"/>
            </a:endParaRP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2</a:t>
            </a:r>
            <a:endParaRPr lang="en-US" sz="9600" b="1" dirty="0">
              <a:solidFill>
                <a:srgbClr val="812121"/>
              </a:solidFill>
              <a:latin typeface="Century Gothic" pitchFamily="34" charset="0"/>
              <a:cs typeface="Microsoft Sans Serif" pitchFamily="34" charset="0"/>
            </a:endParaRP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1</a:t>
            </a:r>
            <a:endParaRPr lang="en-US" sz="9600" b="1" dirty="0">
              <a:solidFill>
                <a:srgbClr val="812121"/>
              </a:solidFill>
              <a:latin typeface="Century Gothic" pitchFamily="34" charset="0"/>
              <a:cs typeface="Microsoft Sans Serif" pitchFamily="34" charset="0"/>
            </a:endParaRP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0</a:t>
            </a:r>
            <a:endParaRPr lang="en-US" sz="9600" b="1" dirty="0">
              <a:solidFill>
                <a:srgbClr val="812121"/>
              </a:solidFill>
              <a:latin typeface="Century Gothic" pitchFamily="34" charset="0"/>
              <a:cs typeface="Microsoft Sans Serif" pitchFamily="34" charset="0"/>
            </a:endParaRP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1"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par>
                          <p:cTn id="159" fill="hold">
                            <p:stCondLst>
                              <p:cond delay="400"/>
                            </p:stCondLst>
                            <p:childTnLst>
                              <p:par>
                                <p:cTn id="160" presetID="1" presetClass="entr" presetSubtype="0" fill="hold" nodeType="afterEffect">
                                  <p:stCondLst>
                                    <p:cond delay="0"/>
                                  </p:stCondLst>
                                  <p:childTnLst>
                                    <p:set>
                                      <p:cBhvr>
                                        <p:cTn id="16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3" name="bigboom.wav"/>
                                        </p:tgtEl>
                                      </p:cMediaNode>
                                    </p:audio>
                                  </p:subTnLst>
                                </p:cTn>
                              </p:par>
                              <p:par>
                                <p:cTn id="162" presetID="10" presetClass="entr" presetSubtype="0" fill="hold" nodeType="withEffect">
                                  <p:stCondLst>
                                    <p:cond delay="0"/>
                                  </p:stCondLst>
                                  <p:childTnLst>
                                    <p:set>
                                      <p:cBhvr>
                                        <p:cTn id="163" dur="1" fill="hold">
                                          <p:stCondLst>
                                            <p:cond delay="0"/>
                                          </p:stCondLst>
                                        </p:cTn>
                                        <p:tgtEl>
                                          <p:spTgt spid="41"/>
                                        </p:tgtEl>
                                        <p:attrNameLst>
                                          <p:attrName>style.visibility</p:attrName>
                                        </p:attrNameLst>
                                      </p:cBhvr>
                                      <p:to>
                                        <p:strVal val="visible"/>
                                      </p:to>
                                    </p:set>
                                    <p:animEffect transition="in" filter="fade">
                                      <p:cBhvr>
                                        <p:cTn id="164" dur="500"/>
                                        <p:tgtEl>
                                          <p:spTgt spid="41"/>
                                        </p:tgtEl>
                                      </p:cBhvr>
                                    </p:animEffect>
                                  </p:childTnLst>
                                </p:cTn>
                              </p:par>
                            </p:childTnLst>
                          </p:cTn>
                        </p:par>
                      </p:childTnLst>
                    </p:cTn>
                  </p:par>
                </p:childTnLst>
              </p:cTn>
              <p:nextCondLst>
                <p:cond evt="onClick" delay="0">
                  <p:tgtEl>
                    <p:spTgt spid="31"/>
                  </p:tgtEl>
                </p:cond>
              </p:nextCondLst>
            </p:seq>
            <p:seq concurrent="1" nextAc="seek">
              <p:cTn id="165" restart="whenNotActive" fill="hold" evtFilter="cancelBubble" nodeType="interactiveSeq">
                <p:stCondLst>
                  <p:cond evt="onClick" delay="0">
                    <p:tgtEl>
                      <p:spTgt spid="58"/>
                    </p:tgtEl>
                  </p:cond>
                </p:stCondLst>
                <p:endSync evt="end" delay="0">
                  <p:rtn val="all"/>
                </p:endSync>
                <p:childTnLst>
                  <p:par>
                    <p:cTn id="166" fill="hold">
                      <p:stCondLst>
                        <p:cond delay="0"/>
                      </p:stCondLst>
                      <p:childTnLst>
                        <p:par>
                          <p:cTn id="167" fill="hold">
                            <p:stCondLst>
                              <p:cond delay="0"/>
                            </p:stCondLst>
                            <p:childTnLst>
                              <p:par>
                                <p:cTn id="168" presetID="22" presetClass="entr" presetSubtype="4" fill="hold" grpId="0" nodeType="click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200"/>
                                        <p:tgtEl>
                                          <p:spTgt spid="59"/>
                                        </p:tgtEl>
                                      </p:cBhvr>
                                    </p:animEffect>
                                  </p:childTnLst>
                                  <p:subTnLst>
                                    <p:audio>
                                      <p:cMediaNode>
                                        <p:cTn display="0" masterRel="sameClick">
                                          <p:stCondLst>
                                            <p:cond evt="begin" delay="0">
                                              <p:tn val="168"/>
                                            </p:cond>
                                          </p:stCondLst>
                                          <p:endCondLst>
                                            <p:cond evt="onStopAudio" delay="0">
                                              <p:tgtEl>
                                                <p:sldTgt/>
                                              </p:tgtEl>
                                            </p:cond>
                                          </p:endCondLst>
                                        </p:cTn>
                                        <p:tgtEl>
                                          <p:sndTgt r:embed="rId4" name="lazer.wav"/>
                                        </p:tgtEl>
                                      </p:cMediaNode>
                                    </p:audio>
                                  </p:subTnLst>
                                </p:cTn>
                              </p:par>
                            </p:childTnLst>
                          </p:cTn>
                        </p:par>
                        <p:par>
                          <p:cTn id="171" fill="hold">
                            <p:stCondLst>
                              <p:cond delay="200"/>
                            </p:stCondLst>
                            <p:childTnLst>
                              <p:par>
                                <p:cTn id="172" presetID="10" presetClass="exit" presetSubtype="0" fill="hold" grpId="1" nodeType="afterEffect">
                                  <p:stCondLst>
                                    <p:cond delay="0"/>
                                  </p:stCondLst>
                                  <p:childTnLst>
                                    <p:animEffect transition="out" filter="fade">
                                      <p:cBhvr>
                                        <p:cTn id="173" dur="200"/>
                                        <p:tgtEl>
                                          <p:spTgt spid="59"/>
                                        </p:tgtEl>
                                      </p:cBhvr>
                                    </p:animEffect>
                                    <p:set>
                                      <p:cBhvr>
                                        <p:cTn id="174" dur="1" fill="hold">
                                          <p:stCondLst>
                                            <p:cond delay="199"/>
                                          </p:stCondLst>
                                        </p:cTn>
                                        <p:tgtEl>
                                          <p:spTgt spid="59"/>
                                        </p:tgtEl>
                                        <p:attrNameLst>
                                          <p:attrName>style.visibility</p:attrName>
                                        </p:attrNameLst>
                                      </p:cBhvr>
                                      <p:to>
                                        <p:strVal val="hidden"/>
                                      </p:to>
                                    </p:set>
                                  </p:childTnLst>
                                </p:cTn>
                              </p:par>
                              <p:par>
                                <p:cTn id="175" presetID="9" presetClass="exit" presetSubtype="0" fill="hold" grpId="0" nodeType="withEffect">
                                  <p:stCondLst>
                                    <p:cond delay="0"/>
                                  </p:stCondLst>
                                  <p:childTnLst>
                                    <p:animEffect transition="out" filter="dissolve">
                                      <p:cBhvr>
                                        <p:cTn id="176" dur="200"/>
                                        <p:tgtEl>
                                          <p:spTgt spid="58"/>
                                        </p:tgtEl>
                                      </p:cBhvr>
                                    </p:animEffect>
                                    <p:set>
                                      <p:cBhvr>
                                        <p:cTn id="17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78" restart="whenNotActive" fill="hold" evtFilter="cancelBubble" nodeType="interactiveSeq">
                <p:stCondLst>
                  <p:cond evt="onClick" delay="0">
                    <p:tgtEl>
                      <p:spTgt spid="60"/>
                    </p:tgtEl>
                  </p:cond>
                </p:stCondLst>
                <p:endSync evt="end" delay="0">
                  <p:rtn val="all"/>
                </p:endSync>
                <p:childTnLst>
                  <p:par>
                    <p:cTn id="179" fill="hold">
                      <p:stCondLst>
                        <p:cond delay="0"/>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wipe(down)">
                                      <p:cBhvr>
                                        <p:cTn id="183" dur="200"/>
                                        <p:tgtEl>
                                          <p:spTgt spid="61"/>
                                        </p:tgtEl>
                                      </p:cBhvr>
                                    </p:animEffect>
                                  </p:childTnLst>
                                  <p:subTnLst>
                                    <p:audio>
                                      <p:cMediaNode>
                                        <p:cTn display="0" masterRel="sameClick">
                                          <p:stCondLst>
                                            <p:cond evt="begin" delay="0">
                                              <p:tn val="181"/>
                                            </p:cond>
                                          </p:stCondLst>
                                          <p:endCondLst>
                                            <p:cond evt="onStopAudio" delay="0">
                                              <p:tgtEl>
                                                <p:sldTgt/>
                                              </p:tgtEl>
                                            </p:cond>
                                          </p:endCondLst>
                                        </p:cTn>
                                        <p:tgtEl>
                                          <p:sndTgt r:embed="rId4" name="lazer.wav"/>
                                        </p:tgtEl>
                                      </p:cMediaNode>
                                    </p:audio>
                                  </p:subTnLst>
                                </p:cTn>
                              </p:par>
                            </p:childTnLst>
                          </p:cTn>
                        </p:par>
                        <p:par>
                          <p:cTn id="184" fill="hold">
                            <p:stCondLst>
                              <p:cond delay="200"/>
                            </p:stCondLst>
                            <p:childTnLst>
                              <p:par>
                                <p:cTn id="185" presetID="10" presetClass="exit" presetSubtype="0" fill="hold" grpId="1" nodeType="afterEffect">
                                  <p:stCondLst>
                                    <p:cond delay="0"/>
                                  </p:stCondLst>
                                  <p:childTnLst>
                                    <p:animEffect transition="out" filter="fade">
                                      <p:cBhvr>
                                        <p:cTn id="186" dur="200"/>
                                        <p:tgtEl>
                                          <p:spTgt spid="61"/>
                                        </p:tgtEl>
                                      </p:cBhvr>
                                    </p:animEffect>
                                    <p:set>
                                      <p:cBhvr>
                                        <p:cTn id="187" dur="1" fill="hold">
                                          <p:stCondLst>
                                            <p:cond delay="199"/>
                                          </p:stCondLst>
                                        </p:cTn>
                                        <p:tgtEl>
                                          <p:spTgt spid="61"/>
                                        </p:tgtEl>
                                        <p:attrNameLst>
                                          <p:attrName>style.visibility</p:attrName>
                                        </p:attrNameLst>
                                      </p:cBhvr>
                                      <p:to>
                                        <p:strVal val="hidden"/>
                                      </p:to>
                                    </p:set>
                                  </p:childTnLst>
                                </p:cTn>
                              </p:par>
                              <p:par>
                                <p:cTn id="188" presetID="9" presetClass="exit" presetSubtype="0" fill="hold" grpId="0" nodeType="withEffect">
                                  <p:stCondLst>
                                    <p:cond delay="0"/>
                                  </p:stCondLst>
                                  <p:childTnLst>
                                    <p:animEffect transition="out" filter="dissolve">
                                      <p:cBhvr>
                                        <p:cTn id="189" dur="200"/>
                                        <p:tgtEl>
                                          <p:spTgt spid="60"/>
                                        </p:tgtEl>
                                      </p:cBhvr>
                                    </p:animEffect>
                                    <p:set>
                                      <p:cBhvr>
                                        <p:cTn id="190" dur="1" fill="hold">
                                          <p:stCondLst>
                                            <p:cond delay="199"/>
                                          </p:stCondLst>
                                        </p:cTn>
                                        <p:tgtEl>
                                          <p:spTgt spid="60"/>
                                        </p:tgtEl>
                                        <p:attrNameLst>
                                          <p:attrName>style.visibility</p:attrName>
                                        </p:attrNameLst>
                                      </p:cBhvr>
                                      <p:to>
                                        <p:strVal val="hidden"/>
                                      </p:to>
                                    </p:set>
                                  </p:childTnLst>
                                </p:cTn>
                              </p:par>
                            </p:childTnLst>
                          </p:cTn>
                        </p:par>
                        <p:par>
                          <p:cTn id="191" fill="hold">
                            <p:stCondLst>
                              <p:cond delay="400"/>
                            </p:stCondLst>
                            <p:childTnLst>
                              <p:par>
                                <p:cTn id="192" presetID="1" presetClass="entr" presetSubtype="0" fill="hold" nodeType="afterEffect">
                                  <p:stCondLst>
                                    <p:cond delay="0"/>
                                  </p:stCondLst>
                                  <p:childTnLst>
                                    <p:set>
                                      <p:cBhvr>
                                        <p:cTn id="19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igboom.wav"/>
                                        </p:tgtEl>
                                      </p:cMediaNode>
                                    </p:audio>
                                  </p:subTnLst>
                                </p:cTn>
                              </p:par>
                              <p:par>
                                <p:cTn id="194" presetID="10" presetClass="entr" presetSubtype="0" fill="hold" nodeType="withEffect">
                                  <p:stCondLst>
                                    <p:cond delay="0"/>
                                  </p:stCondLst>
                                  <p:childTnLst>
                                    <p:set>
                                      <p:cBhvr>
                                        <p:cTn id="195" dur="1" fill="hold">
                                          <p:stCondLst>
                                            <p:cond delay="0"/>
                                          </p:stCondLst>
                                        </p:cTn>
                                        <p:tgtEl>
                                          <p:spTgt spid="41"/>
                                        </p:tgtEl>
                                        <p:attrNameLst>
                                          <p:attrName>style.visibility</p:attrName>
                                        </p:attrNameLst>
                                      </p:cBhvr>
                                      <p:to>
                                        <p:strVal val="visible"/>
                                      </p:to>
                                    </p:set>
                                    <p:animEffect transition="in" filter="fade">
                                      <p:cBhvr>
                                        <p:cTn id="196" dur="500"/>
                                        <p:tgtEl>
                                          <p:spTgt spid="41"/>
                                        </p:tgtEl>
                                      </p:cBhvr>
                                    </p:animEffec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3" name="red wire">
            <a:hlinkClick r:id="" action="ppaction://hlinkshowjump?jump=nextslide"/>
          </p:cNvPr>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895225" y="2357430"/>
            <a:ext cx="3288080" cy="846386"/>
          </a:xfrm>
          <a:prstGeom prst="rect">
            <a:avLst/>
          </a:prstGeom>
          <a:noFill/>
        </p:spPr>
        <p:txBody>
          <a:bodyPr wrap="none" rtlCol="0">
            <a:spAutoFit/>
          </a:bodyPr>
          <a:lstStyle/>
          <a:p>
            <a:r>
              <a:rPr lang="en-US" sz="4900" b="1" dirty="0" smtClean="0">
                <a:solidFill>
                  <a:srgbClr val="812121"/>
                </a:solidFill>
                <a:latin typeface="Century Gothic" pitchFamily="34" charset="0"/>
                <a:cs typeface="Microsoft Sans Serif" pitchFamily="34" charset="0"/>
              </a:rPr>
              <a:t>DISARMED</a:t>
            </a:r>
            <a:endParaRPr lang="en-US" sz="4900" b="1" dirty="0">
              <a:solidFill>
                <a:srgbClr val="812121"/>
              </a:solidFill>
              <a:latin typeface="Century Gothic" pitchFamily="34" charset="0"/>
              <a:cs typeface="Microsoft Sans Serif" pitchFamily="34" charset="0"/>
            </a:endParaRPr>
          </a:p>
        </p:txBody>
      </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1"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30304" y="3011242"/>
            <a:ext cx="3417923" cy="815608"/>
          </a:xfrm>
          <a:prstGeom prst="rect">
            <a:avLst/>
          </a:prstGeom>
          <a:noFill/>
        </p:spPr>
        <p:txBody>
          <a:bodyPr wrap="none" rtlCol="0">
            <a:spAutoFit/>
          </a:bodyPr>
          <a:lstStyle/>
          <a:p>
            <a:r>
              <a:rPr lang="en-US" sz="4700" b="1" dirty="0" smtClean="0">
                <a:solidFill>
                  <a:srgbClr val="812121"/>
                </a:solidFill>
                <a:latin typeface="Century Gothic" pitchFamily="34" charset="0"/>
                <a:cs typeface="Microsoft Sans Serif" pitchFamily="34" charset="0"/>
              </a:rPr>
              <a:t>+10 POINTS</a:t>
            </a:r>
            <a:endParaRPr lang="en-US" sz="4700" b="1" dirty="0">
              <a:solidFill>
                <a:srgbClr val="812121"/>
              </a:solidFill>
              <a:latin typeface="Century Gothic" pitchFamily="34" charset="0"/>
              <a:cs typeface="Microsoft Sans Serif" pitchFamily="34" charset="0"/>
            </a:endParaRPr>
          </a:p>
        </p:txBody>
      </p:sp>
      <p:sp>
        <p:nvSpPr>
          <p:cNvPr id="44"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200"/>
                                        <p:tgtEl>
                                          <p:spTgt spid="44"/>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44"/>
                                        </p:tgtEl>
                                      </p:cBhvr>
                                    </p:animEffect>
                                    <p:set>
                                      <p:cBhvr>
                                        <p:cTn id="11" dur="1" fill="hold">
                                          <p:stCondLst>
                                            <p:cond delay="199"/>
                                          </p:stCondLst>
                                        </p:cTn>
                                        <p:tgtEl>
                                          <p:spTgt spid="44"/>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43"/>
                                        </p:tgtEl>
                                      </p:cBhvr>
                                    </p:animEffect>
                                    <p:set>
                                      <p:cBhvr>
                                        <p:cTn id="14" dur="1" fill="hold">
                                          <p:stCondLst>
                                            <p:cond delay="199"/>
                                          </p:stCondLst>
                                        </p:cTn>
                                        <p:tgtEl>
                                          <p:spTgt spid="43"/>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22"/>
                                        </p:tgtEl>
                                        <p:attrNameLst>
                                          <p:attrName>style.color</p:attrName>
                                        </p:attrNameLst>
                                      </p:cBhvr>
                                      <p:to>
                                        <a:schemeClr val="bg1"/>
                                      </p:to>
                                    </p:animClr>
                                    <p:animClr clrSpc="rgb" dir="cw">
                                      <p:cBhvr>
                                        <p:cTn id="21" dur="250" autoRev="1" fill="hold"/>
                                        <p:tgtEl>
                                          <p:spTgt spid="22"/>
                                        </p:tgtEl>
                                        <p:attrNameLst>
                                          <p:attrName>fillcolor</p:attrName>
                                        </p:attrNameLst>
                                      </p:cBhvr>
                                      <p:to>
                                        <a:schemeClr val="bg1"/>
                                      </p:to>
                                    </p:animClr>
                                    <p:set>
                                      <p:cBhvr>
                                        <p:cTn id="22" dur="250" autoRev="1" fill="hold"/>
                                        <p:tgtEl>
                                          <p:spTgt spid="22"/>
                                        </p:tgtEl>
                                        <p:attrNameLst>
                                          <p:attrName>fill.type</p:attrName>
                                        </p:attrNameLst>
                                      </p:cBhvr>
                                      <p:to>
                                        <p:strVal val="solid"/>
                                      </p:to>
                                    </p:set>
                                    <p:set>
                                      <p:cBhvr>
                                        <p:cTn id="23" dur="250" autoRev="1" fill="hold"/>
                                        <p:tgtEl>
                                          <p:spTgt spid="2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2"/>
                                        </p:tgtEl>
                                        <p:attrNameLst>
                                          <p:attrName>style.color</p:attrName>
                                        </p:attrNameLst>
                                      </p:cBhvr>
                                      <p:to>
                                        <a:schemeClr val="bg1"/>
                                      </p:to>
                                    </p:animClr>
                                    <p:animClr clrSpc="rgb" dir="cw">
                                      <p:cBhvr>
                                        <p:cTn id="30" dur="250" autoRev="1" fill="hold"/>
                                        <p:tgtEl>
                                          <p:spTgt spid="42"/>
                                        </p:tgtEl>
                                        <p:attrNameLst>
                                          <p:attrName>fillcolor</p:attrName>
                                        </p:attrNameLst>
                                      </p:cBhvr>
                                      <p:to>
                                        <a:schemeClr val="bg1"/>
                                      </p:to>
                                    </p:animClr>
                                    <p:set>
                                      <p:cBhvr>
                                        <p:cTn id="31" dur="250" autoRev="1" fill="hold"/>
                                        <p:tgtEl>
                                          <p:spTgt spid="42"/>
                                        </p:tgtEl>
                                        <p:attrNameLst>
                                          <p:attrName>fill.type</p:attrName>
                                        </p:attrNameLst>
                                      </p:cBhvr>
                                      <p:to>
                                        <p:strVal val="solid"/>
                                      </p:to>
                                    </p:set>
                                    <p:set>
                                      <p:cBhvr>
                                        <p:cTn id="32" dur="250" autoRev="1" fill="hold"/>
                                        <p:tgtEl>
                                          <p:spTgt spid="42"/>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2" grpId="0"/>
      <p:bldP spid="22" grpId="1"/>
      <p:bldP spid="42" grpId="0"/>
      <p:bldP spid="42" grpId="1"/>
      <p:bldP spid="44" grpId="0" animBg="1"/>
      <p:bldP spid="4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6" name="M" descr="image"/>
          <p:cNvPicPr>
            <a:picLocks noChangeAspect="1" noChangeArrowheads="1" noCrop="1"/>
          </p:cNvPicPr>
          <p:nvPr/>
        </p:nvPicPr>
        <p:blipFill>
          <a:blip r:embed="rId3"/>
          <a:srcRect/>
          <a:stretch>
            <a:fillRect/>
          </a:stretch>
        </p:blipFill>
        <p:spPr bwMode="auto">
          <a:xfrm>
            <a:off x="4985143" y="1113135"/>
            <a:ext cx="3606244" cy="1500198"/>
          </a:xfrm>
          <a:prstGeom prst="rect">
            <a:avLst/>
          </a:prstGeom>
          <a:noFill/>
        </p:spPr>
      </p:pic>
      <p:grpSp>
        <p:nvGrpSpPr>
          <p:cNvPr id="127" name="그룹 126"/>
          <p:cNvGrpSpPr/>
          <p:nvPr/>
        </p:nvGrpSpPr>
        <p:grpSpPr>
          <a:xfrm>
            <a:off x="571472" y="857232"/>
            <a:ext cx="8060849" cy="4857784"/>
            <a:chOff x="571472" y="1142984"/>
            <a:chExt cx="8060849" cy="4857784"/>
          </a:xfrm>
        </p:grpSpPr>
        <p:pic>
          <p:nvPicPr>
            <p:cNvPr id="128" name="Picture 3"/>
            <p:cNvPicPr>
              <a:picLocks noChangeAspect="1" noChangeArrowheads="1"/>
            </p:cNvPicPr>
            <p:nvPr/>
          </p:nvPicPr>
          <p:blipFill>
            <a:blip r:embed="rId4"/>
            <a:srcRect/>
            <a:stretch>
              <a:fillRect/>
            </a:stretch>
          </p:blipFill>
          <p:spPr bwMode="auto">
            <a:xfrm>
              <a:off x="571472" y="1142984"/>
              <a:ext cx="8060849" cy="4857784"/>
            </a:xfrm>
            <a:prstGeom prst="rect">
              <a:avLst/>
            </a:prstGeom>
            <a:noFill/>
            <a:ln w="9525">
              <a:noFill/>
              <a:miter lim="800000"/>
              <a:headEnd/>
              <a:tailEnd/>
            </a:ln>
            <a:effectLst/>
          </p:spPr>
        </p:pic>
        <p:sp>
          <p:nvSpPr>
            <p:cNvPr id="129" name="액자 128"/>
            <p:cNvSpPr/>
            <p:nvPr/>
          </p:nvSpPr>
          <p:spPr>
            <a:xfrm>
              <a:off x="6884751" y="1285860"/>
              <a:ext cx="1473463" cy="1516239"/>
            </a:xfrm>
            <a:prstGeom prst="frame">
              <a:avLst>
                <a:gd name="adj1" fmla="val 7106"/>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직사각형 129"/>
            <p:cNvSpPr/>
            <p:nvPr/>
          </p:nvSpPr>
          <p:spPr>
            <a:xfrm>
              <a:off x="714348" y="1500174"/>
              <a:ext cx="6072230" cy="4357718"/>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1" name="직사각형 130"/>
            <p:cNvSpPr/>
            <p:nvPr/>
          </p:nvSpPr>
          <p:spPr>
            <a:xfrm>
              <a:off x="6971789" y="1357298"/>
              <a:ext cx="1295408" cy="1357322"/>
            </a:xfrm>
            <a:prstGeom prst="rect">
              <a:avLst/>
            </a:prstGeom>
            <a:gradFill>
              <a:gsLst>
                <a:gs pos="0">
                  <a:srgbClr val="00220B"/>
                </a:gs>
                <a:gs pos="14000">
                  <a:srgbClr val="122416"/>
                </a:gs>
                <a:gs pos="93000">
                  <a:schemeClr val="dk1">
                    <a:shade val="94000"/>
                    <a:satMod val="135000"/>
                  </a:schemeClr>
                </a:gs>
              </a:gsLst>
            </a:gradFill>
            <a:ln>
              <a:noFill/>
            </a:ln>
            <a:effectLst/>
            <a:scene3d>
              <a:camera prst="orthographicFront">
                <a:rot lat="0" lon="0" rev="0"/>
              </a:camera>
              <a:lightRig rig="chilly" dir="t">
                <a:rot lat="0" lon="0" rev="18480000"/>
              </a:lightRig>
            </a:scene3d>
            <a:sp3d prstMaterial="clear">
              <a:bevelT h="63500"/>
            </a:sp3d>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2" name="직사각형 131"/>
            <p:cNvSpPr/>
            <p:nvPr/>
          </p:nvSpPr>
          <p:spPr>
            <a:xfrm>
              <a:off x="6858016" y="2857496"/>
              <a:ext cx="1500198" cy="428628"/>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3" name="TextBox 132"/>
            <p:cNvSpPr txBox="1"/>
            <p:nvPr/>
          </p:nvSpPr>
          <p:spPr>
            <a:xfrm>
              <a:off x="7365901" y="2794525"/>
              <a:ext cx="484428" cy="523220"/>
            </a:xfrm>
            <a:prstGeom prst="rect">
              <a:avLst/>
            </a:prstGeom>
            <a:noFill/>
          </p:spPr>
          <p:txBody>
            <a:bodyPr wrap="none" rtlCol="0">
              <a:spAutoFit/>
            </a:bodyPr>
            <a:lstStyle/>
            <a:p>
              <a:r>
                <a:rPr lang="en-US" sz="2800" b="1" dirty="0" smtClean="0">
                  <a:solidFill>
                    <a:schemeClr val="accent3">
                      <a:lumMod val="75000"/>
                    </a:schemeClr>
                  </a:solidFill>
                  <a:latin typeface="Microsoft Sans Serif" pitchFamily="34" charset="0"/>
                  <a:cs typeface="Microsoft Sans Serif" pitchFamily="34" charset="0"/>
                </a:rPr>
                <a:t>M</a:t>
              </a:r>
              <a:endParaRPr lang="en-US" sz="2800" b="1" dirty="0">
                <a:solidFill>
                  <a:schemeClr val="accent3">
                    <a:lumMod val="75000"/>
                  </a:schemeClr>
                </a:solidFill>
                <a:latin typeface="Microsoft Sans Serif" pitchFamily="34" charset="0"/>
                <a:cs typeface="Microsoft Sans Serif" pitchFamily="34" charset="0"/>
              </a:endParaRPr>
            </a:p>
          </p:txBody>
        </p:sp>
      </p:grpSp>
      <p:sp>
        <p:nvSpPr>
          <p:cNvPr id="134" name="TextBox 133"/>
          <p:cNvSpPr txBox="1"/>
          <p:nvPr/>
        </p:nvSpPr>
        <p:spPr>
          <a:xfrm>
            <a:off x="857224" y="1285860"/>
            <a:ext cx="885179" cy="523220"/>
          </a:xfrm>
          <a:prstGeom prst="rect">
            <a:avLst/>
          </a:prstGeom>
          <a:noFill/>
        </p:spPr>
        <p:txBody>
          <a:bodyPr wrap="none" rtlCol="0">
            <a:spAutoFit/>
          </a:bodyPr>
          <a:lstStyle/>
          <a:p>
            <a:r>
              <a:rPr lang="en-US" sz="2800" b="1" dirty="0" smtClean="0">
                <a:solidFill>
                  <a:schemeClr val="accent3">
                    <a:lumMod val="75000"/>
                  </a:schemeClr>
                </a:solidFill>
                <a:latin typeface="Microsoft Sans Serif" pitchFamily="34" charset="0"/>
                <a:cs typeface="Microsoft Sans Serif" pitchFamily="34" charset="0"/>
              </a:rPr>
              <a:t>007,</a:t>
            </a:r>
          </a:p>
        </p:txBody>
      </p:sp>
      <p:sp>
        <p:nvSpPr>
          <p:cNvPr id="135" name="TextBox 134"/>
          <p:cNvSpPr txBox="1"/>
          <p:nvPr/>
        </p:nvSpPr>
        <p:spPr>
          <a:xfrm>
            <a:off x="857224" y="1762772"/>
            <a:ext cx="6045245" cy="954107"/>
          </a:xfrm>
          <a:prstGeom prst="rect">
            <a:avLst/>
          </a:prstGeom>
          <a:noFill/>
        </p:spPr>
        <p:txBody>
          <a:bodyPr wrap="none" rtlCol="0">
            <a:spAutoFit/>
          </a:bodyPr>
          <a:lstStyle/>
          <a:p>
            <a:r>
              <a:rPr lang="en-US" sz="2800" b="1" dirty="0" smtClean="0">
                <a:solidFill>
                  <a:schemeClr val="accent3">
                    <a:lumMod val="75000"/>
                  </a:schemeClr>
                </a:solidFill>
                <a:latin typeface="Microsoft Sans Serif" pitchFamily="34" charset="0"/>
                <a:cs typeface="Microsoft Sans Serif" pitchFamily="34" charset="0"/>
              </a:rPr>
              <a:t>Enemy spy drones are attempting to </a:t>
            </a:r>
          </a:p>
          <a:p>
            <a:r>
              <a:rPr lang="en-US" sz="2800" b="1" dirty="0" smtClean="0">
                <a:solidFill>
                  <a:schemeClr val="accent3">
                    <a:lumMod val="75000"/>
                  </a:schemeClr>
                </a:solidFill>
                <a:latin typeface="Microsoft Sans Serif" pitchFamily="34" charset="0"/>
                <a:cs typeface="Microsoft Sans Serif" pitchFamily="34" charset="0"/>
              </a:rPr>
              <a:t>steal our secrets. Destroy them all.</a:t>
            </a:r>
          </a:p>
        </p:txBody>
      </p:sp>
      <p:pic>
        <p:nvPicPr>
          <p:cNvPr id="136" name="Drone1" descr="http://www.rcheliresource.com/wp-content/uploads/2013/01/RCHR-A1a-Dart-Quadcopter.png"/>
          <p:cNvPicPr>
            <a:picLocks noChangeAspect="1" noChangeArrowheads="1"/>
          </p:cNvPicPr>
          <p:nvPr/>
        </p:nvPicPr>
        <p:blipFill>
          <a:blip r:embed="rId5" cstate="print">
            <a:duotone>
              <a:prstClr val="black"/>
              <a:schemeClr val="accent3">
                <a:tint val="45000"/>
                <a:satMod val="400000"/>
              </a:schemeClr>
            </a:duotone>
            <a:lum/>
          </a:blip>
          <a:srcRect/>
          <a:stretch>
            <a:fillRect/>
          </a:stretch>
        </p:blipFill>
        <p:spPr bwMode="auto">
          <a:xfrm rot="759994">
            <a:off x="1030217" y="2409866"/>
            <a:ext cx="1774835" cy="1774835"/>
          </a:xfrm>
          <a:prstGeom prst="rect">
            <a:avLst/>
          </a:prstGeom>
          <a:noFill/>
        </p:spPr>
      </p:pic>
      <p:pic>
        <p:nvPicPr>
          <p:cNvPr id="137" name="Picture 3"/>
          <p:cNvPicPr>
            <a:picLocks noChangeAspect="1" noChangeArrowheads="1"/>
          </p:cNvPicPr>
          <p:nvPr/>
        </p:nvPicPr>
        <p:blipFill>
          <a:blip r:embed="rId6">
            <a:duotone>
              <a:prstClr val="black"/>
              <a:schemeClr val="accent3">
                <a:tint val="45000"/>
                <a:satMod val="400000"/>
              </a:schemeClr>
            </a:duotone>
            <a:lum/>
          </a:blip>
          <a:srcRect/>
          <a:stretch>
            <a:fillRect/>
          </a:stretch>
        </p:blipFill>
        <p:spPr bwMode="auto">
          <a:xfrm>
            <a:off x="3786182" y="2879814"/>
            <a:ext cx="2419332" cy="1071154"/>
          </a:xfrm>
          <a:prstGeom prst="rect">
            <a:avLst/>
          </a:prstGeom>
          <a:noFill/>
          <a:ln w="9525">
            <a:noFill/>
            <a:miter lim="800000"/>
            <a:headEnd/>
            <a:tailEnd/>
          </a:ln>
          <a:effectLst/>
        </p:spPr>
      </p:pic>
      <p:sp>
        <p:nvSpPr>
          <p:cNvPr id="138" name="TextBox 137"/>
          <p:cNvSpPr txBox="1"/>
          <p:nvPr/>
        </p:nvSpPr>
        <p:spPr>
          <a:xfrm>
            <a:off x="857225" y="3903653"/>
            <a:ext cx="5857916" cy="1384995"/>
          </a:xfrm>
          <a:prstGeom prst="rect">
            <a:avLst/>
          </a:prstGeom>
          <a:noFill/>
        </p:spPr>
        <p:txBody>
          <a:bodyPr wrap="square" rtlCol="0">
            <a:spAutoFit/>
          </a:bodyPr>
          <a:lstStyle/>
          <a:p>
            <a:r>
              <a:rPr lang="en-US" sz="2800" b="1" dirty="0" smtClean="0">
                <a:solidFill>
                  <a:schemeClr val="accent3">
                    <a:lumMod val="75000"/>
                  </a:schemeClr>
                </a:solidFill>
                <a:latin typeface="Microsoft Sans Serif" pitchFamily="34" charset="0"/>
                <a:cs typeface="Microsoft Sans Serif" pitchFamily="34" charset="0"/>
              </a:rPr>
              <a:t>Watch out for bombs, disarm them if you can. Use your gadgets, and steal some enemy secrets.</a:t>
            </a: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200" fill="hold"/>
                                        <p:tgtEl>
                                          <p:spTgt spid="127"/>
                                        </p:tgtEl>
                                        <p:attrNameLst>
                                          <p:attrName>ppt_w</p:attrName>
                                        </p:attrNameLst>
                                      </p:cBhvr>
                                      <p:tavLst>
                                        <p:tav tm="0">
                                          <p:val>
                                            <p:fltVal val="0"/>
                                          </p:val>
                                        </p:tav>
                                        <p:tav tm="100000">
                                          <p:val>
                                            <p:strVal val="#ppt_w"/>
                                          </p:val>
                                        </p:tav>
                                      </p:tavLst>
                                    </p:anim>
                                    <p:anim calcmode="lin" valueType="num">
                                      <p:cBhvr>
                                        <p:cTn id="8" dur="200" fill="hold"/>
                                        <p:tgtEl>
                                          <p:spTgt spid="127"/>
                                        </p:tgtEl>
                                        <p:attrNameLst>
                                          <p:attrName>ppt_h</p:attrName>
                                        </p:attrNameLst>
                                      </p:cBhvr>
                                      <p:tavLst>
                                        <p:tav tm="0">
                                          <p:val>
                                            <p:fltVal val="0"/>
                                          </p:val>
                                        </p:tav>
                                        <p:tav tm="100000">
                                          <p:val>
                                            <p:strVal val="#ppt_h"/>
                                          </p:val>
                                        </p:tav>
                                      </p:tavLst>
                                    </p:anim>
                                  </p:childTnLst>
                                </p:cTn>
                              </p:par>
                            </p:childTnLst>
                          </p:cTn>
                        </p:par>
                        <p:par>
                          <p:cTn id="9" fill="hold">
                            <p:stCondLst>
                              <p:cond delay="200"/>
                            </p:stCondLst>
                            <p:childTnLst>
                              <p:par>
                                <p:cTn id="10" presetID="1" presetClass="entr" presetSubtype="0" fill="hold" nodeType="after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par>
                          <p:cTn id="12" fill="hold">
                            <p:stCondLst>
                              <p:cond delay="200"/>
                            </p:stCondLst>
                            <p:childTnLst>
                              <p:par>
                                <p:cTn id="13" presetID="27" presetClass="entr" presetSubtype="0" fill="hold" grpId="0" nodeType="afterEffect">
                                  <p:stCondLst>
                                    <p:cond delay="0"/>
                                  </p:stCondLst>
                                  <p:iterate type="lt">
                                    <p:tmPct val="50000"/>
                                  </p:iterate>
                                  <p:childTnLst>
                                    <p:set>
                                      <p:cBhvr>
                                        <p:cTn id="14" dur="1" fill="hold">
                                          <p:stCondLst>
                                            <p:cond delay="0"/>
                                          </p:stCondLst>
                                        </p:cTn>
                                        <p:tgtEl>
                                          <p:spTgt spid="134"/>
                                        </p:tgtEl>
                                        <p:attrNameLst>
                                          <p:attrName>style.visibility</p:attrName>
                                        </p:attrNameLst>
                                      </p:cBhvr>
                                      <p:to>
                                        <p:strVal val="visible"/>
                                      </p:to>
                                    </p:set>
                                    <p:anim calcmode="discrete" valueType="clr">
                                      <p:cBhvr override="childStyle">
                                        <p:cTn id="15" dur="80"/>
                                        <p:tgtEl>
                                          <p:spTgt spid="134"/>
                                        </p:tgtEl>
                                        <p:attrNameLst>
                                          <p:attrName>style.color</p:attrName>
                                        </p:attrNameLst>
                                      </p:cBhvr>
                                      <p:tavLst>
                                        <p:tav tm="0">
                                          <p:val>
                                            <p:clrVal>
                                              <a:schemeClr val="bg1"/>
                                            </p:clrVal>
                                          </p:val>
                                        </p:tav>
                                        <p:tav tm="50000">
                                          <p:val>
                                            <p:clrVal>
                                              <a:srgbClr val="009900"/>
                                            </p:clrVal>
                                          </p:val>
                                        </p:tav>
                                      </p:tavLst>
                                    </p:anim>
                                    <p:anim calcmode="discrete" valueType="clr">
                                      <p:cBhvr>
                                        <p:cTn id="16" dur="80"/>
                                        <p:tgtEl>
                                          <p:spTgt spid="134"/>
                                        </p:tgtEl>
                                        <p:attrNameLst>
                                          <p:attrName>fillcolor</p:attrName>
                                        </p:attrNameLst>
                                      </p:cBhvr>
                                      <p:tavLst>
                                        <p:tav tm="0">
                                          <p:val>
                                            <p:clrVal>
                                              <a:schemeClr val="accent2"/>
                                            </p:clrVal>
                                          </p:val>
                                        </p:tav>
                                        <p:tav tm="50000">
                                          <p:val>
                                            <p:clrVal>
                                              <a:schemeClr val="hlink"/>
                                            </p:clrVal>
                                          </p:val>
                                        </p:tav>
                                      </p:tavLst>
                                    </p:anim>
                                    <p:set>
                                      <p:cBhvr>
                                        <p:cTn id="17" dur="80"/>
                                        <p:tgtEl>
                                          <p:spTgt spid="134"/>
                                        </p:tgtEl>
                                        <p:attrNameLst>
                                          <p:attrName>fill.type</p:attrName>
                                        </p:attrNameLst>
                                      </p:cBhvr>
                                      <p:to>
                                        <p:strVal val="solid"/>
                                      </p:to>
                                    </p:set>
                                  </p:childTnLst>
                                </p:cTn>
                              </p:par>
                            </p:childTnLst>
                          </p:cTn>
                        </p:par>
                        <p:par>
                          <p:cTn id="18" fill="hold">
                            <p:stCondLst>
                              <p:cond delay="4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135"/>
                                        </p:tgtEl>
                                        <p:attrNameLst>
                                          <p:attrName>style.visibility</p:attrName>
                                        </p:attrNameLst>
                                      </p:cBhvr>
                                      <p:to>
                                        <p:strVal val="visible"/>
                                      </p:to>
                                    </p:set>
                                    <p:anim calcmode="discrete" valueType="clr">
                                      <p:cBhvr override="childStyle">
                                        <p:cTn id="21" dur="80"/>
                                        <p:tgtEl>
                                          <p:spTgt spid="135"/>
                                        </p:tgtEl>
                                        <p:attrNameLst>
                                          <p:attrName>style.color</p:attrName>
                                        </p:attrNameLst>
                                      </p:cBhvr>
                                      <p:tavLst>
                                        <p:tav tm="0">
                                          <p:val>
                                            <p:clrVal>
                                              <a:schemeClr val="bg1"/>
                                            </p:clrVal>
                                          </p:val>
                                        </p:tav>
                                        <p:tav tm="50000">
                                          <p:val>
                                            <p:clrVal>
                                              <a:srgbClr val="009900"/>
                                            </p:clrVal>
                                          </p:val>
                                        </p:tav>
                                      </p:tavLst>
                                    </p:anim>
                                    <p:anim calcmode="discrete" valueType="clr">
                                      <p:cBhvr>
                                        <p:cTn id="22" dur="80"/>
                                        <p:tgtEl>
                                          <p:spTgt spid="135"/>
                                        </p:tgtEl>
                                        <p:attrNameLst>
                                          <p:attrName>fillcolor</p:attrName>
                                        </p:attrNameLst>
                                      </p:cBhvr>
                                      <p:tavLst>
                                        <p:tav tm="0">
                                          <p:val>
                                            <p:clrVal>
                                              <a:schemeClr val="accent2"/>
                                            </p:clrVal>
                                          </p:val>
                                        </p:tav>
                                        <p:tav tm="50000">
                                          <p:val>
                                            <p:clrVal>
                                              <a:schemeClr val="hlink"/>
                                            </p:clrVal>
                                          </p:val>
                                        </p:tav>
                                      </p:tavLst>
                                    </p:anim>
                                    <p:set>
                                      <p:cBhvr>
                                        <p:cTn id="23" dur="80"/>
                                        <p:tgtEl>
                                          <p:spTgt spid="135"/>
                                        </p:tgtEl>
                                        <p:attrNameLst>
                                          <p:attrName>fill.type</p:attrName>
                                        </p:attrNameLst>
                                      </p:cBhvr>
                                      <p:to>
                                        <p:strVal val="solid"/>
                                      </p:to>
                                    </p:set>
                                  </p:childTnLst>
                                </p:cTn>
                              </p:par>
                            </p:childTnLst>
                          </p:cTn>
                        </p:par>
                        <p:par>
                          <p:cTn id="24" fill="hold">
                            <p:stCondLst>
                              <p:cond delay="2840"/>
                            </p:stCondLst>
                            <p:childTnLst>
                              <p:par>
                                <p:cTn id="25" presetID="10" presetClass="entr" presetSubtype="0" fill="hold" nodeType="afterEffect">
                                  <p:stCondLst>
                                    <p:cond delay="0"/>
                                  </p:stCondLst>
                                  <p:childTnLst>
                                    <p:set>
                                      <p:cBhvr>
                                        <p:cTn id="26" dur="1" fill="hold">
                                          <p:stCondLst>
                                            <p:cond delay="0"/>
                                          </p:stCondLst>
                                        </p:cTn>
                                        <p:tgtEl>
                                          <p:spTgt spid="136"/>
                                        </p:tgtEl>
                                        <p:attrNameLst>
                                          <p:attrName>style.visibility</p:attrName>
                                        </p:attrNameLst>
                                      </p:cBhvr>
                                      <p:to>
                                        <p:strVal val="visible"/>
                                      </p:to>
                                    </p:set>
                                    <p:animEffect transition="in" filter="fade">
                                      <p:cBhvr>
                                        <p:cTn id="27" dur="500"/>
                                        <p:tgtEl>
                                          <p:spTgt spid="136"/>
                                        </p:tgtEl>
                                      </p:cBhvr>
                                    </p:animEffect>
                                  </p:childTnLst>
                                </p:cTn>
                              </p:par>
                              <p:par>
                                <p:cTn id="28" presetID="10" presetClass="entr" presetSubtype="0"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500"/>
                                        <p:tgtEl>
                                          <p:spTgt spid="137"/>
                                        </p:tgtEl>
                                      </p:cBhvr>
                                    </p:animEffect>
                                  </p:childTnLst>
                                </p:cTn>
                              </p:par>
                            </p:childTnLst>
                          </p:cTn>
                        </p:par>
                        <p:par>
                          <p:cTn id="31" fill="hold">
                            <p:stCondLst>
                              <p:cond delay="3340"/>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138"/>
                                        </p:tgtEl>
                                        <p:attrNameLst>
                                          <p:attrName>style.visibility</p:attrName>
                                        </p:attrNameLst>
                                      </p:cBhvr>
                                      <p:to>
                                        <p:strVal val="visible"/>
                                      </p:to>
                                    </p:set>
                                    <p:anim calcmode="discrete" valueType="clr">
                                      <p:cBhvr override="childStyle">
                                        <p:cTn id="34" dur="80"/>
                                        <p:tgtEl>
                                          <p:spTgt spid="138"/>
                                        </p:tgtEl>
                                        <p:attrNameLst>
                                          <p:attrName>style.color</p:attrName>
                                        </p:attrNameLst>
                                      </p:cBhvr>
                                      <p:tavLst>
                                        <p:tav tm="0">
                                          <p:val>
                                            <p:clrVal>
                                              <a:schemeClr val="bg1"/>
                                            </p:clrVal>
                                          </p:val>
                                        </p:tav>
                                        <p:tav tm="50000">
                                          <p:val>
                                            <p:clrVal>
                                              <a:srgbClr val="009900"/>
                                            </p:clrVal>
                                          </p:val>
                                        </p:tav>
                                      </p:tavLst>
                                    </p:anim>
                                    <p:anim calcmode="discrete" valueType="clr">
                                      <p:cBhvr>
                                        <p:cTn id="35" dur="80"/>
                                        <p:tgtEl>
                                          <p:spTgt spid="138"/>
                                        </p:tgtEl>
                                        <p:attrNameLst>
                                          <p:attrName>fillcolor</p:attrName>
                                        </p:attrNameLst>
                                      </p:cBhvr>
                                      <p:tavLst>
                                        <p:tav tm="0">
                                          <p:val>
                                            <p:clrVal>
                                              <a:schemeClr val="accent2"/>
                                            </p:clrVal>
                                          </p:val>
                                        </p:tav>
                                        <p:tav tm="50000">
                                          <p:val>
                                            <p:clrVal>
                                              <a:schemeClr val="hlink"/>
                                            </p:clrVal>
                                          </p:val>
                                        </p:tav>
                                      </p:tavLst>
                                    </p:anim>
                                    <p:set>
                                      <p:cBhvr>
                                        <p:cTn id="36" dur="80"/>
                                        <p:tgtEl>
                                          <p:spTgt spid="1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a:solidFill>
                    <a:schemeClr val="bg1"/>
                  </a:solidFill>
                  <a:latin typeface="Century Gothic" pitchFamily="34" charset="0"/>
                </a:rPr>
                <a:t>What’s that shadow?</a:t>
              </a:r>
              <a:endParaRPr lang="en-US" sz="2800" dirty="0">
                <a:solidFill>
                  <a:schemeClr val="bg1"/>
                </a:solidFill>
              </a:endParaRPr>
            </a:p>
            <a:p>
              <a:pPr algn="ctr"/>
              <a:endParaRPr lang="en-US" sz="2800" dirty="0">
                <a:solidFill>
                  <a:schemeClr val="bg1"/>
                </a:solidFill>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smtClean="0">
                  <a:solidFill>
                    <a:schemeClr val="bg1"/>
                  </a:solidFill>
                  <a:latin typeface="Century Gothic" pitchFamily="34" charset="0"/>
                </a:rPr>
                <a:t>It’s a mouse.</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20 Imagen" descr="Caballo.gif"/>
          <p:cNvPicPr>
            <a:picLocks noChangeAspect="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2909892" y="1849016"/>
            <a:ext cx="29940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3 Imagen" descr="Caballo.gif"/>
          <p:cNvPicPr>
            <a:picLocks noChangeAspect="1"/>
          </p:cNvPicPr>
          <p:nvPr/>
        </p:nvPicPr>
        <p:blipFill>
          <a:blip r:embed="rId7"/>
          <a:stretch>
            <a:fillRect/>
          </a:stretch>
        </p:blipFill>
        <p:spPr>
          <a:xfrm>
            <a:off x="2847978" y="1772816"/>
            <a:ext cx="3148012" cy="2862262"/>
          </a:xfrm>
          <a:prstGeom prst="rect">
            <a:avLst/>
          </a:prstGeom>
          <a:effectLst>
            <a:outerShdw blurRad="76200" dir="13500000" sy="23000" kx="1200000" algn="br" rotWithShape="0">
              <a:prstClr val="black">
                <a:alpha val="2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5"/>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5"/>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a:hlinkClick r:id="" action="ppaction://hlinkshowjump?jump=nextslide"/>
          </p:cNvPr>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572000" y="2322422"/>
            <a:ext cx="1563248"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10</a:t>
            </a:r>
            <a:endParaRPr lang="en-US" sz="9600" b="1" dirty="0">
              <a:solidFill>
                <a:srgbClr val="812121"/>
              </a:solidFill>
              <a:latin typeface="Century Gothic" pitchFamily="34" charset="0"/>
              <a:cs typeface="Microsoft Sans Serif" pitchFamily="34" charset="0"/>
            </a:endParaRPr>
          </a:p>
        </p:txBody>
      </p:sp>
      <p:sp>
        <p:nvSpPr>
          <p:cNvPr id="13" name="TextBox 12"/>
          <p:cNvSpPr txBox="1"/>
          <p:nvPr/>
        </p:nvSpPr>
        <p:spPr>
          <a:xfrm>
            <a:off x="5269679"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9</a:t>
            </a:r>
            <a:endParaRPr lang="en-US" sz="9600" b="1" dirty="0">
              <a:solidFill>
                <a:srgbClr val="812121"/>
              </a:solidFill>
              <a:latin typeface="Century Gothic" pitchFamily="34" charset="0"/>
              <a:cs typeface="Microsoft Sans Serif" pitchFamily="34" charset="0"/>
            </a:endParaRPr>
          </a:p>
        </p:txBody>
      </p:sp>
      <p:sp>
        <p:nvSpPr>
          <p:cNvPr id="14" name="TextBox 13"/>
          <p:cNvSpPr txBox="1"/>
          <p:nvPr/>
        </p:nvSpPr>
        <p:spPr>
          <a:xfrm>
            <a:off x="5254698"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8</a:t>
            </a:r>
            <a:endParaRPr lang="en-US" sz="9600" b="1" dirty="0">
              <a:solidFill>
                <a:srgbClr val="812121"/>
              </a:solidFill>
              <a:latin typeface="Century Gothic" pitchFamily="34" charset="0"/>
              <a:cs typeface="Microsoft Sans Serif" pitchFamily="34" charset="0"/>
            </a:endParaRPr>
          </a:p>
        </p:txBody>
      </p:sp>
      <p:sp>
        <p:nvSpPr>
          <p:cNvPr id="15" name="TextBox 14"/>
          <p:cNvSpPr txBox="1"/>
          <p:nvPr/>
        </p:nvSpPr>
        <p:spPr>
          <a:xfrm>
            <a:off x="5239717"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7</a:t>
            </a:r>
            <a:endParaRPr lang="en-US" sz="9600" b="1" dirty="0">
              <a:solidFill>
                <a:srgbClr val="812121"/>
              </a:solidFill>
              <a:latin typeface="Century Gothic" pitchFamily="34" charset="0"/>
              <a:cs typeface="Microsoft Sans Serif" pitchFamily="34" charset="0"/>
            </a:endParaRPr>
          </a:p>
        </p:txBody>
      </p:sp>
      <p:sp>
        <p:nvSpPr>
          <p:cNvPr id="16" name="TextBox 15"/>
          <p:cNvSpPr txBox="1"/>
          <p:nvPr/>
        </p:nvSpPr>
        <p:spPr>
          <a:xfrm>
            <a:off x="5224736"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6</a:t>
            </a:r>
            <a:endParaRPr lang="en-US" sz="9600" b="1" dirty="0">
              <a:solidFill>
                <a:srgbClr val="812121"/>
              </a:solidFill>
              <a:latin typeface="Century Gothic" pitchFamily="34" charset="0"/>
              <a:cs typeface="Microsoft Sans Serif" pitchFamily="34" charset="0"/>
            </a:endParaRPr>
          </a:p>
        </p:txBody>
      </p:sp>
      <p:sp>
        <p:nvSpPr>
          <p:cNvPr id="17" name="TextBox 16"/>
          <p:cNvSpPr txBox="1"/>
          <p:nvPr/>
        </p:nvSpPr>
        <p:spPr>
          <a:xfrm>
            <a:off x="5249511"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5</a:t>
            </a:r>
            <a:endParaRPr lang="en-US" sz="9600" b="1" dirty="0">
              <a:solidFill>
                <a:srgbClr val="812121"/>
              </a:solidFill>
              <a:latin typeface="Century Gothic" pitchFamily="34" charset="0"/>
              <a:cs typeface="Microsoft Sans Serif" pitchFamily="34" charset="0"/>
            </a:endParaRPr>
          </a:p>
        </p:txBody>
      </p:sp>
      <p:sp>
        <p:nvSpPr>
          <p:cNvPr id="18" name="TextBox 17"/>
          <p:cNvSpPr txBox="1"/>
          <p:nvPr/>
        </p:nvSpPr>
        <p:spPr>
          <a:xfrm>
            <a:off x="5254408"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4</a:t>
            </a:r>
            <a:endParaRPr lang="en-US" sz="9600" b="1" dirty="0">
              <a:solidFill>
                <a:srgbClr val="812121"/>
              </a:solidFill>
              <a:latin typeface="Century Gothic" pitchFamily="34" charset="0"/>
              <a:cs typeface="Microsoft Sans Serif" pitchFamily="34" charset="0"/>
            </a:endParaRPr>
          </a:p>
        </p:txBody>
      </p:sp>
      <p:sp>
        <p:nvSpPr>
          <p:cNvPr id="19" name="TextBox 18"/>
          <p:cNvSpPr txBox="1"/>
          <p:nvPr/>
        </p:nvSpPr>
        <p:spPr>
          <a:xfrm>
            <a:off x="5259305"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3</a:t>
            </a:r>
            <a:endParaRPr lang="en-US" sz="9600" b="1" dirty="0">
              <a:solidFill>
                <a:srgbClr val="812121"/>
              </a:solidFill>
              <a:latin typeface="Century Gothic" pitchFamily="34" charset="0"/>
              <a:cs typeface="Microsoft Sans Serif" pitchFamily="34" charset="0"/>
            </a:endParaRPr>
          </a:p>
        </p:txBody>
      </p:sp>
      <p:sp>
        <p:nvSpPr>
          <p:cNvPr id="20" name="TextBox 19"/>
          <p:cNvSpPr txBox="1"/>
          <p:nvPr/>
        </p:nvSpPr>
        <p:spPr>
          <a:xfrm>
            <a:off x="5254263"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2</a:t>
            </a:r>
            <a:endParaRPr lang="en-US" sz="9600" b="1" dirty="0">
              <a:solidFill>
                <a:srgbClr val="812121"/>
              </a:solidFill>
              <a:latin typeface="Century Gothic" pitchFamily="34" charset="0"/>
              <a:cs typeface="Microsoft Sans Serif" pitchFamily="34" charset="0"/>
            </a:endParaRPr>
          </a:p>
        </p:txBody>
      </p:sp>
      <p:sp>
        <p:nvSpPr>
          <p:cNvPr id="21" name="TextBox 20"/>
          <p:cNvSpPr txBox="1"/>
          <p:nvPr/>
        </p:nvSpPr>
        <p:spPr>
          <a:xfrm>
            <a:off x="5269679"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1</a:t>
            </a:r>
            <a:endParaRPr lang="en-US" sz="9600" b="1" dirty="0">
              <a:solidFill>
                <a:srgbClr val="812121"/>
              </a:solidFill>
              <a:latin typeface="Century Gothic" pitchFamily="34" charset="0"/>
              <a:cs typeface="Microsoft Sans Serif" pitchFamily="34" charset="0"/>
            </a:endParaRPr>
          </a:p>
        </p:txBody>
      </p:sp>
      <p:sp>
        <p:nvSpPr>
          <p:cNvPr id="22" name="TextBox 21"/>
          <p:cNvSpPr txBox="1"/>
          <p:nvPr/>
        </p:nvSpPr>
        <p:spPr>
          <a:xfrm>
            <a:off x="5275156" y="2322422"/>
            <a:ext cx="873957" cy="1569660"/>
          </a:xfrm>
          <a:prstGeom prst="rect">
            <a:avLst/>
          </a:prstGeom>
          <a:noFill/>
        </p:spPr>
        <p:txBody>
          <a:bodyPr wrap="none" rtlCol="0">
            <a:spAutoFit/>
          </a:bodyPr>
          <a:lstStyle/>
          <a:p>
            <a:r>
              <a:rPr lang="en-US" sz="9600" b="1" dirty="0" smtClean="0">
                <a:solidFill>
                  <a:srgbClr val="812121"/>
                </a:solidFill>
                <a:latin typeface="Century Gothic" pitchFamily="34" charset="0"/>
                <a:cs typeface="Microsoft Sans Serif" pitchFamily="34" charset="0"/>
              </a:rPr>
              <a:t>0</a:t>
            </a:r>
            <a:endParaRPr lang="en-US" sz="9600" b="1" dirty="0">
              <a:solidFill>
                <a:srgbClr val="812121"/>
              </a:solidFill>
              <a:latin typeface="Century Gothic" pitchFamily="34" charset="0"/>
              <a:cs typeface="Microsoft Sans Serif" pitchFamily="34" charset="0"/>
            </a:endParaRPr>
          </a:p>
        </p:txBody>
      </p:sp>
      <p:pic>
        <p:nvPicPr>
          <p:cNvPr id="29" name="Hand"/>
          <p:cNvPicPr>
            <a:picLocks noChangeAspect="1" noChangeArrowheads="1"/>
          </p:cNvPicPr>
          <p:nvPr/>
        </p:nvPicPr>
        <p:blipFill>
          <a:blip r:embed="rId6">
            <a:lum bright="-10000"/>
          </a:blip>
          <a:srcRect/>
          <a:stretch>
            <a:fillRect/>
          </a:stretch>
        </p:blipFill>
        <p:spPr bwMode="auto">
          <a:xfrm>
            <a:off x="0" y="3790992"/>
            <a:ext cx="9182100" cy="5638800"/>
          </a:xfrm>
          <a:prstGeom prst="rect">
            <a:avLst/>
          </a:prstGeom>
          <a:noFill/>
          <a:ln w="9525">
            <a:noFill/>
            <a:miter lim="800000"/>
            <a:headEnd/>
            <a:tailEnd/>
          </a:ln>
          <a:effectLst/>
        </p:spPr>
      </p:pic>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am1"/>
          <p:cNvSpPr/>
          <p:nvPr/>
        </p:nvSpPr>
        <p:spPr>
          <a:xfrm rot="20045270" flipH="1">
            <a:off x="4090892" y="298459"/>
            <a:ext cx="198679" cy="4873800"/>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Beam1"/>
          <p:cNvSpPr/>
          <p:nvPr/>
        </p:nvSpPr>
        <p:spPr>
          <a:xfrm rot="503106" flipH="1">
            <a:off x="5532370" y="551290"/>
            <a:ext cx="215978" cy="4457423"/>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Explosion" descr="http://bestanimations.com/Military/Explosions/Explode-05-june.gif"/>
          <p:cNvPicPr>
            <a:picLocks noChangeAspect="1" noChangeArrowheads="1" noCrop="1"/>
          </p:cNvPicPr>
          <p:nvPr/>
        </p:nvPicPr>
        <p:blipFill>
          <a:blip r:embed="rId7"/>
          <a:srcRect/>
          <a:stretch>
            <a:fillRect/>
          </a:stretch>
        </p:blipFill>
        <p:spPr bwMode="auto">
          <a:xfrm>
            <a:off x="0" y="0"/>
            <a:ext cx="9144000" cy="6858000"/>
          </a:xfrm>
          <a:prstGeom prst="rect">
            <a:avLst/>
          </a:prstGeom>
          <a:noFill/>
        </p:spPr>
      </p:pic>
      <p:pic>
        <p:nvPicPr>
          <p:cNvPr id="64" name="Explosion" descr="http://bestanimations.com/Military/Explosions/Explode-05-june.gif"/>
          <p:cNvPicPr>
            <a:picLocks noChangeAspect="1" noChangeArrowheads="1" noCrop="1"/>
          </p:cNvPicPr>
          <p:nvPr/>
        </p:nvPicPr>
        <p:blipFill>
          <a:blip r:embed="rId7"/>
          <a:srcRect/>
          <a:stretch>
            <a:fillRect/>
          </a:stretch>
        </p:blipFill>
        <p:spPr bwMode="auto">
          <a:xfrm>
            <a:off x="32" y="-24"/>
            <a:ext cx="9144000" cy="6858000"/>
          </a:xfrm>
          <a:prstGeom prst="rect">
            <a:avLst/>
          </a:prstGeom>
          <a:noFill/>
        </p:spPr>
      </p:pic>
      <p:pic>
        <p:nvPicPr>
          <p:cNvPr id="65" name="Explosion" descr="http://bestanimations.com/Military/Explosions/Explode-05-june.gif"/>
          <p:cNvPicPr>
            <a:picLocks noChangeAspect="1" noChangeArrowheads="1" noCrop="1"/>
          </p:cNvPicPr>
          <p:nvPr/>
        </p:nvPicPr>
        <p:blipFill>
          <a:blip r:embed="rId7"/>
          <a:srcRect/>
          <a:stretch>
            <a:fillRect/>
          </a:stretch>
        </p:blipFill>
        <p:spPr bwMode="auto">
          <a:xfrm>
            <a:off x="64" y="-48"/>
            <a:ext cx="9144000" cy="6858000"/>
          </a:xfrm>
          <a:prstGeom prst="rect">
            <a:avLst/>
          </a:prstGeom>
          <a:noFill/>
        </p:spPr>
      </p:pic>
      <p:pic>
        <p:nvPicPr>
          <p:cNvPr id="41"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27" presetClass="emph" presetSubtype="0" fill="hold" grpId="1" nodeType="afterEffect">
                                  <p:stCondLst>
                                    <p:cond delay="0"/>
                                  </p:stCondLst>
                                  <p:iterate type="lt">
                                    <p:tmPct val="0"/>
                                  </p:iterate>
                                  <p:childTnLst>
                                    <p:animClr clrSpc="rgb" dir="cw">
                                      <p:cBhvr override="childStyle">
                                        <p:cTn id="13" dur="250" autoRev="1" fill="hold"/>
                                        <p:tgtEl>
                                          <p:spTgt spid="12"/>
                                        </p:tgtEl>
                                        <p:attrNameLst>
                                          <p:attrName>style.color</p:attrName>
                                        </p:attrNameLst>
                                      </p:cBhvr>
                                      <p:to>
                                        <a:schemeClr val="bg1"/>
                                      </p:to>
                                    </p:animClr>
                                    <p:animClr clrSpc="rgb" dir="cw">
                                      <p:cBhvr>
                                        <p:cTn id="14" dur="250" autoRev="1" fill="hold"/>
                                        <p:tgtEl>
                                          <p:spTgt spid="12"/>
                                        </p:tgtEl>
                                        <p:attrNameLst>
                                          <p:attrName>fillcolor</p:attrName>
                                        </p:attrNameLst>
                                      </p:cBhvr>
                                      <p:to>
                                        <a:schemeClr val="bg1"/>
                                      </p:to>
                                    </p:animClr>
                                    <p:set>
                                      <p:cBhvr>
                                        <p:cTn id="15" dur="250" autoRev="1" fill="hold"/>
                                        <p:tgtEl>
                                          <p:spTgt spid="12"/>
                                        </p:tgtEl>
                                        <p:attrNameLst>
                                          <p:attrName>fill.type</p:attrName>
                                        </p:attrNameLst>
                                      </p:cBhvr>
                                      <p:to>
                                        <p:strVal val="solid"/>
                                      </p:to>
                                    </p:set>
                                    <p:set>
                                      <p:cBhvr>
                                        <p:cTn id="16" dur="250" autoRev="1" fill="hold"/>
                                        <p:tgtEl>
                                          <p:spTgt spid="12"/>
                                        </p:tgtEl>
                                        <p:attrNameLst>
                                          <p:attrName>fill.on</p:attrName>
                                        </p:attrNameLst>
                                      </p:cBhvr>
                                      <p:to>
                                        <p:strVal val="true"/>
                                      </p:to>
                                    </p:set>
                                  </p:childTnLst>
                                </p:cTn>
                              </p:par>
                            </p:childTnLst>
                          </p:cTn>
                        </p:par>
                        <p:par>
                          <p:cTn id="17" fill="hold">
                            <p:stCondLst>
                              <p:cond delay="1000"/>
                            </p:stCondLst>
                            <p:childTnLst>
                              <p:par>
                                <p:cTn id="18" presetID="1" presetClass="exit" presetSubtype="0" fill="hold" grpId="2" nodeType="afterEffect">
                                  <p:stCondLst>
                                    <p:cond delay="1000"/>
                                  </p:stCondLst>
                                  <p:iterate type="lt">
                                    <p:tmAbs val="0"/>
                                  </p:iterate>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grpId="0" nodeType="afterEffect">
                                  <p:stCondLst>
                                    <p:cond delay="0"/>
                                  </p:stCondLst>
                                  <p:iterate type="lt">
                                    <p:tmAbs val="0"/>
                                  </p:iterate>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27" presetClass="emph" presetSubtype="0" fill="hold" grpId="1" nodeType="afterEffect">
                                  <p:stCondLst>
                                    <p:cond delay="0"/>
                                  </p:stCondLst>
                                  <p:iterate type="lt">
                                    <p:tmPct val="0"/>
                                  </p:iterate>
                                  <p:childTnLst>
                                    <p:animClr clrSpc="rgb" dir="cw">
                                      <p:cBhvr override="childStyle">
                                        <p:cTn id="25" dur="250" autoRev="1" fill="hold"/>
                                        <p:tgtEl>
                                          <p:spTgt spid="13"/>
                                        </p:tgtEl>
                                        <p:attrNameLst>
                                          <p:attrName>style.color</p:attrName>
                                        </p:attrNameLst>
                                      </p:cBhvr>
                                      <p:to>
                                        <a:schemeClr val="bg1"/>
                                      </p:to>
                                    </p:animClr>
                                    <p:animClr clrSpc="rgb" dir="cw">
                                      <p:cBhvr>
                                        <p:cTn id="26" dur="250" autoRev="1" fill="hold"/>
                                        <p:tgtEl>
                                          <p:spTgt spid="13"/>
                                        </p:tgtEl>
                                        <p:attrNameLst>
                                          <p:attrName>fillcolor</p:attrName>
                                        </p:attrNameLst>
                                      </p:cBhvr>
                                      <p:to>
                                        <a:schemeClr val="bg1"/>
                                      </p:to>
                                    </p:animClr>
                                    <p:set>
                                      <p:cBhvr>
                                        <p:cTn id="27" dur="250" autoRev="1" fill="hold"/>
                                        <p:tgtEl>
                                          <p:spTgt spid="13"/>
                                        </p:tgtEl>
                                        <p:attrNameLst>
                                          <p:attrName>fill.type</p:attrName>
                                        </p:attrNameLst>
                                      </p:cBhvr>
                                      <p:to>
                                        <p:strVal val="solid"/>
                                      </p:to>
                                    </p:set>
                                    <p:set>
                                      <p:cBhvr>
                                        <p:cTn id="28" dur="250" autoRev="1" fill="hold"/>
                                        <p:tgtEl>
                                          <p:spTgt spid="13"/>
                                        </p:tgtEl>
                                        <p:attrNameLst>
                                          <p:attrName>fill.on</p:attrName>
                                        </p:attrNameLst>
                                      </p:cBhvr>
                                      <p:to>
                                        <p:strVal val="true"/>
                                      </p:to>
                                    </p:set>
                                  </p:childTnLst>
                                </p:cTn>
                              </p:par>
                            </p:childTnLst>
                          </p:cTn>
                        </p:par>
                        <p:par>
                          <p:cTn id="29" fill="hold">
                            <p:stCondLst>
                              <p:cond delay="2500"/>
                            </p:stCondLst>
                            <p:childTnLst>
                              <p:par>
                                <p:cTn id="30" presetID="1" presetClass="exit" presetSubtype="0" fill="hold" grpId="2" nodeType="afterEffect">
                                  <p:stCondLst>
                                    <p:cond delay="1000"/>
                                  </p:stCondLst>
                                  <p:iterate type="lt">
                                    <p:tmAbs val="0"/>
                                  </p:iterate>
                                  <p:childTnLst>
                                    <p:set>
                                      <p:cBhvr>
                                        <p:cTn id="31" dur="1" fill="hold">
                                          <p:stCondLst>
                                            <p:cond delay="0"/>
                                          </p:stCondLst>
                                        </p:cTn>
                                        <p:tgtEl>
                                          <p:spTgt spid="13"/>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grpId="0" nodeType="afterEffect">
                                  <p:stCondLst>
                                    <p:cond delay="0"/>
                                  </p:stCondLst>
                                  <p:iterate type="lt">
                                    <p:tmAbs val="0"/>
                                  </p:iterate>
                                  <p:childTnLst>
                                    <p:set>
                                      <p:cBhvr>
                                        <p:cTn id="34" dur="1" fill="hold">
                                          <p:stCondLst>
                                            <p:cond delay="0"/>
                                          </p:stCondLst>
                                        </p:cTn>
                                        <p:tgtEl>
                                          <p:spTgt spid="14"/>
                                        </p:tgtEl>
                                        <p:attrNameLst>
                                          <p:attrName>style.visibility</p:attrName>
                                        </p:attrNameLst>
                                      </p:cBhvr>
                                      <p:to>
                                        <p:strVal val="visible"/>
                                      </p:to>
                                    </p:set>
                                  </p:childTnLst>
                                </p:cTn>
                              </p:par>
                            </p:childTnLst>
                          </p:cTn>
                        </p:par>
                        <p:par>
                          <p:cTn id="35" fill="hold">
                            <p:stCondLst>
                              <p:cond delay="3500"/>
                            </p:stCondLst>
                            <p:childTnLst>
                              <p:par>
                                <p:cTn id="36" presetID="27" presetClass="emph" presetSubtype="0" fill="hold" grpId="1" nodeType="afterEffect">
                                  <p:stCondLst>
                                    <p:cond delay="0"/>
                                  </p:stCondLst>
                                  <p:iterate type="lt">
                                    <p:tmPct val="0"/>
                                  </p:iterate>
                                  <p:childTnLst>
                                    <p:animClr clrSpc="rgb" dir="cw">
                                      <p:cBhvr override="childStyle">
                                        <p:cTn id="37" dur="250" autoRev="1" fill="hold"/>
                                        <p:tgtEl>
                                          <p:spTgt spid="14"/>
                                        </p:tgtEl>
                                        <p:attrNameLst>
                                          <p:attrName>style.color</p:attrName>
                                        </p:attrNameLst>
                                      </p:cBhvr>
                                      <p:to>
                                        <a:schemeClr val="bg1"/>
                                      </p:to>
                                    </p:animClr>
                                    <p:animClr clrSpc="rgb" dir="cw">
                                      <p:cBhvr>
                                        <p:cTn id="38" dur="250" autoRev="1" fill="hold"/>
                                        <p:tgtEl>
                                          <p:spTgt spid="14"/>
                                        </p:tgtEl>
                                        <p:attrNameLst>
                                          <p:attrName>fillcolor</p:attrName>
                                        </p:attrNameLst>
                                      </p:cBhvr>
                                      <p:to>
                                        <a:schemeClr val="bg1"/>
                                      </p:to>
                                    </p:animClr>
                                    <p:set>
                                      <p:cBhvr>
                                        <p:cTn id="39" dur="250" autoRev="1" fill="hold"/>
                                        <p:tgtEl>
                                          <p:spTgt spid="14"/>
                                        </p:tgtEl>
                                        <p:attrNameLst>
                                          <p:attrName>fill.type</p:attrName>
                                        </p:attrNameLst>
                                      </p:cBhvr>
                                      <p:to>
                                        <p:strVal val="solid"/>
                                      </p:to>
                                    </p:set>
                                    <p:set>
                                      <p:cBhvr>
                                        <p:cTn id="40" dur="250" autoRev="1" fill="hold"/>
                                        <p:tgtEl>
                                          <p:spTgt spid="14"/>
                                        </p:tgtEl>
                                        <p:attrNameLst>
                                          <p:attrName>fill.on</p:attrName>
                                        </p:attrNameLst>
                                      </p:cBhvr>
                                      <p:to>
                                        <p:strVal val="true"/>
                                      </p:to>
                                    </p:set>
                                  </p:childTnLst>
                                </p:cTn>
                              </p:par>
                            </p:childTnLst>
                          </p:cTn>
                        </p:par>
                        <p:par>
                          <p:cTn id="41" fill="hold">
                            <p:stCondLst>
                              <p:cond delay="4000"/>
                            </p:stCondLst>
                            <p:childTnLst>
                              <p:par>
                                <p:cTn id="42" presetID="1" presetClass="exit" presetSubtype="0" fill="hold" grpId="2" nodeType="afterEffect">
                                  <p:stCondLst>
                                    <p:cond delay="1000"/>
                                  </p:stCondLst>
                                  <p:iterate type="lt">
                                    <p:tmAbs val="0"/>
                                  </p:iterate>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grpId="0" nodeType="afterEffect">
                                  <p:stCondLst>
                                    <p:cond delay="0"/>
                                  </p:stCondLst>
                                  <p:iterate type="lt">
                                    <p:tmAbs val="0"/>
                                  </p:iterate>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5000"/>
                            </p:stCondLst>
                            <p:childTnLst>
                              <p:par>
                                <p:cTn id="48" presetID="27" presetClass="emph" presetSubtype="0" fill="hold" grpId="1" nodeType="afterEffect">
                                  <p:stCondLst>
                                    <p:cond delay="0"/>
                                  </p:stCondLst>
                                  <p:iterate type="lt">
                                    <p:tmPct val="0"/>
                                  </p:iterate>
                                  <p:childTnLst>
                                    <p:animClr clrSpc="rgb" dir="cw">
                                      <p:cBhvr override="childStyle">
                                        <p:cTn id="49" dur="250" autoRev="1" fill="hold"/>
                                        <p:tgtEl>
                                          <p:spTgt spid="15"/>
                                        </p:tgtEl>
                                        <p:attrNameLst>
                                          <p:attrName>style.color</p:attrName>
                                        </p:attrNameLst>
                                      </p:cBhvr>
                                      <p:to>
                                        <a:schemeClr val="bg1"/>
                                      </p:to>
                                    </p:animClr>
                                    <p:animClr clrSpc="rgb" dir="cw">
                                      <p:cBhvr>
                                        <p:cTn id="50" dur="250" autoRev="1" fill="hold"/>
                                        <p:tgtEl>
                                          <p:spTgt spid="15"/>
                                        </p:tgtEl>
                                        <p:attrNameLst>
                                          <p:attrName>fillcolor</p:attrName>
                                        </p:attrNameLst>
                                      </p:cBhvr>
                                      <p:to>
                                        <a:schemeClr val="bg1"/>
                                      </p:to>
                                    </p:animClr>
                                    <p:set>
                                      <p:cBhvr>
                                        <p:cTn id="51" dur="250" autoRev="1" fill="hold"/>
                                        <p:tgtEl>
                                          <p:spTgt spid="15"/>
                                        </p:tgtEl>
                                        <p:attrNameLst>
                                          <p:attrName>fill.type</p:attrName>
                                        </p:attrNameLst>
                                      </p:cBhvr>
                                      <p:to>
                                        <p:strVal val="solid"/>
                                      </p:to>
                                    </p:set>
                                    <p:set>
                                      <p:cBhvr>
                                        <p:cTn id="52" dur="250" autoRev="1" fill="hold"/>
                                        <p:tgtEl>
                                          <p:spTgt spid="15"/>
                                        </p:tgtEl>
                                        <p:attrNameLst>
                                          <p:attrName>fill.on</p:attrName>
                                        </p:attrNameLst>
                                      </p:cBhvr>
                                      <p:to>
                                        <p:strVal val="true"/>
                                      </p:to>
                                    </p:set>
                                  </p:childTnLst>
                                </p:cTn>
                              </p:par>
                            </p:childTnLst>
                          </p:cTn>
                        </p:par>
                        <p:par>
                          <p:cTn id="53" fill="hold">
                            <p:stCondLst>
                              <p:cond delay="5500"/>
                            </p:stCondLst>
                            <p:childTnLst>
                              <p:par>
                                <p:cTn id="54" presetID="1" presetClass="exit" presetSubtype="0" fill="hold" grpId="2" nodeType="afterEffect">
                                  <p:stCondLst>
                                    <p:cond delay="1000"/>
                                  </p:stCondLst>
                                  <p:iterate type="lt">
                                    <p:tmAbs val="0"/>
                                  </p:iterate>
                                  <p:childTnLst>
                                    <p:set>
                                      <p:cBhvr>
                                        <p:cTn id="55" dur="1" fill="hold">
                                          <p:stCondLst>
                                            <p:cond delay="0"/>
                                          </p:stCondLst>
                                        </p:cTn>
                                        <p:tgtEl>
                                          <p:spTgt spid="15"/>
                                        </p:tgtEl>
                                        <p:attrNameLst>
                                          <p:attrName>style.visibility</p:attrName>
                                        </p:attrNameLst>
                                      </p:cBhvr>
                                      <p:to>
                                        <p:strVal val="hidden"/>
                                      </p:to>
                                    </p:set>
                                  </p:childTnLst>
                                </p:cTn>
                              </p:par>
                            </p:childTnLst>
                          </p:cTn>
                        </p:par>
                        <p:par>
                          <p:cTn id="56" fill="hold">
                            <p:stCondLst>
                              <p:cond delay="6500"/>
                            </p:stCondLst>
                            <p:childTnLst>
                              <p:par>
                                <p:cTn id="57" presetID="1" presetClass="entr" presetSubtype="0" fill="hold" grpId="0" nodeType="afterEffect">
                                  <p:stCondLst>
                                    <p:cond delay="0"/>
                                  </p:stCondLst>
                                  <p:iterate type="lt">
                                    <p:tmAbs val="0"/>
                                  </p:iterate>
                                  <p:childTnLst>
                                    <p:set>
                                      <p:cBhvr>
                                        <p:cTn id="58" dur="1" fill="hold">
                                          <p:stCondLst>
                                            <p:cond delay="0"/>
                                          </p:stCondLst>
                                        </p:cTn>
                                        <p:tgtEl>
                                          <p:spTgt spid="16"/>
                                        </p:tgtEl>
                                        <p:attrNameLst>
                                          <p:attrName>style.visibility</p:attrName>
                                        </p:attrNameLst>
                                      </p:cBhvr>
                                      <p:to>
                                        <p:strVal val="visible"/>
                                      </p:to>
                                    </p:set>
                                  </p:childTnLst>
                                </p:cTn>
                              </p:par>
                            </p:childTnLst>
                          </p:cTn>
                        </p:par>
                        <p:par>
                          <p:cTn id="59" fill="hold">
                            <p:stCondLst>
                              <p:cond delay="6500"/>
                            </p:stCondLst>
                            <p:childTnLst>
                              <p:par>
                                <p:cTn id="60" presetID="27" presetClass="emph" presetSubtype="0" fill="hold" grpId="1" nodeType="afterEffect">
                                  <p:stCondLst>
                                    <p:cond delay="0"/>
                                  </p:stCondLst>
                                  <p:iterate type="lt">
                                    <p:tmPct val="0"/>
                                  </p:iterate>
                                  <p:childTnLst>
                                    <p:animClr clrSpc="rgb" dir="cw">
                                      <p:cBhvr override="childStyle">
                                        <p:cTn id="61" dur="250" autoRev="1" fill="hold"/>
                                        <p:tgtEl>
                                          <p:spTgt spid="16"/>
                                        </p:tgtEl>
                                        <p:attrNameLst>
                                          <p:attrName>style.color</p:attrName>
                                        </p:attrNameLst>
                                      </p:cBhvr>
                                      <p:to>
                                        <a:schemeClr val="bg1"/>
                                      </p:to>
                                    </p:animClr>
                                    <p:animClr clrSpc="rgb" dir="cw">
                                      <p:cBhvr>
                                        <p:cTn id="62" dur="250" autoRev="1" fill="hold"/>
                                        <p:tgtEl>
                                          <p:spTgt spid="16"/>
                                        </p:tgtEl>
                                        <p:attrNameLst>
                                          <p:attrName>fillcolor</p:attrName>
                                        </p:attrNameLst>
                                      </p:cBhvr>
                                      <p:to>
                                        <a:schemeClr val="bg1"/>
                                      </p:to>
                                    </p:animClr>
                                    <p:set>
                                      <p:cBhvr>
                                        <p:cTn id="63" dur="250" autoRev="1" fill="hold"/>
                                        <p:tgtEl>
                                          <p:spTgt spid="16"/>
                                        </p:tgtEl>
                                        <p:attrNameLst>
                                          <p:attrName>fill.type</p:attrName>
                                        </p:attrNameLst>
                                      </p:cBhvr>
                                      <p:to>
                                        <p:strVal val="solid"/>
                                      </p:to>
                                    </p:set>
                                    <p:set>
                                      <p:cBhvr>
                                        <p:cTn id="64" dur="250" autoRev="1" fill="hold"/>
                                        <p:tgtEl>
                                          <p:spTgt spid="16"/>
                                        </p:tgtEl>
                                        <p:attrNameLst>
                                          <p:attrName>fill.on</p:attrName>
                                        </p:attrNameLst>
                                      </p:cBhvr>
                                      <p:to>
                                        <p:strVal val="true"/>
                                      </p:to>
                                    </p:set>
                                  </p:childTnLst>
                                </p:cTn>
                              </p:par>
                            </p:childTnLst>
                          </p:cTn>
                        </p:par>
                        <p:par>
                          <p:cTn id="65" fill="hold">
                            <p:stCondLst>
                              <p:cond delay="7000"/>
                            </p:stCondLst>
                            <p:childTnLst>
                              <p:par>
                                <p:cTn id="66" presetID="1" presetClass="exit" presetSubtype="0" fill="hold" grpId="2" nodeType="afterEffect">
                                  <p:stCondLst>
                                    <p:cond delay="1000"/>
                                  </p:stCondLst>
                                  <p:iterate type="lt">
                                    <p:tmAbs val="0"/>
                                  </p:iterate>
                                  <p:childTnLst>
                                    <p:set>
                                      <p:cBhvr>
                                        <p:cTn id="67" dur="1" fill="hold">
                                          <p:stCondLst>
                                            <p:cond delay="0"/>
                                          </p:stCondLst>
                                        </p:cTn>
                                        <p:tgtEl>
                                          <p:spTgt spid="16"/>
                                        </p:tgtEl>
                                        <p:attrNameLst>
                                          <p:attrName>style.visibility</p:attrName>
                                        </p:attrNameLst>
                                      </p:cBhvr>
                                      <p:to>
                                        <p:strVal val="hidden"/>
                                      </p:to>
                                    </p:set>
                                  </p:childTnLst>
                                </p:cTn>
                              </p:par>
                            </p:childTnLst>
                          </p:cTn>
                        </p:par>
                        <p:par>
                          <p:cTn id="68" fill="hold">
                            <p:stCondLst>
                              <p:cond delay="8000"/>
                            </p:stCondLst>
                            <p:childTnLst>
                              <p:par>
                                <p:cTn id="69" presetID="1" presetClass="entr" presetSubtype="0" fill="hold" grpId="0" nodeType="afterEffect">
                                  <p:stCondLst>
                                    <p:cond delay="0"/>
                                  </p:stCondLst>
                                  <p:iterate type="lt">
                                    <p:tmAbs val="0"/>
                                  </p:iterate>
                                  <p:childTnLst>
                                    <p:set>
                                      <p:cBhvr>
                                        <p:cTn id="70" dur="1" fill="hold">
                                          <p:stCondLst>
                                            <p:cond delay="0"/>
                                          </p:stCondLst>
                                        </p:cTn>
                                        <p:tgtEl>
                                          <p:spTgt spid="17"/>
                                        </p:tgtEl>
                                        <p:attrNameLst>
                                          <p:attrName>style.visibility</p:attrName>
                                        </p:attrNameLst>
                                      </p:cBhvr>
                                      <p:to>
                                        <p:strVal val="visible"/>
                                      </p:to>
                                    </p:set>
                                  </p:childTnLst>
                                </p:cTn>
                              </p:par>
                            </p:childTnLst>
                          </p:cTn>
                        </p:par>
                        <p:par>
                          <p:cTn id="71" fill="hold">
                            <p:stCondLst>
                              <p:cond delay="8000"/>
                            </p:stCondLst>
                            <p:childTnLst>
                              <p:par>
                                <p:cTn id="72" presetID="27" presetClass="emph" presetSubtype="0" fill="hold" grpId="1" nodeType="afterEffect">
                                  <p:stCondLst>
                                    <p:cond delay="0"/>
                                  </p:stCondLst>
                                  <p:iterate type="lt">
                                    <p:tmPct val="0"/>
                                  </p:iterate>
                                  <p:childTnLst>
                                    <p:animClr clrSpc="rgb" dir="cw">
                                      <p:cBhvr override="childStyle">
                                        <p:cTn id="73" dur="250" autoRev="1" fill="hold"/>
                                        <p:tgtEl>
                                          <p:spTgt spid="17"/>
                                        </p:tgtEl>
                                        <p:attrNameLst>
                                          <p:attrName>style.color</p:attrName>
                                        </p:attrNameLst>
                                      </p:cBhvr>
                                      <p:to>
                                        <a:schemeClr val="bg1"/>
                                      </p:to>
                                    </p:animClr>
                                    <p:animClr clrSpc="rgb" dir="cw">
                                      <p:cBhvr>
                                        <p:cTn id="74" dur="250" autoRev="1" fill="hold"/>
                                        <p:tgtEl>
                                          <p:spTgt spid="17"/>
                                        </p:tgtEl>
                                        <p:attrNameLst>
                                          <p:attrName>fillcolor</p:attrName>
                                        </p:attrNameLst>
                                      </p:cBhvr>
                                      <p:to>
                                        <a:schemeClr val="bg1"/>
                                      </p:to>
                                    </p:animClr>
                                    <p:set>
                                      <p:cBhvr>
                                        <p:cTn id="75" dur="250" autoRev="1" fill="hold"/>
                                        <p:tgtEl>
                                          <p:spTgt spid="17"/>
                                        </p:tgtEl>
                                        <p:attrNameLst>
                                          <p:attrName>fill.type</p:attrName>
                                        </p:attrNameLst>
                                      </p:cBhvr>
                                      <p:to>
                                        <p:strVal val="solid"/>
                                      </p:to>
                                    </p:set>
                                    <p:set>
                                      <p:cBhvr>
                                        <p:cTn id="76" dur="250" autoRev="1" fill="hold"/>
                                        <p:tgtEl>
                                          <p:spTgt spid="17"/>
                                        </p:tgtEl>
                                        <p:attrNameLst>
                                          <p:attrName>fill.on</p:attrName>
                                        </p:attrNameLst>
                                      </p:cBhvr>
                                      <p:to>
                                        <p:strVal val="true"/>
                                      </p:to>
                                    </p:set>
                                  </p:childTnLst>
                                </p:cTn>
                              </p:par>
                            </p:childTnLst>
                          </p:cTn>
                        </p:par>
                        <p:par>
                          <p:cTn id="77" fill="hold">
                            <p:stCondLst>
                              <p:cond delay="8500"/>
                            </p:stCondLst>
                            <p:childTnLst>
                              <p:par>
                                <p:cTn id="78" presetID="1" presetClass="exit" presetSubtype="0" fill="hold" grpId="2" nodeType="afterEffect">
                                  <p:stCondLst>
                                    <p:cond delay="1000"/>
                                  </p:stCondLst>
                                  <p:iterate type="lt">
                                    <p:tmAbs val="0"/>
                                  </p:iterate>
                                  <p:childTnLst>
                                    <p:set>
                                      <p:cBhvr>
                                        <p:cTn id="79" dur="1" fill="hold">
                                          <p:stCondLst>
                                            <p:cond delay="0"/>
                                          </p:stCondLst>
                                        </p:cTn>
                                        <p:tgtEl>
                                          <p:spTgt spid="17"/>
                                        </p:tgtEl>
                                        <p:attrNameLst>
                                          <p:attrName>style.visibility</p:attrName>
                                        </p:attrNameLst>
                                      </p:cBhvr>
                                      <p:to>
                                        <p:strVal val="hidden"/>
                                      </p:to>
                                    </p:set>
                                  </p:childTnLst>
                                </p:cTn>
                              </p:par>
                            </p:childTnLst>
                          </p:cTn>
                        </p:par>
                        <p:par>
                          <p:cTn id="80" fill="hold">
                            <p:stCondLst>
                              <p:cond delay="9500"/>
                            </p:stCondLst>
                            <p:childTnLst>
                              <p:par>
                                <p:cTn id="81" presetID="1" presetClass="entr" presetSubtype="0" fill="hold" grpId="0" nodeType="afterEffect">
                                  <p:stCondLst>
                                    <p:cond delay="0"/>
                                  </p:stCondLst>
                                  <p:iterate type="lt">
                                    <p:tmAbs val="0"/>
                                  </p:iterate>
                                  <p:childTnLst>
                                    <p:set>
                                      <p:cBhvr>
                                        <p:cTn id="82" dur="1" fill="hold">
                                          <p:stCondLst>
                                            <p:cond delay="0"/>
                                          </p:stCondLst>
                                        </p:cTn>
                                        <p:tgtEl>
                                          <p:spTgt spid="18"/>
                                        </p:tgtEl>
                                        <p:attrNameLst>
                                          <p:attrName>style.visibility</p:attrName>
                                        </p:attrNameLst>
                                      </p:cBhvr>
                                      <p:to>
                                        <p:strVal val="visible"/>
                                      </p:to>
                                    </p:set>
                                  </p:childTnLst>
                                </p:cTn>
                              </p:par>
                            </p:childTnLst>
                          </p:cTn>
                        </p:par>
                        <p:par>
                          <p:cTn id="83" fill="hold">
                            <p:stCondLst>
                              <p:cond delay="9500"/>
                            </p:stCondLst>
                            <p:childTnLst>
                              <p:par>
                                <p:cTn id="84" presetID="27" presetClass="emph" presetSubtype="0" fill="hold" grpId="1" nodeType="afterEffect">
                                  <p:stCondLst>
                                    <p:cond delay="0"/>
                                  </p:stCondLst>
                                  <p:iterate type="lt">
                                    <p:tmPct val="0"/>
                                  </p:iterate>
                                  <p:childTnLst>
                                    <p:animClr clrSpc="rgb" dir="cw">
                                      <p:cBhvr override="childStyle">
                                        <p:cTn id="85" dur="250" autoRev="1" fill="hold"/>
                                        <p:tgtEl>
                                          <p:spTgt spid="18"/>
                                        </p:tgtEl>
                                        <p:attrNameLst>
                                          <p:attrName>style.color</p:attrName>
                                        </p:attrNameLst>
                                      </p:cBhvr>
                                      <p:to>
                                        <a:schemeClr val="bg1"/>
                                      </p:to>
                                    </p:animClr>
                                    <p:animClr clrSpc="rgb" dir="cw">
                                      <p:cBhvr>
                                        <p:cTn id="86" dur="250" autoRev="1" fill="hold"/>
                                        <p:tgtEl>
                                          <p:spTgt spid="18"/>
                                        </p:tgtEl>
                                        <p:attrNameLst>
                                          <p:attrName>fillcolor</p:attrName>
                                        </p:attrNameLst>
                                      </p:cBhvr>
                                      <p:to>
                                        <a:schemeClr val="bg1"/>
                                      </p:to>
                                    </p:animClr>
                                    <p:set>
                                      <p:cBhvr>
                                        <p:cTn id="87" dur="250" autoRev="1" fill="hold"/>
                                        <p:tgtEl>
                                          <p:spTgt spid="18"/>
                                        </p:tgtEl>
                                        <p:attrNameLst>
                                          <p:attrName>fill.type</p:attrName>
                                        </p:attrNameLst>
                                      </p:cBhvr>
                                      <p:to>
                                        <p:strVal val="solid"/>
                                      </p:to>
                                    </p:set>
                                    <p:set>
                                      <p:cBhvr>
                                        <p:cTn id="88" dur="250" autoRev="1" fill="hold"/>
                                        <p:tgtEl>
                                          <p:spTgt spid="18"/>
                                        </p:tgtEl>
                                        <p:attrNameLst>
                                          <p:attrName>fill.on</p:attrName>
                                        </p:attrNameLst>
                                      </p:cBhvr>
                                      <p:to>
                                        <p:strVal val="true"/>
                                      </p:to>
                                    </p:set>
                                  </p:childTnLst>
                                </p:cTn>
                              </p:par>
                            </p:childTnLst>
                          </p:cTn>
                        </p:par>
                        <p:par>
                          <p:cTn id="89" fill="hold">
                            <p:stCondLst>
                              <p:cond delay="10000"/>
                            </p:stCondLst>
                            <p:childTnLst>
                              <p:par>
                                <p:cTn id="90" presetID="1" presetClass="exit" presetSubtype="0" fill="hold" grpId="2" nodeType="afterEffect">
                                  <p:stCondLst>
                                    <p:cond delay="1000"/>
                                  </p:stCondLst>
                                  <p:iterate type="lt">
                                    <p:tmAbs val="0"/>
                                  </p:iterate>
                                  <p:childTnLst>
                                    <p:set>
                                      <p:cBhvr>
                                        <p:cTn id="91" dur="1" fill="hold">
                                          <p:stCondLst>
                                            <p:cond delay="0"/>
                                          </p:stCondLst>
                                        </p:cTn>
                                        <p:tgtEl>
                                          <p:spTgt spid="18"/>
                                        </p:tgtEl>
                                        <p:attrNameLst>
                                          <p:attrName>style.visibility</p:attrName>
                                        </p:attrNameLst>
                                      </p:cBhvr>
                                      <p:to>
                                        <p:strVal val="hidden"/>
                                      </p:to>
                                    </p:set>
                                  </p:childTnLst>
                                </p:cTn>
                              </p:par>
                            </p:childTnLst>
                          </p:cTn>
                        </p:par>
                        <p:par>
                          <p:cTn id="92" fill="hold">
                            <p:stCondLst>
                              <p:cond delay="11000"/>
                            </p:stCondLst>
                            <p:childTnLst>
                              <p:par>
                                <p:cTn id="93" presetID="1" presetClass="entr" presetSubtype="0" fill="hold" grpId="0" nodeType="afterEffect">
                                  <p:stCondLst>
                                    <p:cond delay="0"/>
                                  </p:stCondLst>
                                  <p:iterate type="lt">
                                    <p:tmAbs val="0"/>
                                  </p:iterate>
                                  <p:childTnLst>
                                    <p:set>
                                      <p:cBhvr>
                                        <p:cTn id="94" dur="1" fill="hold">
                                          <p:stCondLst>
                                            <p:cond delay="0"/>
                                          </p:stCondLst>
                                        </p:cTn>
                                        <p:tgtEl>
                                          <p:spTgt spid="19"/>
                                        </p:tgtEl>
                                        <p:attrNameLst>
                                          <p:attrName>style.visibility</p:attrName>
                                        </p:attrNameLst>
                                      </p:cBhvr>
                                      <p:to>
                                        <p:strVal val="visible"/>
                                      </p:to>
                                    </p:set>
                                  </p:childTnLst>
                                </p:cTn>
                              </p:par>
                            </p:childTnLst>
                          </p:cTn>
                        </p:par>
                        <p:par>
                          <p:cTn id="95" fill="hold">
                            <p:stCondLst>
                              <p:cond delay="11000"/>
                            </p:stCondLst>
                            <p:childTnLst>
                              <p:par>
                                <p:cTn id="96" presetID="27" presetClass="emph" presetSubtype="0" fill="hold" grpId="1" nodeType="afterEffect">
                                  <p:stCondLst>
                                    <p:cond delay="0"/>
                                  </p:stCondLst>
                                  <p:iterate type="lt">
                                    <p:tmPct val="0"/>
                                  </p:iterate>
                                  <p:childTnLst>
                                    <p:animClr clrSpc="rgb" dir="cw">
                                      <p:cBhvr override="childStyle">
                                        <p:cTn id="97" dur="250" autoRev="1" fill="hold"/>
                                        <p:tgtEl>
                                          <p:spTgt spid="19"/>
                                        </p:tgtEl>
                                        <p:attrNameLst>
                                          <p:attrName>style.color</p:attrName>
                                        </p:attrNameLst>
                                      </p:cBhvr>
                                      <p:to>
                                        <a:schemeClr val="bg1"/>
                                      </p:to>
                                    </p:animClr>
                                    <p:animClr clrSpc="rgb" dir="cw">
                                      <p:cBhvr>
                                        <p:cTn id="98" dur="250" autoRev="1" fill="hold"/>
                                        <p:tgtEl>
                                          <p:spTgt spid="19"/>
                                        </p:tgtEl>
                                        <p:attrNameLst>
                                          <p:attrName>fillcolor</p:attrName>
                                        </p:attrNameLst>
                                      </p:cBhvr>
                                      <p:to>
                                        <a:schemeClr val="bg1"/>
                                      </p:to>
                                    </p:animClr>
                                    <p:set>
                                      <p:cBhvr>
                                        <p:cTn id="99" dur="250" autoRev="1" fill="hold"/>
                                        <p:tgtEl>
                                          <p:spTgt spid="19"/>
                                        </p:tgtEl>
                                        <p:attrNameLst>
                                          <p:attrName>fill.type</p:attrName>
                                        </p:attrNameLst>
                                      </p:cBhvr>
                                      <p:to>
                                        <p:strVal val="solid"/>
                                      </p:to>
                                    </p:set>
                                    <p:set>
                                      <p:cBhvr>
                                        <p:cTn id="100" dur="250" autoRev="1" fill="hold"/>
                                        <p:tgtEl>
                                          <p:spTgt spid="19"/>
                                        </p:tgtEl>
                                        <p:attrNameLst>
                                          <p:attrName>fill.on</p:attrName>
                                        </p:attrNameLst>
                                      </p:cBhvr>
                                      <p:to>
                                        <p:strVal val="true"/>
                                      </p:to>
                                    </p:set>
                                  </p:childTnLst>
                                </p:cTn>
                              </p:par>
                            </p:childTnLst>
                          </p:cTn>
                        </p:par>
                        <p:par>
                          <p:cTn id="101" fill="hold">
                            <p:stCondLst>
                              <p:cond delay="11500"/>
                            </p:stCondLst>
                            <p:childTnLst>
                              <p:par>
                                <p:cTn id="102" presetID="1" presetClass="exit" presetSubtype="0" fill="hold" grpId="2" nodeType="afterEffect">
                                  <p:stCondLst>
                                    <p:cond delay="1000"/>
                                  </p:stCondLst>
                                  <p:iterate type="lt">
                                    <p:tmAbs val="0"/>
                                  </p:iterate>
                                  <p:childTnLst>
                                    <p:set>
                                      <p:cBhvr>
                                        <p:cTn id="103" dur="1" fill="hold">
                                          <p:stCondLst>
                                            <p:cond delay="0"/>
                                          </p:stCondLst>
                                        </p:cTn>
                                        <p:tgtEl>
                                          <p:spTgt spid="19"/>
                                        </p:tgtEl>
                                        <p:attrNameLst>
                                          <p:attrName>style.visibility</p:attrName>
                                        </p:attrNameLst>
                                      </p:cBhvr>
                                      <p:to>
                                        <p:strVal val="hidden"/>
                                      </p:to>
                                    </p:set>
                                  </p:childTnLst>
                                </p:cTn>
                              </p:par>
                            </p:childTnLst>
                          </p:cTn>
                        </p:par>
                        <p:par>
                          <p:cTn id="104" fill="hold">
                            <p:stCondLst>
                              <p:cond delay="12500"/>
                            </p:stCondLst>
                            <p:childTnLst>
                              <p:par>
                                <p:cTn id="105" presetID="1" presetClass="entr" presetSubtype="0" fill="hold" grpId="0" nodeType="afterEffect">
                                  <p:stCondLst>
                                    <p:cond delay="0"/>
                                  </p:stCondLst>
                                  <p:iterate type="lt">
                                    <p:tmAbs val="0"/>
                                  </p:iterate>
                                  <p:childTnLst>
                                    <p:set>
                                      <p:cBhvr>
                                        <p:cTn id="106" dur="1" fill="hold">
                                          <p:stCondLst>
                                            <p:cond delay="0"/>
                                          </p:stCondLst>
                                        </p:cTn>
                                        <p:tgtEl>
                                          <p:spTgt spid="20"/>
                                        </p:tgtEl>
                                        <p:attrNameLst>
                                          <p:attrName>style.visibility</p:attrName>
                                        </p:attrNameLst>
                                      </p:cBhvr>
                                      <p:to>
                                        <p:strVal val="visible"/>
                                      </p:to>
                                    </p:set>
                                  </p:childTnLst>
                                </p:cTn>
                              </p:par>
                            </p:childTnLst>
                          </p:cTn>
                        </p:par>
                        <p:par>
                          <p:cTn id="107" fill="hold">
                            <p:stCondLst>
                              <p:cond delay="12500"/>
                            </p:stCondLst>
                            <p:childTnLst>
                              <p:par>
                                <p:cTn id="108" presetID="27" presetClass="emph" presetSubtype="0" fill="hold" grpId="1" nodeType="afterEffect">
                                  <p:stCondLst>
                                    <p:cond delay="0"/>
                                  </p:stCondLst>
                                  <p:iterate type="lt">
                                    <p:tmPct val="0"/>
                                  </p:iterate>
                                  <p:childTnLst>
                                    <p:animClr clrSpc="rgb" dir="cw">
                                      <p:cBhvr override="childStyle">
                                        <p:cTn id="109" dur="250" autoRev="1" fill="hold"/>
                                        <p:tgtEl>
                                          <p:spTgt spid="20"/>
                                        </p:tgtEl>
                                        <p:attrNameLst>
                                          <p:attrName>style.color</p:attrName>
                                        </p:attrNameLst>
                                      </p:cBhvr>
                                      <p:to>
                                        <a:schemeClr val="bg1"/>
                                      </p:to>
                                    </p:animClr>
                                    <p:animClr clrSpc="rgb" dir="cw">
                                      <p:cBhvr>
                                        <p:cTn id="110" dur="250" autoRev="1" fill="hold"/>
                                        <p:tgtEl>
                                          <p:spTgt spid="20"/>
                                        </p:tgtEl>
                                        <p:attrNameLst>
                                          <p:attrName>fillcolor</p:attrName>
                                        </p:attrNameLst>
                                      </p:cBhvr>
                                      <p:to>
                                        <a:schemeClr val="bg1"/>
                                      </p:to>
                                    </p:animClr>
                                    <p:set>
                                      <p:cBhvr>
                                        <p:cTn id="111" dur="250" autoRev="1" fill="hold"/>
                                        <p:tgtEl>
                                          <p:spTgt spid="20"/>
                                        </p:tgtEl>
                                        <p:attrNameLst>
                                          <p:attrName>fill.type</p:attrName>
                                        </p:attrNameLst>
                                      </p:cBhvr>
                                      <p:to>
                                        <p:strVal val="solid"/>
                                      </p:to>
                                    </p:set>
                                    <p:set>
                                      <p:cBhvr>
                                        <p:cTn id="112" dur="250" autoRev="1" fill="hold"/>
                                        <p:tgtEl>
                                          <p:spTgt spid="20"/>
                                        </p:tgtEl>
                                        <p:attrNameLst>
                                          <p:attrName>fill.on</p:attrName>
                                        </p:attrNameLst>
                                      </p:cBhvr>
                                      <p:to>
                                        <p:strVal val="true"/>
                                      </p:to>
                                    </p:set>
                                  </p:childTnLst>
                                </p:cTn>
                              </p:par>
                            </p:childTnLst>
                          </p:cTn>
                        </p:par>
                        <p:par>
                          <p:cTn id="113" fill="hold">
                            <p:stCondLst>
                              <p:cond delay="13000"/>
                            </p:stCondLst>
                            <p:childTnLst>
                              <p:par>
                                <p:cTn id="114" presetID="1" presetClass="exit" presetSubtype="0" fill="hold" grpId="2" nodeType="afterEffect">
                                  <p:stCondLst>
                                    <p:cond delay="1000"/>
                                  </p:stCondLst>
                                  <p:iterate type="lt">
                                    <p:tmAbs val="0"/>
                                  </p:iterate>
                                  <p:childTnLst>
                                    <p:set>
                                      <p:cBhvr>
                                        <p:cTn id="115" dur="1" fill="hold">
                                          <p:stCondLst>
                                            <p:cond delay="0"/>
                                          </p:stCondLst>
                                        </p:cTn>
                                        <p:tgtEl>
                                          <p:spTgt spid="20"/>
                                        </p:tgtEl>
                                        <p:attrNameLst>
                                          <p:attrName>style.visibility</p:attrName>
                                        </p:attrNameLst>
                                      </p:cBhvr>
                                      <p:to>
                                        <p:strVal val="hidden"/>
                                      </p:to>
                                    </p:set>
                                  </p:childTnLst>
                                </p:cTn>
                              </p:par>
                            </p:childTnLst>
                          </p:cTn>
                        </p:par>
                        <p:par>
                          <p:cTn id="116" fill="hold">
                            <p:stCondLst>
                              <p:cond delay="14000"/>
                            </p:stCondLst>
                            <p:childTnLst>
                              <p:par>
                                <p:cTn id="117" presetID="1" presetClass="entr" presetSubtype="0" fill="hold" grpId="0" nodeType="afterEffect">
                                  <p:stCondLst>
                                    <p:cond delay="0"/>
                                  </p:stCondLst>
                                  <p:iterate type="lt">
                                    <p:tmAbs val="0"/>
                                  </p:iterate>
                                  <p:childTnLst>
                                    <p:set>
                                      <p:cBhvr>
                                        <p:cTn id="118" dur="1" fill="hold">
                                          <p:stCondLst>
                                            <p:cond delay="0"/>
                                          </p:stCondLst>
                                        </p:cTn>
                                        <p:tgtEl>
                                          <p:spTgt spid="21"/>
                                        </p:tgtEl>
                                        <p:attrNameLst>
                                          <p:attrName>style.visibility</p:attrName>
                                        </p:attrNameLst>
                                      </p:cBhvr>
                                      <p:to>
                                        <p:strVal val="visible"/>
                                      </p:to>
                                    </p:set>
                                  </p:childTnLst>
                                </p:cTn>
                              </p:par>
                            </p:childTnLst>
                          </p:cTn>
                        </p:par>
                        <p:par>
                          <p:cTn id="119" fill="hold">
                            <p:stCondLst>
                              <p:cond delay="14000"/>
                            </p:stCondLst>
                            <p:childTnLst>
                              <p:par>
                                <p:cTn id="120" presetID="27" presetClass="emph" presetSubtype="0" fill="hold" grpId="1" nodeType="afterEffect">
                                  <p:stCondLst>
                                    <p:cond delay="0"/>
                                  </p:stCondLst>
                                  <p:iterate type="lt">
                                    <p:tmPct val="0"/>
                                  </p:iterate>
                                  <p:childTnLst>
                                    <p:animClr clrSpc="rgb" dir="cw">
                                      <p:cBhvr override="childStyle">
                                        <p:cTn id="121" dur="250" autoRev="1" fill="hold"/>
                                        <p:tgtEl>
                                          <p:spTgt spid="21"/>
                                        </p:tgtEl>
                                        <p:attrNameLst>
                                          <p:attrName>style.color</p:attrName>
                                        </p:attrNameLst>
                                      </p:cBhvr>
                                      <p:to>
                                        <a:schemeClr val="bg1"/>
                                      </p:to>
                                    </p:animClr>
                                    <p:animClr clrSpc="rgb" dir="cw">
                                      <p:cBhvr>
                                        <p:cTn id="122" dur="250" autoRev="1" fill="hold"/>
                                        <p:tgtEl>
                                          <p:spTgt spid="21"/>
                                        </p:tgtEl>
                                        <p:attrNameLst>
                                          <p:attrName>fillcolor</p:attrName>
                                        </p:attrNameLst>
                                      </p:cBhvr>
                                      <p:to>
                                        <a:schemeClr val="bg1"/>
                                      </p:to>
                                    </p:animClr>
                                    <p:set>
                                      <p:cBhvr>
                                        <p:cTn id="123" dur="250" autoRev="1" fill="hold"/>
                                        <p:tgtEl>
                                          <p:spTgt spid="21"/>
                                        </p:tgtEl>
                                        <p:attrNameLst>
                                          <p:attrName>fill.type</p:attrName>
                                        </p:attrNameLst>
                                      </p:cBhvr>
                                      <p:to>
                                        <p:strVal val="solid"/>
                                      </p:to>
                                    </p:set>
                                    <p:set>
                                      <p:cBhvr>
                                        <p:cTn id="124" dur="250" autoRev="1" fill="hold"/>
                                        <p:tgtEl>
                                          <p:spTgt spid="21"/>
                                        </p:tgtEl>
                                        <p:attrNameLst>
                                          <p:attrName>fill.on</p:attrName>
                                        </p:attrNameLst>
                                      </p:cBhvr>
                                      <p:to>
                                        <p:strVal val="true"/>
                                      </p:to>
                                    </p:set>
                                  </p:childTnLst>
                                </p:cTn>
                              </p:par>
                            </p:childTnLst>
                          </p:cTn>
                        </p:par>
                        <p:par>
                          <p:cTn id="125" fill="hold">
                            <p:stCondLst>
                              <p:cond delay="14500"/>
                            </p:stCondLst>
                            <p:childTnLst>
                              <p:par>
                                <p:cTn id="126" presetID="1" presetClass="exit" presetSubtype="0" fill="hold" grpId="2" nodeType="afterEffect">
                                  <p:stCondLst>
                                    <p:cond delay="1000"/>
                                  </p:stCondLst>
                                  <p:iterate type="lt">
                                    <p:tmAbs val="0"/>
                                  </p:iterate>
                                  <p:childTnLst>
                                    <p:set>
                                      <p:cBhvr>
                                        <p:cTn id="127" dur="1" fill="hold">
                                          <p:stCondLst>
                                            <p:cond delay="0"/>
                                          </p:stCondLst>
                                        </p:cTn>
                                        <p:tgtEl>
                                          <p:spTgt spid="21"/>
                                        </p:tgtEl>
                                        <p:attrNameLst>
                                          <p:attrName>style.visibility</p:attrName>
                                        </p:attrNameLst>
                                      </p:cBhvr>
                                      <p:to>
                                        <p:strVal val="hidden"/>
                                      </p:to>
                                    </p:set>
                                  </p:childTnLst>
                                </p:cTn>
                              </p:par>
                            </p:childTnLst>
                          </p:cTn>
                        </p:par>
                        <p:par>
                          <p:cTn id="128" fill="hold">
                            <p:stCondLst>
                              <p:cond delay="15500"/>
                            </p:stCondLst>
                            <p:childTnLst>
                              <p:par>
                                <p:cTn id="129" presetID="1" presetClass="entr" presetSubtype="0" fill="hold" grpId="0" nodeType="afterEffect">
                                  <p:stCondLst>
                                    <p:cond delay="0"/>
                                  </p:stCondLst>
                                  <p:iterate type="lt">
                                    <p:tmAbs val="0"/>
                                  </p:iterate>
                                  <p:childTnLst>
                                    <p:set>
                                      <p:cBhvr>
                                        <p:cTn id="130" dur="1" fill="hold">
                                          <p:stCondLst>
                                            <p:cond delay="0"/>
                                          </p:stCondLst>
                                        </p:cTn>
                                        <p:tgtEl>
                                          <p:spTgt spid="22"/>
                                        </p:tgtEl>
                                        <p:attrNameLst>
                                          <p:attrName>style.visibility</p:attrName>
                                        </p:attrNameLst>
                                      </p:cBhvr>
                                      <p:to>
                                        <p:strVal val="visible"/>
                                      </p:to>
                                    </p:set>
                                  </p:childTnLst>
                                </p:cTn>
                              </p:par>
                            </p:childTnLst>
                          </p:cTn>
                        </p:par>
                        <p:par>
                          <p:cTn id="131" fill="hold">
                            <p:stCondLst>
                              <p:cond delay="15500"/>
                            </p:stCondLst>
                            <p:childTnLst>
                              <p:par>
                                <p:cTn id="132" presetID="27" presetClass="emph" presetSubtype="0" fill="hold" grpId="1" nodeType="afterEffect">
                                  <p:stCondLst>
                                    <p:cond delay="0"/>
                                  </p:stCondLst>
                                  <p:iterate type="lt">
                                    <p:tmPct val="0"/>
                                  </p:iterate>
                                  <p:childTnLst>
                                    <p:animClr clrSpc="rgb" dir="cw">
                                      <p:cBhvr override="childStyle">
                                        <p:cTn id="133" dur="250" autoRev="1" fill="hold"/>
                                        <p:tgtEl>
                                          <p:spTgt spid="22"/>
                                        </p:tgtEl>
                                        <p:attrNameLst>
                                          <p:attrName>style.color</p:attrName>
                                        </p:attrNameLst>
                                      </p:cBhvr>
                                      <p:to>
                                        <a:schemeClr val="bg1"/>
                                      </p:to>
                                    </p:animClr>
                                    <p:animClr clrSpc="rgb" dir="cw">
                                      <p:cBhvr>
                                        <p:cTn id="134" dur="250" autoRev="1" fill="hold"/>
                                        <p:tgtEl>
                                          <p:spTgt spid="22"/>
                                        </p:tgtEl>
                                        <p:attrNameLst>
                                          <p:attrName>fillcolor</p:attrName>
                                        </p:attrNameLst>
                                      </p:cBhvr>
                                      <p:to>
                                        <a:schemeClr val="bg1"/>
                                      </p:to>
                                    </p:animClr>
                                    <p:set>
                                      <p:cBhvr>
                                        <p:cTn id="135" dur="250" autoRev="1" fill="hold"/>
                                        <p:tgtEl>
                                          <p:spTgt spid="22"/>
                                        </p:tgtEl>
                                        <p:attrNameLst>
                                          <p:attrName>fill.type</p:attrName>
                                        </p:attrNameLst>
                                      </p:cBhvr>
                                      <p:to>
                                        <p:strVal val="solid"/>
                                      </p:to>
                                    </p:set>
                                    <p:set>
                                      <p:cBhvr>
                                        <p:cTn id="136" dur="250" autoRev="1" fill="hold"/>
                                        <p:tgtEl>
                                          <p:spTgt spid="22"/>
                                        </p:tgtEl>
                                        <p:attrNameLst>
                                          <p:attrName>fill.on</p:attrName>
                                        </p:attrNameLst>
                                      </p:cBhvr>
                                      <p:to>
                                        <p:strVal val="true"/>
                                      </p:to>
                                    </p:set>
                                  </p:childTnLst>
                                </p:cTn>
                              </p:par>
                            </p:childTnLst>
                          </p:cTn>
                        </p:par>
                        <p:par>
                          <p:cTn id="137" fill="hold">
                            <p:stCondLst>
                              <p:cond delay="16000"/>
                            </p:stCondLst>
                            <p:childTnLst>
                              <p:par>
                                <p:cTn id="138" presetID="1" presetClass="exit" presetSubtype="0" fill="hold" grpId="2" nodeType="afterEffect">
                                  <p:stCondLst>
                                    <p:cond delay="0"/>
                                  </p:stCondLst>
                                  <p:iterate type="lt">
                                    <p:tmAbs val="0"/>
                                  </p:iterate>
                                  <p:childTnLst>
                                    <p:set>
                                      <p:cBhvr>
                                        <p:cTn id="139" dur="1" fill="hold">
                                          <p:stCondLst>
                                            <p:cond delay="0"/>
                                          </p:stCondLst>
                                        </p:cTn>
                                        <p:tgtEl>
                                          <p:spTgt spid="22"/>
                                        </p:tgtEl>
                                        <p:attrNameLst>
                                          <p:attrName>style.visibility</p:attrName>
                                        </p:attrNameLst>
                                      </p:cBhvr>
                                      <p:to>
                                        <p:strVal val="hidden"/>
                                      </p:to>
                                    </p:set>
                                  </p:childTnLst>
                                </p:cTn>
                              </p:par>
                            </p:childTnLst>
                          </p:cTn>
                        </p:par>
                        <p:par>
                          <p:cTn id="140" fill="hold">
                            <p:stCondLst>
                              <p:cond delay="16000"/>
                            </p:stCondLst>
                            <p:childTnLst>
                              <p:par>
                                <p:cTn id="141" presetID="1" presetClass="entr" presetSubtype="0" fill="hold" nodeType="afterEffect">
                                  <p:stCondLst>
                                    <p:cond delay="0"/>
                                  </p:stCondLst>
                                  <p:childTnLst>
                                    <p:set>
                                      <p:cBhvr>
                                        <p:cTn id="14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bigboom.wav"/>
                                        </p:tgtEl>
                                      </p:cMediaNode>
                                    </p:audio>
                                  </p:subTnLst>
                                </p:cTn>
                              </p:par>
                              <p:par>
                                <p:cTn id="143" presetID="10" presetClass="entr" presetSubtype="0" fill="hold" nodeType="withEffect">
                                  <p:stCondLst>
                                    <p:cond delay="1100"/>
                                  </p:stCondLst>
                                  <p:childTnLst>
                                    <p:set>
                                      <p:cBhvr>
                                        <p:cTn id="144" dur="1" fill="hold">
                                          <p:stCondLst>
                                            <p:cond delay="0"/>
                                          </p:stCondLst>
                                        </p:cTn>
                                        <p:tgtEl>
                                          <p:spTgt spid="41"/>
                                        </p:tgtEl>
                                        <p:attrNameLst>
                                          <p:attrName>style.visibility</p:attrName>
                                        </p:attrNameLst>
                                      </p:cBhvr>
                                      <p:to>
                                        <p:strVal val="visible"/>
                                      </p:to>
                                    </p:set>
                                    <p:animEffect transition="in" filter="fade">
                                      <p:cBhvr>
                                        <p:cTn id="1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6" restart="whenNotActive" fill="hold" evtFilter="cancelBubble" nodeType="interactiveSeq">
                <p:stCondLst>
                  <p:cond evt="onClick" delay="0">
                    <p:tgtEl>
                      <p:spTgt spid="31"/>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wipe(down)">
                                      <p:cBhvr>
                                        <p:cTn id="151" dur="200"/>
                                        <p:tgtEl>
                                          <p:spTgt spid="57"/>
                                        </p:tgtEl>
                                      </p:cBhvr>
                                    </p:animEffect>
                                  </p:childTnLst>
                                  <p:subTnLst>
                                    <p:audio>
                                      <p:cMediaNode>
                                        <p:cTn display="0" masterRel="sameClick">
                                          <p:stCondLst>
                                            <p:cond evt="begin" delay="0">
                                              <p:tn val="149"/>
                                            </p:cond>
                                          </p:stCondLst>
                                          <p:endCondLst>
                                            <p:cond evt="onStopAudio" delay="0">
                                              <p:tgtEl>
                                                <p:sldTgt/>
                                              </p:tgtEl>
                                            </p:cond>
                                          </p:endCondLst>
                                        </p:cTn>
                                        <p:tgtEl>
                                          <p:sndTgt r:embed="rId4" name="lazer.wav"/>
                                        </p:tgtEl>
                                      </p:cMediaNode>
                                    </p:audio>
                                  </p:subTnLst>
                                </p:cTn>
                              </p:par>
                            </p:childTnLst>
                          </p:cTn>
                        </p:par>
                        <p:par>
                          <p:cTn id="152" fill="hold">
                            <p:stCondLst>
                              <p:cond delay="200"/>
                            </p:stCondLst>
                            <p:childTnLst>
                              <p:par>
                                <p:cTn id="153" presetID="10" presetClass="exit" presetSubtype="0" fill="hold" grpId="1" nodeType="afterEffect">
                                  <p:stCondLst>
                                    <p:cond delay="0"/>
                                  </p:stCondLst>
                                  <p:childTnLst>
                                    <p:animEffect transition="out" filter="fade">
                                      <p:cBhvr>
                                        <p:cTn id="154" dur="200"/>
                                        <p:tgtEl>
                                          <p:spTgt spid="57"/>
                                        </p:tgtEl>
                                      </p:cBhvr>
                                    </p:animEffect>
                                    <p:set>
                                      <p:cBhvr>
                                        <p:cTn id="155" dur="1" fill="hold">
                                          <p:stCondLst>
                                            <p:cond delay="199"/>
                                          </p:stCondLst>
                                        </p:cTn>
                                        <p:tgtEl>
                                          <p:spTgt spid="57"/>
                                        </p:tgtEl>
                                        <p:attrNameLst>
                                          <p:attrName>style.visibility</p:attrName>
                                        </p:attrNameLst>
                                      </p:cBhvr>
                                      <p:to>
                                        <p:strVal val="hidden"/>
                                      </p:to>
                                    </p:set>
                                  </p:childTnLst>
                                </p:cTn>
                              </p:par>
                              <p:par>
                                <p:cTn id="156" presetID="9" presetClass="exit" presetSubtype="0" fill="hold" grpId="0" nodeType="withEffect">
                                  <p:stCondLst>
                                    <p:cond delay="0"/>
                                  </p:stCondLst>
                                  <p:childTnLst>
                                    <p:animEffect transition="out" filter="dissolve">
                                      <p:cBhvr>
                                        <p:cTn id="157" dur="200"/>
                                        <p:tgtEl>
                                          <p:spTgt spid="31"/>
                                        </p:tgtEl>
                                      </p:cBhvr>
                                    </p:animEffect>
                                    <p:set>
                                      <p:cBhvr>
                                        <p:cTn id="158"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59" restart="whenNotActive" fill="hold" evtFilter="cancelBubble" nodeType="interactiveSeq">
                <p:stCondLst>
                  <p:cond evt="onClick" delay="0">
                    <p:tgtEl>
                      <p:spTgt spid="58"/>
                    </p:tgtEl>
                  </p:cond>
                </p:stCondLst>
                <p:endSync evt="end" delay="0">
                  <p:rtn val="all"/>
                </p:endSync>
                <p:childTnLst>
                  <p:par>
                    <p:cTn id="160" fill="hold">
                      <p:stCondLst>
                        <p:cond delay="0"/>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59"/>
                                        </p:tgtEl>
                                        <p:attrNameLst>
                                          <p:attrName>style.visibility</p:attrName>
                                        </p:attrNameLst>
                                      </p:cBhvr>
                                      <p:to>
                                        <p:strVal val="visible"/>
                                      </p:to>
                                    </p:set>
                                    <p:animEffect transition="in" filter="wipe(down)">
                                      <p:cBhvr>
                                        <p:cTn id="164" dur="200"/>
                                        <p:tgtEl>
                                          <p:spTgt spid="59"/>
                                        </p:tgtEl>
                                      </p:cBhvr>
                                    </p:animEffect>
                                  </p:childTnLst>
                                  <p:subTnLst>
                                    <p:audio>
                                      <p:cMediaNode>
                                        <p:cTn display="0" masterRel="sameClick">
                                          <p:stCondLst>
                                            <p:cond evt="begin" delay="0">
                                              <p:tn val="162"/>
                                            </p:cond>
                                          </p:stCondLst>
                                          <p:endCondLst>
                                            <p:cond evt="onStopAudio" delay="0">
                                              <p:tgtEl>
                                                <p:sldTgt/>
                                              </p:tgtEl>
                                            </p:cond>
                                          </p:endCondLst>
                                        </p:cTn>
                                        <p:tgtEl>
                                          <p:sndTgt r:embed="rId4" name="lazer.wav"/>
                                        </p:tgtEl>
                                      </p:cMediaNode>
                                    </p:audio>
                                  </p:subTnLst>
                                </p:cTn>
                              </p:par>
                            </p:childTnLst>
                          </p:cTn>
                        </p:par>
                        <p:par>
                          <p:cTn id="165" fill="hold">
                            <p:stCondLst>
                              <p:cond delay="200"/>
                            </p:stCondLst>
                            <p:childTnLst>
                              <p:par>
                                <p:cTn id="166" presetID="10" presetClass="exit" presetSubtype="0" fill="hold" grpId="1" nodeType="afterEffect">
                                  <p:stCondLst>
                                    <p:cond delay="0"/>
                                  </p:stCondLst>
                                  <p:childTnLst>
                                    <p:animEffect transition="out" filter="fade">
                                      <p:cBhvr>
                                        <p:cTn id="167" dur="200"/>
                                        <p:tgtEl>
                                          <p:spTgt spid="59"/>
                                        </p:tgtEl>
                                      </p:cBhvr>
                                    </p:animEffect>
                                    <p:set>
                                      <p:cBhvr>
                                        <p:cTn id="168" dur="1" fill="hold">
                                          <p:stCondLst>
                                            <p:cond delay="199"/>
                                          </p:stCondLst>
                                        </p:cTn>
                                        <p:tgtEl>
                                          <p:spTgt spid="59"/>
                                        </p:tgtEl>
                                        <p:attrNameLst>
                                          <p:attrName>style.visibility</p:attrName>
                                        </p:attrNameLst>
                                      </p:cBhvr>
                                      <p:to>
                                        <p:strVal val="hidden"/>
                                      </p:to>
                                    </p:set>
                                  </p:childTnLst>
                                </p:cTn>
                              </p:par>
                              <p:par>
                                <p:cTn id="169" presetID="9" presetClass="exit" presetSubtype="0" fill="hold" grpId="0" nodeType="withEffect">
                                  <p:stCondLst>
                                    <p:cond delay="0"/>
                                  </p:stCondLst>
                                  <p:childTnLst>
                                    <p:animEffect transition="out" filter="dissolve">
                                      <p:cBhvr>
                                        <p:cTn id="170" dur="200"/>
                                        <p:tgtEl>
                                          <p:spTgt spid="58"/>
                                        </p:tgtEl>
                                      </p:cBhvr>
                                    </p:animEffect>
                                    <p:set>
                                      <p:cBhvr>
                                        <p:cTn id="171" dur="1" fill="hold">
                                          <p:stCondLst>
                                            <p:cond delay="199"/>
                                          </p:stCondLst>
                                        </p:cTn>
                                        <p:tgtEl>
                                          <p:spTgt spid="58"/>
                                        </p:tgtEl>
                                        <p:attrNameLst>
                                          <p:attrName>style.visibility</p:attrName>
                                        </p:attrNameLst>
                                      </p:cBhvr>
                                      <p:to>
                                        <p:strVal val="hidden"/>
                                      </p:to>
                                    </p:set>
                                  </p:childTnLst>
                                </p:cTn>
                              </p:par>
                            </p:childTnLst>
                          </p:cTn>
                        </p:par>
                        <p:par>
                          <p:cTn id="172" fill="hold">
                            <p:stCondLst>
                              <p:cond delay="400"/>
                            </p:stCondLst>
                            <p:childTnLst>
                              <p:par>
                                <p:cTn id="173" presetID="1" presetClass="entr" presetSubtype="0" fill="hold" nodeType="afterEffect">
                                  <p:stCondLst>
                                    <p:cond delay="0"/>
                                  </p:stCondLst>
                                  <p:childTnLst>
                                    <p:set>
                                      <p:cBhvr>
                                        <p:cTn id="17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bigboom.wav"/>
                                        </p:tgtEl>
                                      </p:cMediaNode>
                                    </p:audio>
                                  </p:subTnLst>
                                </p:cTn>
                              </p:par>
                              <p:par>
                                <p:cTn id="175" presetID="10" presetClass="entr" presetSubtype="0" fill="hold" nodeType="withEffect">
                                  <p:stCondLst>
                                    <p:cond delay="0"/>
                                  </p:stCondLst>
                                  <p:childTnLst>
                                    <p:set>
                                      <p:cBhvr>
                                        <p:cTn id="176" dur="1" fill="hold">
                                          <p:stCondLst>
                                            <p:cond delay="0"/>
                                          </p:stCondLst>
                                        </p:cTn>
                                        <p:tgtEl>
                                          <p:spTgt spid="41"/>
                                        </p:tgtEl>
                                        <p:attrNameLst>
                                          <p:attrName>style.visibility</p:attrName>
                                        </p:attrNameLst>
                                      </p:cBhvr>
                                      <p:to>
                                        <p:strVal val="visible"/>
                                      </p:to>
                                    </p:set>
                                    <p:animEffect transition="in" filter="fade">
                                      <p:cBhvr>
                                        <p:cTn id="177" dur="500"/>
                                        <p:tgtEl>
                                          <p:spTgt spid="41"/>
                                        </p:tgtEl>
                                      </p:cBhvr>
                                    </p:animEffect>
                                  </p:childTnLst>
                                </p:cTn>
                              </p:par>
                            </p:childTnLst>
                          </p:cTn>
                        </p:par>
                      </p:childTnLst>
                    </p:cTn>
                  </p:par>
                </p:childTnLst>
              </p:cTn>
              <p:nextCondLst>
                <p:cond evt="onClick" delay="0">
                  <p:tgtEl>
                    <p:spTgt spid="58"/>
                  </p:tgtEl>
                </p:cond>
              </p:nextCondLst>
            </p:seq>
            <p:seq concurrent="1" nextAc="seek">
              <p:cTn id="178" restart="whenNotActive" fill="hold" evtFilter="cancelBubble" nodeType="interactiveSeq">
                <p:stCondLst>
                  <p:cond evt="onClick" delay="0">
                    <p:tgtEl>
                      <p:spTgt spid="60"/>
                    </p:tgtEl>
                  </p:cond>
                </p:stCondLst>
                <p:endSync evt="end" delay="0">
                  <p:rtn val="all"/>
                </p:endSync>
                <p:childTnLst>
                  <p:par>
                    <p:cTn id="179" fill="hold">
                      <p:stCondLst>
                        <p:cond delay="0"/>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61"/>
                                        </p:tgtEl>
                                        <p:attrNameLst>
                                          <p:attrName>style.visibility</p:attrName>
                                        </p:attrNameLst>
                                      </p:cBhvr>
                                      <p:to>
                                        <p:strVal val="visible"/>
                                      </p:to>
                                    </p:set>
                                    <p:animEffect transition="in" filter="wipe(down)">
                                      <p:cBhvr>
                                        <p:cTn id="183" dur="200"/>
                                        <p:tgtEl>
                                          <p:spTgt spid="61"/>
                                        </p:tgtEl>
                                      </p:cBhvr>
                                    </p:animEffect>
                                  </p:childTnLst>
                                  <p:subTnLst>
                                    <p:audio>
                                      <p:cMediaNode>
                                        <p:cTn display="0" masterRel="sameClick">
                                          <p:stCondLst>
                                            <p:cond evt="begin" delay="0">
                                              <p:tn val="181"/>
                                            </p:cond>
                                          </p:stCondLst>
                                          <p:endCondLst>
                                            <p:cond evt="onStopAudio" delay="0">
                                              <p:tgtEl>
                                                <p:sldTgt/>
                                              </p:tgtEl>
                                            </p:cond>
                                          </p:endCondLst>
                                        </p:cTn>
                                        <p:tgtEl>
                                          <p:sndTgt r:embed="rId4" name="lazer.wav"/>
                                        </p:tgtEl>
                                      </p:cMediaNode>
                                    </p:audio>
                                  </p:subTnLst>
                                </p:cTn>
                              </p:par>
                            </p:childTnLst>
                          </p:cTn>
                        </p:par>
                        <p:par>
                          <p:cTn id="184" fill="hold">
                            <p:stCondLst>
                              <p:cond delay="200"/>
                            </p:stCondLst>
                            <p:childTnLst>
                              <p:par>
                                <p:cTn id="185" presetID="10" presetClass="exit" presetSubtype="0" fill="hold" grpId="1" nodeType="afterEffect">
                                  <p:stCondLst>
                                    <p:cond delay="0"/>
                                  </p:stCondLst>
                                  <p:childTnLst>
                                    <p:animEffect transition="out" filter="fade">
                                      <p:cBhvr>
                                        <p:cTn id="186" dur="200"/>
                                        <p:tgtEl>
                                          <p:spTgt spid="61"/>
                                        </p:tgtEl>
                                      </p:cBhvr>
                                    </p:animEffect>
                                    <p:set>
                                      <p:cBhvr>
                                        <p:cTn id="187" dur="1" fill="hold">
                                          <p:stCondLst>
                                            <p:cond delay="199"/>
                                          </p:stCondLst>
                                        </p:cTn>
                                        <p:tgtEl>
                                          <p:spTgt spid="61"/>
                                        </p:tgtEl>
                                        <p:attrNameLst>
                                          <p:attrName>style.visibility</p:attrName>
                                        </p:attrNameLst>
                                      </p:cBhvr>
                                      <p:to>
                                        <p:strVal val="hidden"/>
                                      </p:to>
                                    </p:set>
                                  </p:childTnLst>
                                </p:cTn>
                              </p:par>
                              <p:par>
                                <p:cTn id="188" presetID="9" presetClass="exit" presetSubtype="0" fill="hold" grpId="0" nodeType="withEffect">
                                  <p:stCondLst>
                                    <p:cond delay="0"/>
                                  </p:stCondLst>
                                  <p:childTnLst>
                                    <p:animEffect transition="out" filter="dissolve">
                                      <p:cBhvr>
                                        <p:cTn id="189" dur="200"/>
                                        <p:tgtEl>
                                          <p:spTgt spid="60"/>
                                        </p:tgtEl>
                                      </p:cBhvr>
                                    </p:animEffect>
                                    <p:set>
                                      <p:cBhvr>
                                        <p:cTn id="190" dur="1" fill="hold">
                                          <p:stCondLst>
                                            <p:cond delay="199"/>
                                          </p:stCondLst>
                                        </p:cTn>
                                        <p:tgtEl>
                                          <p:spTgt spid="60"/>
                                        </p:tgtEl>
                                        <p:attrNameLst>
                                          <p:attrName>style.visibility</p:attrName>
                                        </p:attrNameLst>
                                      </p:cBhvr>
                                      <p:to>
                                        <p:strVal val="hidden"/>
                                      </p:to>
                                    </p:set>
                                  </p:childTnLst>
                                </p:cTn>
                              </p:par>
                            </p:childTnLst>
                          </p:cTn>
                        </p:par>
                        <p:par>
                          <p:cTn id="191" fill="hold">
                            <p:stCondLst>
                              <p:cond delay="400"/>
                            </p:stCondLst>
                            <p:childTnLst>
                              <p:par>
                                <p:cTn id="192" presetID="1" presetClass="entr" presetSubtype="0" fill="hold" nodeType="afterEffect">
                                  <p:stCondLst>
                                    <p:cond delay="0"/>
                                  </p:stCondLst>
                                  <p:childTnLst>
                                    <p:set>
                                      <p:cBhvr>
                                        <p:cTn id="19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3" name="bigboom.wav"/>
                                        </p:tgtEl>
                                      </p:cMediaNode>
                                    </p:audio>
                                  </p:subTnLst>
                                </p:cTn>
                              </p:par>
                              <p:par>
                                <p:cTn id="194" presetID="10" presetClass="entr" presetSubtype="0" fill="hold" nodeType="withEffect">
                                  <p:stCondLst>
                                    <p:cond delay="0"/>
                                  </p:stCondLst>
                                  <p:childTnLst>
                                    <p:set>
                                      <p:cBhvr>
                                        <p:cTn id="195" dur="1" fill="hold">
                                          <p:stCondLst>
                                            <p:cond delay="0"/>
                                          </p:stCondLst>
                                        </p:cTn>
                                        <p:tgtEl>
                                          <p:spTgt spid="41"/>
                                        </p:tgtEl>
                                        <p:attrNameLst>
                                          <p:attrName>style.visibility</p:attrName>
                                        </p:attrNameLst>
                                      </p:cBhvr>
                                      <p:to>
                                        <p:strVal val="visible"/>
                                      </p:to>
                                    </p:set>
                                    <p:animEffect transition="in" filter="fade">
                                      <p:cBhvr>
                                        <p:cTn id="196" dur="500"/>
                                        <p:tgtEl>
                                          <p:spTgt spid="41"/>
                                        </p:tgtEl>
                                      </p:cBhvr>
                                    </p:animEffect>
                                  </p:childTnLst>
                                </p:cTn>
                              </p:par>
                            </p:childTnLst>
                          </p:cTn>
                        </p:par>
                      </p:childTnLst>
                    </p:cTn>
                  </p:par>
                </p:childTnLst>
              </p:cTn>
              <p:nextCondLst>
                <p:cond evt="onClick" delay="0">
                  <p:tgtEl>
                    <p:spTgt spid="60"/>
                  </p:tgtEl>
                </p:cond>
              </p:nextCondLst>
            </p:seq>
          </p:childTnLst>
        </p:cTn>
      </p:par>
    </p:tnLst>
    <p:bldLst>
      <p:bldP spid="58" grpId="0" animBg="1"/>
      <p:bldP spid="60" grpId="0" animBg="1"/>
      <p:bldP spid="31" grpId="0" animBg="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7" grpId="0" animBg="1"/>
      <p:bldP spid="57" grpId="1" animBg="1"/>
      <p:bldP spid="59" grpId="0" animBg="1"/>
      <p:bldP spid="59" grpId="1" animBg="1"/>
      <p:bldP spid="61" grpId="0" animBg="1"/>
      <p:bldP spid="6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4"/>
          <p:cNvGrpSpPr/>
          <p:nvPr/>
        </p:nvGrpSpPr>
        <p:grpSpPr>
          <a:xfrm>
            <a:off x="-142908" y="0"/>
            <a:ext cx="10286816" cy="6858000"/>
            <a:chOff x="0" y="0"/>
            <a:chExt cx="10286816" cy="6858000"/>
          </a:xfrm>
        </p:grpSpPr>
        <p:sp>
          <p:nvSpPr>
            <p:cNvPr id="23" name="직사각형 22"/>
            <p:cNvSpPr/>
            <p:nvPr/>
          </p:nvSpPr>
          <p:spPr>
            <a:xfrm>
              <a:off x="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직사각형 47"/>
            <p:cNvSpPr/>
            <p:nvPr/>
          </p:nvSpPr>
          <p:spPr>
            <a:xfrm>
              <a:off x="128585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직사각형 48"/>
            <p:cNvSpPr/>
            <p:nvPr/>
          </p:nvSpPr>
          <p:spPr>
            <a:xfrm>
              <a:off x="257170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직사각형 49"/>
            <p:cNvSpPr/>
            <p:nvPr/>
          </p:nvSpPr>
          <p:spPr>
            <a:xfrm>
              <a:off x="3857556"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직사각형 50"/>
            <p:cNvSpPr/>
            <p:nvPr/>
          </p:nvSpPr>
          <p:spPr>
            <a:xfrm>
              <a:off x="5143408"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직사각형 51"/>
            <p:cNvSpPr/>
            <p:nvPr/>
          </p:nvSpPr>
          <p:spPr>
            <a:xfrm>
              <a:off x="6429260"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직사각형 52"/>
            <p:cNvSpPr/>
            <p:nvPr/>
          </p:nvSpPr>
          <p:spPr>
            <a:xfrm>
              <a:off x="7715112"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직사각형 53"/>
            <p:cNvSpPr/>
            <p:nvPr/>
          </p:nvSpPr>
          <p:spPr>
            <a:xfrm>
              <a:off x="9000964" y="0"/>
              <a:ext cx="1285852" cy="6858000"/>
            </a:xfrm>
            <a:prstGeom prst="rect">
              <a:avLst/>
            </a:prstGeom>
            <a:gradFill flip="none" rotWithShape="1">
              <a:gsLst>
                <a:gs pos="0">
                  <a:schemeClr val="tx1"/>
                </a:gs>
                <a:gs pos="53000">
                  <a:srgbClr val="720202"/>
                </a:gs>
                <a:gs pos="100000">
                  <a:schemeClr val="dk1">
                    <a:shade val="94000"/>
                    <a:satMod val="1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tape" descr="http://fc01.deviantart.net/fs40/i/2009/013/d/a/Duct_Tape_Texture_by_phoosh.png"/>
          <p:cNvPicPr>
            <a:picLocks noChangeAspect="1" noChangeArrowheads="1"/>
          </p:cNvPicPr>
          <p:nvPr/>
        </p:nvPicPr>
        <p:blipFill>
          <a:blip r:embed="rId4"/>
          <a:srcRect/>
          <a:stretch>
            <a:fillRect/>
          </a:stretch>
        </p:blipFill>
        <p:spPr bwMode="auto">
          <a:xfrm rot="21108308">
            <a:off x="5622056" y="1602299"/>
            <a:ext cx="4657692" cy="3038860"/>
          </a:xfrm>
          <a:prstGeom prst="rect">
            <a:avLst/>
          </a:prstGeom>
          <a:noFill/>
        </p:spPr>
      </p:pic>
      <p:pic>
        <p:nvPicPr>
          <p:cNvPr id="1026" name="tape" descr="http://fc01.deviantart.net/fs40/i/2009/013/d/a/Duct_Tape_Texture_by_phoosh.png"/>
          <p:cNvPicPr>
            <a:picLocks noChangeAspect="1" noChangeArrowheads="1"/>
          </p:cNvPicPr>
          <p:nvPr/>
        </p:nvPicPr>
        <p:blipFill>
          <a:blip r:embed="rId4"/>
          <a:srcRect/>
          <a:stretch>
            <a:fillRect/>
          </a:stretch>
        </p:blipFill>
        <p:spPr bwMode="auto">
          <a:xfrm rot="20978341">
            <a:off x="-911488" y="1456499"/>
            <a:ext cx="4657692" cy="3038860"/>
          </a:xfrm>
          <a:prstGeom prst="rect">
            <a:avLst/>
          </a:prstGeom>
          <a:noFill/>
        </p:spPr>
      </p:pic>
      <p:sp>
        <p:nvSpPr>
          <p:cNvPr id="34" name="Timer back"/>
          <p:cNvSpPr/>
          <p:nvPr/>
        </p:nvSpPr>
        <p:spPr>
          <a:xfrm>
            <a:off x="2329366" y="1584966"/>
            <a:ext cx="4429156" cy="3987174"/>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8" name="red wire"/>
          <p:cNvSpPr/>
          <p:nvPr/>
        </p:nvSpPr>
        <p:spPr>
          <a:xfrm>
            <a:off x="3071802" y="-214338"/>
            <a:ext cx="214314" cy="2357454"/>
          </a:xfrm>
          <a:prstGeom prst="rect">
            <a:avLst/>
          </a:prstGeom>
          <a:gradFill>
            <a:gsLst>
              <a:gs pos="0">
                <a:schemeClr val="tx1"/>
              </a:gs>
              <a:gs pos="53000">
                <a:srgbClr val="FF00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yellow wire"/>
          <p:cNvSpPr/>
          <p:nvPr/>
        </p:nvSpPr>
        <p:spPr>
          <a:xfrm>
            <a:off x="5857884" y="-214338"/>
            <a:ext cx="214314" cy="2357454"/>
          </a:xfrm>
          <a:prstGeom prst="rect">
            <a:avLst/>
          </a:prstGeom>
          <a:gradFill>
            <a:gsLst>
              <a:gs pos="0">
                <a:schemeClr val="tx1"/>
              </a:gs>
              <a:gs pos="53000">
                <a:srgbClr val="FFFF0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lue wire"/>
          <p:cNvSpPr/>
          <p:nvPr/>
        </p:nvSpPr>
        <p:spPr>
          <a:xfrm>
            <a:off x="4429124" y="-214338"/>
            <a:ext cx="214314" cy="2357454"/>
          </a:xfrm>
          <a:prstGeom prst="rect">
            <a:avLst/>
          </a:prstGeom>
          <a:gradFill>
            <a:gsLst>
              <a:gs pos="0">
                <a:schemeClr val="tx1"/>
              </a:gs>
              <a:gs pos="53000">
                <a:srgbClr val="00B0F0"/>
              </a:gs>
              <a:gs pos="100000">
                <a:schemeClr val="dk1">
                  <a:shade val="94000"/>
                  <a:satMod val="1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Timer front"/>
          <p:cNvGrpSpPr/>
          <p:nvPr/>
        </p:nvGrpSpPr>
        <p:grpSpPr>
          <a:xfrm>
            <a:off x="2285984" y="1571612"/>
            <a:ext cx="4508102" cy="4448828"/>
            <a:chOff x="2285984" y="1571612"/>
            <a:chExt cx="4508102" cy="4448828"/>
          </a:xfrm>
        </p:grpSpPr>
        <p:sp>
          <p:nvSpPr>
            <p:cNvPr id="4" name="직사각형 3"/>
            <p:cNvSpPr/>
            <p:nvPr/>
          </p:nvSpPr>
          <p:spPr>
            <a:xfrm>
              <a:off x="2615118" y="2000240"/>
              <a:ext cx="3857652" cy="2272662"/>
            </a:xfrm>
            <a:prstGeom prst="rect">
              <a:avLst/>
            </a:prstGeom>
            <a:gradFill>
              <a:gsLst>
                <a:gs pos="9000">
                  <a:schemeClr val="tx1">
                    <a:lumMod val="85000"/>
                    <a:lumOff val="15000"/>
                  </a:schemeClr>
                </a:gs>
                <a:gs pos="68000">
                  <a:schemeClr val="tx1"/>
                </a:gs>
                <a:gs pos="94000">
                  <a:schemeClr val="tx1">
                    <a:lumMod val="85000"/>
                    <a:lumOff val="1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5" name="직사각형 4"/>
            <p:cNvSpPr/>
            <p:nvPr/>
          </p:nvSpPr>
          <p:spPr>
            <a:xfrm>
              <a:off x="2888853" y="2313176"/>
              <a:ext cx="3310183" cy="1646790"/>
            </a:xfrm>
            <a:prstGeom prst="rect">
              <a:avLst/>
            </a:prstGeom>
            <a:gradFill>
              <a:gsLst>
                <a:gs pos="0">
                  <a:schemeClr val="tx1"/>
                </a:gs>
                <a:gs pos="33000">
                  <a:srgbClr val="3D0101"/>
                </a:gs>
                <a:gs pos="77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6" name="자유형 35"/>
            <p:cNvSpPr/>
            <p:nvPr/>
          </p:nvSpPr>
          <p:spPr>
            <a:xfrm>
              <a:off x="6464952" y="1582911"/>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자유형 36"/>
            <p:cNvSpPr/>
            <p:nvPr/>
          </p:nvSpPr>
          <p:spPr>
            <a:xfrm flipH="1">
              <a:off x="2285984" y="1571612"/>
              <a:ext cx="329134" cy="4437529"/>
            </a:xfrm>
            <a:custGeom>
              <a:avLst/>
              <a:gdLst>
                <a:gd name="connsiteX0" fmla="*/ 284310 w 329134"/>
                <a:gd name="connsiteY0" fmla="*/ 3988013 h 4437529"/>
                <a:gd name="connsiteX1" fmla="*/ 7684 w 329134"/>
                <a:gd name="connsiteY1" fmla="*/ 2697096 h 4437529"/>
                <a:gd name="connsiteX2" fmla="*/ 0 w 329134"/>
                <a:gd name="connsiteY2" fmla="*/ 407254 h 4437529"/>
                <a:gd name="connsiteX3" fmla="*/ 276626 w 329134"/>
                <a:gd name="connsiteY3" fmla="*/ 0 h 4437529"/>
                <a:gd name="connsiteX4" fmla="*/ 284310 w 329134"/>
                <a:gd name="connsiteY4" fmla="*/ 3988013 h 443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34" h="4437529">
                  <a:moveTo>
                    <a:pt x="284310" y="3988013"/>
                  </a:moveTo>
                  <a:cubicBezTo>
                    <a:pt x="239486" y="4437529"/>
                    <a:pt x="99893" y="3127402"/>
                    <a:pt x="7684" y="2697096"/>
                  </a:cubicBezTo>
                  <a:cubicBezTo>
                    <a:pt x="5123" y="1933815"/>
                    <a:pt x="2561" y="1170535"/>
                    <a:pt x="0" y="407254"/>
                  </a:cubicBezTo>
                  <a:lnTo>
                    <a:pt x="276626" y="0"/>
                  </a:lnTo>
                  <a:cubicBezTo>
                    <a:pt x="279187" y="1324215"/>
                    <a:pt x="329134" y="3538497"/>
                    <a:pt x="284310" y="3988013"/>
                  </a:cubicBezTo>
                  <a:close/>
                </a:path>
              </a:pathLst>
            </a:custGeom>
            <a:gradFill>
              <a:gsLst>
                <a:gs pos="9000">
                  <a:schemeClr val="tx1">
                    <a:lumMod val="85000"/>
                    <a:lumOff val="15000"/>
                  </a:schemeClr>
                </a:gs>
                <a:gs pos="68000">
                  <a:schemeClr val="tx1"/>
                </a:gs>
                <a:gs pos="94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자유형 37"/>
            <p:cNvSpPr/>
            <p:nvPr/>
          </p:nvSpPr>
          <p:spPr>
            <a:xfrm>
              <a:off x="2361678" y="4226218"/>
              <a:ext cx="4349163" cy="1429231"/>
            </a:xfrm>
            <a:custGeom>
              <a:avLst/>
              <a:gdLst>
                <a:gd name="connsiteX0" fmla="*/ 0 w 4349163"/>
                <a:gd name="connsiteY0" fmla="*/ 1429231 h 1429231"/>
                <a:gd name="connsiteX1" fmla="*/ 4349163 w 4349163"/>
                <a:gd name="connsiteY1" fmla="*/ 1429231 h 1429231"/>
                <a:gd name="connsiteX2" fmla="*/ 4103274 w 4349163"/>
                <a:gd name="connsiteY2" fmla="*/ 0 h 1429231"/>
                <a:gd name="connsiteX3" fmla="*/ 238205 w 4349163"/>
                <a:gd name="connsiteY3" fmla="*/ 30737 h 1429231"/>
                <a:gd name="connsiteX4" fmla="*/ 0 w 4349163"/>
                <a:gd name="connsiteY4" fmla="*/ 1429231 h 142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163" h="1429231">
                  <a:moveTo>
                    <a:pt x="0" y="1429231"/>
                  </a:moveTo>
                  <a:lnTo>
                    <a:pt x="4349163" y="1429231"/>
                  </a:lnTo>
                  <a:lnTo>
                    <a:pt x="4103274" y="0"/>
                  </a:lnTo>
                  <a:lnTo>
                    <a:pt x="238205" y="30737"/>
                  </a:lnTo>
                  <a:lnTo>
                    <a:pt x="0" y="1429231"/>
                  </a:lnTo>
                  <a:close/>
                </a:path>
              </a:pathLst>
            </a:custGeom>
            <a:gradFill>
              <a:gsLst>
                <a:gs pos="0">
                  <a:schemeClr val="tx1">
                    <a:lumMod val="85000"/>
                    <a:lumOff val="15000"/>
                  </a:schemeClr>
                </a:gs>
                <a:gs pos="14000">
                  <a:schemeClr val="tx1"/>
                </a:gs>
                <a:gs pos="98000">
                  <a:schemeClr val="tx1">
                    <a:lumMod val="85000"/>
                    <a:lumOff val="15000"/>
                  </a:schemeClr>
                </a:gs>
              </a:gsLst>
              <a:lin ang="162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Hand"/>
          <p:cNvPicPr>
            <a:picLocks noChangeAspect="1" noChangeArrowheads="1"/>
          </p:cNvPicPr>
          <p:nvPr/>
        </p:nvPicPr>
        <p:blipFill>
          <a:blip r:embed="rId5">
            <a:lum bright="-10000"/>
          </a:blip>
          <a:srcRect/>
          <a:stretch>
            <a:fillRect/>
          </a:stretch>
        </p:blipFill>
        <p:spPr bwMode="auto">
          <a:xfrm>
            <a:off x="0" y="3790992"/>
            <a:ext cx="9182100" cy="5638800"/>
          </a:xfrm>
          <a:prstGeom prst="rect">
            <a:avLst/>
          </a:prstGeom>
          <a:noFill/>
          <a:ln w="9525">
            <a:noFill/>
            <a:miter lim="800000"/>
            <a:headEnd/>
            <a:tailEnd/>
          </a:ln>
          <a:effectLst/>
        </p:spPr>
      </p:pic>
      <p:pic>
        <p:nvPicPr>
          <p:cNvPr id="41"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42" name="TextBox 41"/>
          <p:cNvSpPr txBox="1"/>
          <p:nvPr/>
        </p:nvSpPr>
        <p:spPr>
          <a:xfrm>
            <a:off x="2895225" y="2357430"/>
            <a:ext cx="3288080" cy="846386"/>
          </a:xfrm>
          <a:prstGeom prst="rect">
            <a:avLst/>
          </a:prstGeom>
          <a:noFill/>
        </p:spPr>
        <p:txBody>
          <a:bodyPr wrap="none" rtlCol="0">
            <a:spAutoFit/>
          </a:bodyPr>
          <a:lstStyle/>
          <a:p>
            <a:r>
              <a:rPr lang="en-US" sz="4900" b="1" dirty="0" smtClean="0">
                <a:solidFill>
                  <a:srgbClr val="812121"/>
                </a:solidFill>
                <a:latin typeface="Century Gothic" pitchFamily="34" charset="0"/>
                <a:cs typeface="Microsoft Sans Serif" pitchFamily="34" charset="0"/>
              </a:rPr>
              <a:t>DISARMED</a:t>
            </a:r>
            <a:endParaRPr lang="en-US" sz="4900" b="1" dirty="0">
              <a:solidFill>
                <a:srgbClr val="812121"/>
              </a:solidFill>
              <a:latin typeface="Century Gothic" pitchFamily="34" charset="0"/>
              <a:cs typeface="Microsoft Sans Serif" pitchFamily="34" charset="0"/>
            </a:endParaRPr>
          </a:p>
        </p:txBody>
      </p:sp>
      <p:sp>
        <p:nvSpPr>
          <p:cNvPr id="43" name="TextBox 42"/>
          <p:cNvSpPr txBox="1"/>
          <p:nvPr/>
        </p:nvSpPr>
        <p:spPr>
          <a:xfrm>
            <a:off x="2830304" y="3011242"/>
            <a:ext cx="3417923" cy="815608"/>
          </a:xfrm>
          <a:prstGeom prst="rect">
            <a:avLst/>
          </a:prstGeom>
          <a:noFill/>
        </p:spPr>
        <p:txBody>
          <a:bodyPr wrap="none" rtlCol="0">
            <a:spAutoFit/>
          </a:bodyPr>
          <a:lstStyle/>
          <a:p>
            <a:r>
              <a:rPr lang="en-US" sz="4700" b="1" dirty="0" smtClean="0">
                <a:solidFill>
                  <a:srgbClr val="812121"/>
                </a:solidFill>
                <a:latin typeface="Century Gothic" pitchFamily="34" charset="0"/>
                <a:cs typeface="Microsoft Sans Serif" pitchFamily="34" charset="0"/>
              </a:rPr>
              <a:t>+10 POINTS</a:t>
            </a:r>
            <a:endParaRPr lang="en-US" sz="4700" b="1" dirty="0">
              <a:solidFill>
                <a:srgbClr val="812121"/>
              </a:solidFill>
              <a:latin typeface="Century Gothic" pitchFamily="34" charset="0"/>
              <a:cs typeface="Microsoft Sans Serif" pitchFamily="34" charset="0"/>
            </a:endParaRPr>
          </a:p>
        </p:txBody>
      </p:sp>
      <p:sp>
        <p:nvSpPr>
          <p:cNvPr id="57" name="Beam1"/>
          <p:cNvSpPr/>
          <p:nvPr/>
        </p:nvSpPr>
        <p:spPr>
          <a:xfrm rot="21138539" flipH="1">
            <a:off x="4779169" y="365597"/>
            <a:ext cx="238491" cy="4487347"/>
          </a:xfrm>
          <a:prstGeom prst="triangle">
            <a:avLst/>
          </a:prstGeom>
          <a:gradFill>
            <a:gsLst>
              <a:gs pos="1000">
                <a:srgbClr val="FF0000"/>
              </a:gs>
              <a:gs pos="47000">
                <a:schemeClr val="bg1"/>
              </a:gs>
              <a:gs pos="100000">
                <a:srgbClr val="FF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200"/>
                                        <p:tgtEl>
                                          <p:spTgt spid="57"/>
                                        </p:tgtEl>
                                      </p:cBhvr>
                                    </p:animEffect>
                                  </p:childTnLst>
                                  <p:subTnLst>
                                    <p:audio>
                                      <p:cMediaNode>
                                        <p:cTn display="0" masterRel="sameClick">
                                          <p:stCondLst>
                                            <p:cond evt="begin" delay="0">
                                              <p:tn val="5"/>
                                            </p:cond>
                                          </p:stCondLst>
                                          <p:endCondLst>
                                            <p:cond evt="onStopAudio" delay="0">
                                              <p:tgtEl>
                                                <p:sldTgt/>
                                              </p:tgtEl>
                                            </p:cond>
                                          </p:endCondLst>
                                        </p:cTn>
                                        <p:tgtEl>
                                          <p:sndTgt r:embed="rId3" name="lazer.wav"/>
                                        </p:tgtEl>
                                      </p:cMediaNode>
                                    </p:audio>
                                  </p:subTnLst>
                                </p:cTn>
                              </p:par>
                            </p:childTnLst>
                          </p:cTn>
                        </p:par>
                        <p:par>
                          <p:cTn id="8" fill="hold">
                            <p:stCondLst>
                              <p:cond delay="200"/>
                            </p:stCondLst>
                            <p:childTnLst>
                              <p:par>
                                <p:cTn id="9" presetID="10" presetClass="exit" presetSubtype="0" fill="hold" grpId="1" nodeType="afterEffect">
                                  <p:stCondLst>
                                    <p:cond delay="0"/>
                                  </p:stCondLst>
                                  <p:childTnLst>
                                    <p:animEffect transition="out" filter="fade">
                                      <p:cBhvr>
                                        <p:cTn id="10" dur="200"/>
                                        <p:tgtEl>
                                          <p:spTgt spid="57"/>
                                        </p:tgtEl>
                                      </p:cBhvr>
                                    </p:animEffect>
                                    <p:set>
                                      <p:cBhvr>
                                        <p:cTn id="11" dur="1" fill="hold">
                                          <p:stCondLst>
                                            <p:cond delay="199"/>
                                          </p:stCondLst>
                                        </p:cTn>
                                        <p:tgtEl>
                                          <p:spTgt spid="57"/>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200"/>
                                        <p:tgtEl>
                                          <p:spTgt spid="31"/>
                                        </p:tgtEl>
                                      </p:cBhvr>
                                    </p:animEffect>
                                    <p:set>
                                      <p:cBhvr>
                                        <p:cTn id="14" dur="1" fill="hold">
                                          <p:stCondLst>
                                            <p:cond delay="199"/>
                                          </p:stCondLst>
                                        </p:cTn>
                                        <p:tgtEl>
                                          <p:spTgt spid="31"/>
                                        </p:tgtEl>
                                        <p:attrNameLst>
                                          <p:attrName>style.visibility</p:attrName>
                                        </p:attrNameLst>
                                      </p:cBhvr>
                                      <p:to>
                                        <p:strVal val="hidden"/>
                                      </p:to>
                                    </p:set>
                                  </p:childTnLst>
                                </p:cTn>
                              </p:par>
                            </p:childTnLst>
                          </p:cTn>
                        </p:par>
                        <p:par>
                          <p:cTn id="15" fill="hold">
                            <p:stCondLst>
                              <p:cond delay="400"/>
                            </p:stCondLst>
                            <p:childTnLst>
                              <p:par>
                                <p:cTn id="16" presetID="1" presetClass="entr" presetSubtype="0" fill="hold" grpId="0" nodeType="afterEffect">
                                  <p:stCondLst>
                                    <p:cond delay="0"/>
                                  </p:stCondLst>
                                  <p:iterate type="lt">
                                    <p:tmAbs val="0"/>
                                  </p:iterate>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400"/>
                            </p:stCondLst>
                            <p:childTnLst>
                              <p:par>
                                <p:cTn id="19" presetID="27" presetClass="emph" presetSubtype="0" fill="hold" grpId="1" nodeType="afterEffect">
                                  <p:stCondLst>
                                    <p:cond delay="0"/>
                                  </p:stCondLst>
                                  <p:iterate type="lt">
                                    <p:tmPct val="0"/>
                                  </p:iterate>
                                  <p:childTnLst>
                                    <p:animClr clrSpc="rgb" dir="cw">
                                      <p:cBhvr override="childStyle">
                                        <p:cTn id="20" dur="250" autoRev="1" fill="hold"/>
                                        <p:tgtEl>
                                          <p:spTgt spid="42"/>
                                        </p:tgtEl>
                                        <p:attrNameLst>
                                          <p:attrName>style.color</p:attrName>
                                        </p:attrNameLst>
                                      </p:cBhvr>
                                      <p:to>
                                        <a:schemeClr val="bg1"/>
                                      </p:to>
                                    </p:animClr>
                                    <p:animClr clrSpc="rgb" dir="cw">
                                      <p:cBhvr>
                                        <p:cTn id="21" dur="250" autoRev="1" fill="hold"/>
                                        <p:tgtEl>
                                          <p:spTgt spid="42"/>
                                        </p:tgtEl>
                                        <p:attrNameLst>
                                          <p:attrName>fillcolor</p:attrName>
                                        </p:attrNameLst>
                                      </p:cBhvr>
                                      <p:to>
                                        <a:schemeClr val="bg1"/>
                                      </p:to>
                                    </p:animClr>
                                    <p:set>
                                      <p:cBhvr>
                                        <p:cTn id="22" dur="250" autoRev="1" fill="hold"/>
                                        <p:tgtEl>
                                          <p:spTgt spid="42"/>
                                        </p:tgtEl>
                                        <p:attrNameLst>
                                          <p:attrName>fill.type</p:attrName>
                                        </p:attrNameLst>
                                      </p:cBhvr>
                                      <p:to>
                                        <p:strVal val="solid"/>
                                      </p:to>
                                    </p:set>
                                    <p:set>
                                      <p:cBhvr>
                                        <p:cTn id="23" dur="250" autoRev="1" fill="hold"/>
                                        <p:tgtEl>
                                          <p:spTgt spid="42"/>
                                        </p:tgtEl>
                                        <p:attrNameLst>
                                          <p:attrName>fill.on</p:attrName>
                                        </p:attrNameLst>
                                      </p:cBhvr>
                                      <p:to>
                                        <p:strVal val="true"/>
                                      </p:to>
                                    </p:set>
                                  </p:childTnLst>
                                </p:cTn>
                              </p:par>
                            </p:childTnLst>
                          </p:cTn>
                        </p:par>
                        <p:par>
                          <p:cTn id="24" fill="hold">
                            <p:stCondLst>
                              <p:cond delay="900"/>
                            </p:stCondLst>
                            <p:childTnLst>
                              <p:par>
                                <p:cTn id="25" presetID="1" presetClass="entr" presetSubtype="0" fill="hold" grpId="0" nodeType="afterEffect">
                                  <p:stCondLst>
                                    <p:cond delay="0"/>
                                  </p:stCondLst>
                                  <p:iterate type="lt">
                                    <p:tmAbs val="0"/>
                                  </p:iterate>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900"/>
                            </p:stCondLst>
                            <p:childTnLst>
                              <p:par>
                                <p:cTn id="28" presetID="27" presetClass="emph" presetSubtype="0" fill="hold" grpId="1" nodeType="afterEffect">
                                  <p:stCondLst>
                                    <p:cond delay="0"/>
                                  </p:stCondLst>
                                  <p:iterate type="lt">
                                    <p:tmPct val="0"/>
                                  </p:iterate>
                                  <p:childTnLst>
                                    <p:animClr clrSpc="rgb" dir="cw">
                                      <p:cBhvr override="childStyle">
                                        <p:cTn id="29" dur="250" autoRev="1" fill="hold"/>
                                        <p:tgtEl>
                                          <p:spTgt spid="43"/>
                                        </p:tgtEl>
                                        <p:attrNameLst>
                                          <p:attrName>style.color</p:attrName>
                                        </p:attrNameLst>
                                      </p:cBhvr>
                                      <p:to>
                                        <a:schemeClr val="bg1"/>
                                      </p:to>
                                    </p:animClr>
                                    <p:animClr clrSpc="rgb" dir="cw">
                                      <p:cBhvr>
                                        <p:cTn id="30" dur="250" autoRev="1" fill="hold"/>
                                        <p:tgtEl>
                                          <p:spTgt spid="43"/>
                                        </p:tgtEl>
                                        <p:attrNameLst>
                                          <p:attrName>fillcolor</p:attrName>
                                        </p:attrNameLst>
                                      </p:cBhvr>
                                      <p:to>
                                        <a:schemeClr val="bg1"/>
                                      </p:to>
                                    </p:animClr>
                                    <p:set>
                                      <p:cBhvr>
                                        <p:cTn id="31" dur="250" autoRev="1" fill="hold"/>
                                        <p:tgtEl>
                                          <p:spTgt spid="43"/>
                                        </p:tgtEl>
                                        <p:attrNameLst>
                                          <p:attrName>fill.type</p:attrName>
                                        </p:attrNameLst>
                                      </p:cBhvr>
                                      <p:to>
                                        <p:strVal val="solid"/>
                                      </p:to>
                                    </p:set>
                                    <p:set>
                                      <p:cBhvr>
                                        <p:cTn id="32" dur="250" autoRev="1" fill="hold"/>
                                        <p:tgtEl>
                                          <p:spTgt spid="43"/>
                                        </p:tgtEl>
                                        <p:attrNameLst>
                                          <p:attrName>fill.on</p:attrName>
                                        </p:attrNameLst>
                                      </p:cBhvr>
                                      <p:to>
                                        <p:strVal val="true"/>
                                      </p:to>
                                    </p:se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P spid="42" grpId="1"/>
      <p:bldP spid="43" grpId="0"/>
      <p:bldP spid="43" grpId="1"/>
      <p:bldP spid="57" grpId="0" animBg="1"/>
      <p:bldP spid="5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38726" y="-1499146"/>
            <a:ext cx="5494861" cy="8269876"/>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5</a:t>
            </a:r>
            <a:endParaRPr lang="en-US" sz="8000" dirty="0">
              <a:solidFill>
                <a:schemeClr val="accent3">
                  <a:lumMod val="75000"/>
                </a:schemeClr>
              </a:solidFill>
              <a:latin typeface="Impact" pitchFamily="34" charset="0"/>
            </a:endParaRP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4</a:t>
            </a:r>
            <a:endParaRPr lang="en-US" sz="8000" dirty="0">
              <a:solidFill>
                <a:schemeClr val="accent3">
                  <a:lumMod val="75000"/>
                </a:schemeClr>
              </a:solidFill>
              <a:latin typeface="Impact" pitchFamily="34" charset="0"/>
            </a:endParaRP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3</a:t>
            </a:r>
            <a:endParaRPr lang="en-US" sz="8000" dirty="0">
              <a:solidFill>
                <a:schemeClr val="accent3">
                  <a:lumMod val="75000"/>
                </a:schemeClr>
              </a:solidFill>
              <a:latin typeface="Impact" pitchFamily="34" charset="0"/>
            </a:endParaRP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2</a:t>
            </a:r>
            <a:endParaRPr lang="en-US" sz="8000" dirty="0">
              <a:solidFill>
                <a:schemeClr val="accent3">
                  <a:lumMod val="75000"/>
                </a:schemeClr>
              </a:solidFill>
              <a:latin typeface="Impact" pitchFamily="34" charset="0"/>
            </a:endParaRP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1</a:t>
            </a:r>
            <a:endParaRPr lang="en-US" sz="8000" dirty="0">
              <a:solidFill>
                <a:schemeClr val="accent3">
                  <a:lumMod val="75000"/>
                </a:schemeClr>
              </a:solidFill>
              <a:latin typeface="Impact" pitchFamily="34" charset="0"/>
            </a:endParaRP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378"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5"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125"/>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3327" y="-206665"/>
            <a:ext cx="8408190" cy="692022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5</a:t>
            </a:r>
            <a:endParaRPr lang="en-US" sz="8000" dirty="0">
              <a:solidFill>
                <a:schemeClr val="accent3">
                  <a:lumMod val="75000"/>
                </a:schemeClr>
              </a:solidFill>
              <a:latin typeface="Impact" pitchFamily="34" charset="0"/>
            </a:endParaRP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4</a:t>
            </a:r>
            <a:endParaRPr lang="en-US" sz="8000" dirty="0">
              <a:solidFill>
                <a:schemeClr val="accent3">
                  <a:lumMod val="75000"/>
                </a:schemeClr>
              </a:solidFill>
              <a:latin typeface="Impact" pitchFamily="34" charset="0"/>
            </a:endParaRP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3</a:t>
            </a:r>
            <a:endParaRPr lang="en-US" sz="8000" dirty="0">
              <a:solidFill>
                <a:schemeClr val="accent3">
                  <a:lumMod val="75000"/>
                </a:schemeClr>
              </a:solidFill>
              <a:latin typeface="Impact" pitchFamily="34" charset="0"/>
            </a:endParaRP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2</a:t>
            </a:r>
            <a:endParaRPr lang="en-US" sz="8000" dirty="0">
              <a:solidFill>
                <a:schemeClr val="accent3">
                  <a:lumMod val="75000"/>
                </a:schemeClr>
              </a:solidFill>
              <a:latin typeface="Impact" pitchFamily="34" charset="0"/>
            </a:endParaRP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1</a:t>
            </a:r>
            <a:endParaRPr lang="en-US" sz="8000" dirty="0">
              <a:solidFill>
                <a:schemeClr val="accent3">
                  <a:lumMod val="75000"/>
                </a:schemeClr>
              </a:solidFill>
              <a:latin typeface="Impact" pitchFamily="34" charset="0"/>
            </a:endParaRP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7286" y="-3028763"/>
            <a:ext cx="7315366" cy="10698343"/>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5</a:t>
            </a:r>
            <a:endParaRPr lang="en-US" sz="8000" dirty="0">
              <a:solidFill>
                <a:schemeClr val="accent3">
                  <a:lumMod val="75000"/>
                </a:schemeClr>
              </a:solidFill>
              <a:latin typeface="Impact" pitchFamily="34" charset="0"/>
            </a:endParaRP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4</a:t>
            </a:r>
            <a:endParaRPr lang="en-US" sz="8000" dirty="0">
              <a:solidFill>
                <a:schemeClr val="accent3">
                  <a:lumMod val="75000"/>
                </a:schemeClr>
              </a:solidFill>
              <a:latin typeface="Impact" pitchFamily="34" charset="0"/>
            </a:endParaRP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3</a:t>
            </a:r>
            <a:endParaRPr lang="en-US" sz="8000" dirty="0">
              <a:solidFill>
                <a:schemeClr val="accent3">
                  <a:lumMod val="75000"/>
                </a:schemeClr>
              </a:solidFill>
              <a:latin typeface="Impact" pitchFamily="34" charset="0"/>
            </a:endParaRP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2</a:t>
            </a:r>
            <a:endParaRPr lang="en-US" sz="8000" dirty="0">
              <a:solidFill>
                <a:schemeClr val="accent3">
                  <a:lumMod val="75000"/>
                </a:schemeClr>
              </a:solidFill>
              <a:latin typeface="Impact" pitchFamily="34" charset="0"/>
            </a:endParaRP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1</a:t>
            </a:r>
            <a:endParaRPr lang="en-US" sz="8000" dirty="0">
              <a:solidFill>
                <a:schemeClr val="accent3">
                  <a:lumMod val="75000"/>
                </a:schemeClr>
              </a:solidFill>
              <a:latin typeface="Impact" pitchFamily="34" charset="0"/>
            </a:endParaRP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043" y="-2704551"/>
            <a:ext cx="10890520" cy="1061824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9" name="직사각형 378"/>
          <p:cNvSpPr/>
          <p:nvPr/>
        </p:nvSpPr>
        <p:spPr>
          <a:xfrm>
            <a:off x="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0" name="직사각형 379"/>
          <p:cNvSpPr/>
          <p:nvPr/>
        </p:nvSpPr>
        <p:spPr>
          <a:xfrm>
            <a:off x="762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1" name="직사각형 380"/>
          <p:cNvSpPr/>
          <p:nvPr/>
        </p:nvSpPr>
        <p:spPr>
          <a:xfrm>
            <a:off x="1528969"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2" name="직사각형 381"/>
          <p:cNvSpPr/>
          <p:nvPr/>
        </p:nvSpPr>
        <p:spPr>
          <a:xfrm>
            <a:off x="76200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3" name="직사각형 382"/>
          <p:cNvSpPr/>
          <p:nvPr/>
        </p:nvSpPr>
        <p:spPr>
          <a:xfrm>
            <a:off x="1528969"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4" name="직사각형 383"/>
          <p:cNvSpPr/>
          <p:nvPr/>
        </p:nvSpPr>
        <p:spPr>
          <a:xfrm>
            <a:off x="228600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5" name="직사각형 384"/>
          <p:cNvSpPr/>
          <p:nvPr/>
        </p:nvSpPr>
        <p:spPr>
          <a:xfrm>
            <a:off x="228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6" name="직사각형 385"/>
          <p:cNvSpPr/>
          <p:nvPr/>
        </p:nvSpPr>
        <p:spPr>
          <a:xfrm>
            <a:off x="304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7" name="직사각형 386"/>
          <p:cNvSpPr/>
          <p:nvPr/>
        </p:nvSpPr>
        <p:spPr>
          <a:xfrm>
            <a:off x="3814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8" name="직사각형 387"/>
          <p:cNvSpPr/>
          <p:nvPr/>
        </p:nvSpPr>
        <p:spPr>
          <a:xfrm>
            <a:off x="3043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9" name="직사각형 388"/>
          <p:cNvSpPr/>
          <p:nvPr/>
        </p:nvSpPr>
        <p:spPr>
          <a:xfrm>
            <a:off x="3814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0" name="직사각형 389"/>
          <p:cNvSpPr/>
          <p:nvPr/>
        </p:nvSpPr>
        <p:spPr>
          <a:xfrm>
            <a:off x="4572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1" name="직사각형 390"/>
          <p:cNvSpPr/>
          <p:nvPr/>
        </p:nvSpPr>
        <p:spPr>
          <a:xfrm>
            <a:off x="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2" name="직사각형 391"/>
          <p:cNvSpPr/>
          <p:nvPr/>
        </p:nvSpPr>
        <p:spPr>
          <a:xfrm>
            <a:off x="76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3" name="직사각형 392"/>
          <p:cNvSpPr/>
          <p:nvPr/>
        </p:nvSpPr>
        <p:spPr>
          <a:xfrm>
            <a:off x="1528969" y="1366764"/>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4" name="직사각형 393"/>
          <p:cNvSpPr/>
          <p:nvPr/>
        </p:nvSpPr>
        <p:spPr>
          <a:xfrm>
            <a:off x="76200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5" name="직사각형 394"/>
          <p:cNvSpPr/>
          <p:nvPr/>
        </p:nvSpPr>
        <p:spPr>
          <a:xfrm>
            <a:off x="1528969"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6" name="직사각형 395"/>
          <p:cNvSpPr/>
          <p:nvPr/>
        </p:nvSpPr>
        <p:spPr>
          <a:xfrm>
            <a:off x="228600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7" name="직사각형 396"/>
          <p:cNvSpPr/>
          <p:nvPr/>
        </p:nvSpPr>
        <p:spPr>
          <a:xfrm>
            <a:off x="2286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8" name="직사각형 397"/>
          <p:cNvSpPr/>
          <p:nvPr/>
        </p:nvSpPr>
        <p:spPr>
          <a:xfrm>
            <a:off x="3043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9" name="직사각형 398"/>
          <p:cNvSpPr/>
          <p:nvPr/>
        </p:nvSpPr>
        <p:spPr>
          <a:xfrm>
            <a:off x="3814969"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0" name="직사각형 399"/>
          <p:cNvSpPr/>
          <p:nvPr/>
        </p:nvSpPr>
        <p:spPr>
          <a:xfrm>
            <a:off x="3043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1" name="직사각형 400"/>
          <p:cNvSpPr/>
          <p:nvPr/>
        </p:nvSpPr>
        <p:spPr>
          <a:xfrm>
            <a:off x="3814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2" name="직사각형 401"/>
          <p:cNvSpPr/>
          <p:nvPr/>
        </p:nvSpPr>
        <p:spPr>
          <a:xfrm>
            <a:off x="4572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3" name="직사각형 402"/>
          <p:cNvSpPr/>
          <p:nvPr/>
        </p:nvSpPr>
        <p:spPr>
          <a:xfrm>
            <a:off x="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4" name="직사각형 403"/>
          <p:cNvSpPr/>
          <p:nvPr/>
        </p:nvSpPr>
        <p:spPr>
          <a:xfrm>
            <a:off x="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5" name="직사각형 404"/>
          <p:cNvSpPr/>
          <p:nvPr/>
        </p:nvSpPr>
        <p:spPr>
          <a:xfrm>
            <a:off x="76200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6" name="직사각형 405"/>
          <p:cNvSpPr/>
          <p:nvPr/>
        </p:nvSpPr>
        <p:spPr>
          <a:xfrm>
            <a:off x="76200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7" name="직사각형 406"/>
          <p:cNvSpPr/>
          <p:nvPr/>
        </p:nvSpPr>
        <p:spPr>
          <a:xfrm>
            <a:off x="1528969"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8" name="직사각형 407"/>
          <p:cNvSpPr/>
          <p:nvPr/>
        </p:nvSpPr>
        <p:spPr>
          <a:xfrm>
            <a:off x="228600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9" name="직사각형 408"/>
          <p:cNvSpPr/>
          <p:nvPr/>
        </p:nvSpPr>
        <p:spPr>
          <a:xfrm>
            <a:off x="0"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0" name="직사각형 409"/>
          <p:cNvSpPr/>
          <p:nvPr/>
        </p:nvSpPr>
        <p:spPr>
          <a:xfrm>
            <a:off x="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1" name="직사각형 410"/>
          <p:cNvSpPr/>
          <p:nvPr/>
        </p:nvSpPr>
        <p:spPr>
          <a:xfrm>
            <a:off x="76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2" name="직사각형 411"/>
          <p:cNvSpPr/>
          <p:nvPr/>
        </p:nvSpPr>
        <p:spPr>
          <a:xfrm>
            <a:off x="1528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3" name="직사각형 412"/>
          <p:cNvSpPr/>
          <p:nvPr/>
        </p:nvSpPr>
        <p:spPr>
          <a:xfrm>
            <a:off x="76200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4" name="직사각형 413"/>
          <p:cNvSpPr/>
          <p:nvPr/>
        </p:nvSpPr>
        <p:spPr>
          <a:xfrm>
            <a:off x="1528969"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5" name="직사각형 414"/>
          <p:cNvSpPr/>
          <p:nvPr/>
        </p:nvSpPr>
        <p:spPr>
          <a:xfrm>
            <a:off x="2286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6" name="직사각형 415"/>
          <p:cNvSpPr/>
          <p:nvPr/>
        </p:nvSpPr>
        <p:spPr>
          <a:xfrm>
            <a:off x="2286000" y="548324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7" name="직사각형 416"/>
          <p:cNvSpPr/>
          <p:nvPr/>
        </p:nvSpPr>
        <p:spPr>
          <a:xfrm>
            <a:off x="304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8" name="직사각형 417"/>
          <p:cNvSpPr/>
          <p:nvPr/>
        </p:nvSpPr>
        <p:spPr>
          <a:xfrm>
            <a:off x="1528969"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9" name="직사각형 418"/>
          <p:cNvSpPr/>
          <p:nvPr/>
        </p:nvSpPr>
        <p:spPr>
          <a:xfrm>
            <a:off x="304303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0" name="직사각형 419"/>
          <p:cNvSpPr/>
          <p:nvPr/>
        </p:nvSpPr>
        <p:spPr>
          <a:xfrm>
            <a:off x="3814969"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1" name="직사각형 420"/>
          <p:cNvSpPr/>
          <p:nvPr/>
        </p:nvSpPr>
        <p:spPr>
          <a:xfrm>
            <a:off x="228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2" name="직사각형 421"/>
          <p:cNvSpPr/>
          <p:nvPr/>
        </p:nvSpPr>
        <p:spPr>
          <a:xfrm>
            <a:off x="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3" name="직사각형 422"/>
          <p:cNvSpPr/>
          <p:nvPr/>
        </p:nvSpPr>
        <p:spPr>
          <a:xfrm>
            <a:off x="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4" name="직사각형 423"/>
          <p:cNvSpPr/>
          <p:nvPr/>
        </p:nvSpPr>
        <p:spPr>
          <a:xfrm>
            <a:off x="762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5" name="직사각형 424"/>
          <p:cNvSpPr/>
          <p:nvPr/>
        </p:nvSpPr>
        <p:spPr>
          <a:xfrm>
            <a:off x="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6" name="직사각형 425"/>
          <p:cNvSpPr/>
          <p:nvPr/>
        </p:nvSpPr>
        <p:spPr>
          <a:xfrm>
            <a:off x="3043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7" name="직사각형 426"/>
          <p:cNvSpPr/>
          <p:nvPr/>
        </p:nvSpPr>
        <p:spPr>
          <a:xfrm>
            <a:off x="3814969"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8" name="직사각형 427"/>
          <p:cNvSpPr/>
          <p:nvPr/>
        </p:nvSpPr>
        <p:spPr>
          <a:xfrm>
            <a:off x="3814969"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29" name="직사각형 428"/>
          <p:cNvSpPr/>
          <p:nvPr/>
        </p:nvSpPr>
        <p:spPr>
          <a:xfrm>
            <a:off x="4572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0" name="직사각형 429"/>
          <p:cNvSpPr/>
          <p:nvPr/>
        </p:nvSpPr>
        <p:spPr>
          <a:xfrm>
            <a:off x="5329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1" name="직사각형 430"/>
          <p:cNvSpPr/>
          <p:nvPr/>
        </p:nvSpPr>
        <p:spPr>
          <a:xfrm>
            <a:off x="5329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2" name="직사각형 431"/>
          <p:cNvSpPr/>
          <p:nvPr/>
        </p:nvSpPr>
        <p:spPr>
          <a:xfrm>
            <a:off x="457200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3" name="직사각형 432"/>
          <p:cNvSpPr/>
          <p:nvPr/>
        </p:nvSpPr>
        <p:spPr>
          <a:xfrm>
            <a:off x="5329030" y="2733719"/>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4" name="직사각형 433"/>
          <p:cNvSpPr/>
          <p:nvPr/>
        </p:nvSpPr>
        <p:spPr>
          <a:xfrm>
            <a:off x="6096000" y="2733719"/>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5" name="직사각형 434"/>
          <p:cNvSpPr/>
          <p:nvPr/>
        </p:nvSpPr>
        <p:spPr>
          <a:xfrm>
            <a:off x="609600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6" name="직사각형 435"/>
          <p:cNvSpPr/>
          <p:nvPr/>
        </p:nvSpPr>
        <p:spPr>
          <a:xfrm>
            <a:off x="3814969"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7" name="직사각형 436"/>
          <p:cNvSpPr/>
          <p:nvPr/>
        </p:nvSpPr>
        <p:spPr>
          <a:xfrm>
            <a:off x="2286000" y="1325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8" name="직사각형 437"/>
          <p:cNvSpPr/>
          <p:nvPr/>
        </p:nvSpPr>
        <p:spPr>
          <a:xfrm>
            <a:off x="304303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9" name="직사각형 438"/>
          <p:cNvSpPr/>
          <p:nvPr/>
        </p:nvSpPr>
        <p:spPr>
          <a:xfrm>
            <a:off x="3043030" y="68338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0" name="직사각형 439"/>
          <p:cNvSpPr/>
          <p:nvPr/>
        </p:nvSpPr>
        <p:spPr>
          <a:xfrm>
            <a:off x="5329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1" name="직사각형 440"/>
          <p:cNvSpPr/>
          <p:nvPr/>
        </p:nvSpPr>
        <p:spPr>
          <a:xfrm>
            <a:off x="4572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2" name="직사각형 441"/>
          <p:cNvSpPr/>
          <p:nvPr/>
        </p:nvSpPr>
        <p:spPr>
          <a:xfrm>
            <a:off x="457200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3" name="직사각형 442"/>
          <p:cNvSpPr/>
          <p:nvPr/>
        </p:nvSpPr>
        <p:spPr>
          <a:xfrm>
            <a:off x="5329030" y="3423726"/>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4" name="직사각형 443"/>
          <p:cNvSpPr/>
          <p:nvPr/>
        </p:nvSpPr>
        <p:spPr>
          <a:xfrm>
            <a:off x="609600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5" name="직사각형 444"/>
          <p:cNvSpPr/>
          <p:nvPr/>
        </p:nvSpPr>
        <p:spPr>
          <a:xfrm>
            <a:off x="4572000"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6" name="직사각형 445"/>
          <p:cNvSpPr/>
          <p:nvPr/>
        </p:nvSpPr>
        <p:spPr>
          <a:xfrm>
            <a:off x="5329030" y="4107108"/>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7" name="직사각형 446"/>
          <p:cNvSpPr/>
          <p:nvPr/>
        </p:nvSpPr>
        <p:spPr>
          <a:xfrm>
            <a:off x="3814969"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8" name="직사각형 447"/>
          <p:cNvSpPr/>
          <p:nvPr/>
        </p:nvSpPr>
        <p:spPr>
          <a:xfrm>
            <a:off x="457200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9" name="직사각형 448"/>
          <p:cNvSpPr/>
          <p:nvPr/>
        </p:nvSpPr>
        <p:spPr>
          <a:xfrm>
            <a:off x="5329030" y="4799860"/>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0" name="직사각형 449"/>
          <p:cNvSpPr/>
          <p:nvPr/>
        </p:nvSpPr>
        <p:spPr>
          <a:xfrm>
            <a:off x="457200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1" name="직사각형 450"/>
          <p:cNvSpPr/>
          <p:nvPr/>
        </p:nvSpPr>
        <p:spPr>
          <a:xfrm>
            <a:off x="532903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2" name="직사각형 451"/>
          <p:cNvSpPr/>
          <p:nvPr/>
        </p:nvSpPr>
        <p:spPr>
          <a:xfrm>
            <a:off x="6096000"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3" name="직사각형 452"/>
          <p:cNvSpPr/>
          <p:nvPr/>
        </p:nvSpPr>
        <p:spPr>
          <a:xfrm>
            <a:off x="6853030" y="13252"/>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4" name="직사각형 453"/>
          <p:cNvSpPr/>
          <p:nvPr/>
        </p:nvSpPr>
        <p:spPr>
          <a:xfrm>
            <a:off x="6096000"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5" name="직사각형 454"/>
          <p:cNvSpPr/>
          <p:nvPr/>
        </p:nvSpPr>
        <p:spPr>
          <a:xfrm>
            <a:off x="6853030" y="68338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6" name="직사각형 455"/>
          <p:cNvSpPr/>
          <p:nvPr/>
        </p:nvSpPr>
        <p:spPr>
          <a:xfrm>
            <a:off x="6096000" y="1366764"/>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7" name="직사각형 456"/>
          <p:cNvSpPr/>
          <p:nvPr/>
        </p:nvSpPr>
        <p:spPr>
          <a:xfrm>
            <a:off x="6853030"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8" name="직사각형 457"/>
          <p:cNvSpPr/>
          <p:nvPr/>
        </p:nvSpPr>
        <p:spPr>
          <a:xfrm>
            <a:off x="5329030" y="2047157"/>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9" name="직사각형 458"/>
          <p:cNvSpPr/>
          <p:nvPr/>
        </p:nvSpPr>
        <p:spPr>
          <a:xfrm>
            <a:off x="6096000" y="2047157"/>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0" name="직사각형 459"/>
          <p:cNvSpPr/>
          <p:nvPr/>
        </p:nvSpPr>
        <p:spPr>
          <a:xfrm>
            <a:off x="6853030"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1" name="직사각형 460"/>
          <p:cNvSpPr/>
          <p:nvPr/>
        </p:nvSpPr>
        <p:spPr>
          <a:xfrm>
            <a:off x="6853030"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2" name="직사각형 461"/>
          <p:cNvSpPr/>
          <p:nvPr/>
        </p:nvSpPr>
        <p:spPr>
          <a:xfrm>
            <a:off x="6853030" y="3423726"/>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3" name="직사각형 462"/>
          <p:cNvSpPr/>
          <p:nvPr/>
        </p:nvSpPr>
        <p:spPr>
          <a:xfrm>
            <a:off x="6853030" y="4107108"/>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4" name="직사각형 463"/>
          <p:cNvSpPr/>
          <p:nvPr/>
        </p:nvSpPr>
        <p:spPr>
          <a:xfrm>
            <a:off x="6096000" y="4799860"/>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5" name="직사각형 464"/>
          <p:cNvSpPr/>
          <p:nvPr/>
        </p:nvSpPr>
        <p:spPr>
          <a:xfrm>
            <a:off x="6853030"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6" name="직사각형 465"/>
          <p:cNvSpPr/>
          <p:nvPr/>
        </p:nvSpPr>
        <p:spPr>
          <a:xfrm>
            <a:off x="6096000" y="548324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7" name="직사각형 466"/>
          <p:cNvSpPr/>
          <p:nvPr/>
        </p:nvSpPr>
        <p:spPr>
          <a:xfrm>
            <a:off x="6853030"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8" name="직사각형 467"/>
          <p:cNvSpPr/>
          <p:nvPr/>
        </p:nvSpPr>
        <p:spPr>
          <a:xfrm>
            <a:off x="2286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69" name="직사각형 468"/>
          <p:cNvSpPr/>
          <p:nvPr/>
        </p:nvSpPr>
        <p:spPr>
          <a:xfrm>
            <a:off x="3043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0" name="직사각형 469"/>
          <p:cNvSpPr/>
          <p:nvPr/>
        </p:nvSpPr>
        <p:spPr>
          <a:xfrm>
            <a:off x="3814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1" name="직사각형 470"/>
          <p:cNvSpPr/>
          <p:nvPr/>
        </p:nvSpPr>
        <p:spPr>
          <a:xfrm>
            <a:off x="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2" name="직사각형 471"/>
          <p:cNvSpPr/>
          <p:nvPr/>
        </p:nvSpPr>
        <p:spPr>
          <a:xfrm>
            <a:off x="76200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3" name="직사각형 472"/>
          <p:cNvSpPr/>
          <p:nvPr/>
        </p:nvSpPr>
        <p:spPr>
          <a:xfrm>
            <a:off x="1528969"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4" name="직사각형 473"/>
          <p:cNvSpPr/>
          <p:nvPr/>
        </p:nvSpPr>
        <p:spPr>
          <a:xfrm>
            <a:off x="457200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5" name="직사각형 474"/>
          <p:cNvSpPr/>
          <p:nvPr/>
        </p:nvSpPr>
        <p:spPr>
          <a:xfrm>
            <a:off x="5329030" y="6176563"/>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6" name="직사각형 475"/>
          <p:cNvSpPr/>
          <p:nvPr/>
        </p:nvSpPr>
        <p:spPr>
          <a:xfrm>
            <a:off x="6096000" y="6176563"/>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7" name="직사각형 476"/>
          <p:cNvSpPr/>
          <p:nvPr/>
        </p:nvSpPr>
        <p:spPr>
          <a:xfrm>
            <a:off x="6853030"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8" name="직사각형 477"/>
          <p:cNvSpPr/>
          <p:nvPr/>
        </p:nvSpPr>
        <p:spPr>
          <a:xfrm>
            <a:off x="1528969"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79" name="직사각형 478"/>
          <p:cNvSpPr/>
          <p:nvPr/>
        </p:nvSpPr>
        <p:spPr>
          <a:xfrm>
            <a:off x="7610061" y="2047157"/>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0" name="직사각형 479"/>
          <p:cNvSpPr/>
          <p:nvPr/>
        </p:nvSpPr>
        <p:spPr>
          <a:xfrm>
            <a:off x="7610061" y="3423726"/>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1" name="직사각형 480"/>
          <p:cNvSpPr/>
          <p:nvPr/>
        </p:nvSpPr>
        <p:spPr>
          <a:xfrm>
            <a:off x="7610061" y="68338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2" name="직사각형 481"/>
          <p:cNvSpPr/>
          <p:nvPr/>
        </p:nvSpPr>
        <p:spPr>
          <a:xfrm>
            <a:off x="7610061" y="2733719"/>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3" name="직사각형 482"/>
          <p:cNvSpPr/>
          <p:nvPr/>
        </p:nvSpPr>
        <p:spPr>
          <a:xfrm>
            <a:off x="7610061" y="13252"/>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4" name="직사각형 483"/>
          <p:cNvSpPr/>
          <p:nvPr/>
        </p:nvSpPr>
        <p:spPr>
          <a:xfrm>
            <a:off x="7610061" y="1366764"/>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5" name="직사각형 484"/>
          <p:cNvSpPr/>
          <p:nvPr/>
        </p:nvSpPr>
        <p:spPr>
          <a:xfrm>
            <a:off x="7610061" y="4107108"/>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6" name="직사각형 485"/>
          <p:cNvSpPr/>
          <p:nvPr/>
        </p:nvSpPr>
        <p:spPr>
          <a:xfrm>
            <a:off x="7610061" y="4799860"/>
            <a:ext cx="762000" cy="685800"/>
          </a:xfrm>
          <a:prstGeom prst="rect">
            <a:avLst/>
          </a:prstGeom>
          <a:solidFill>
            <a:srgbClr val="3E4D1F"/>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7" name="직사각형 486"/>
          <p:cNvSpPr/>
          <p:nvPr/>
        </p:nvSpPr>
        <p:spPr>
          <a:xfrm>
            <a:off x="7610061" y="5483242"/>
            <a:ext cx="762000" cy="685800"/>
          </a:xfrm>
          <a:prstGeom prst="rect">
            <a:avLst/>
          </a:prstGeom>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8" name="직사각형 487"/>
          <p:cNvSpPr/>
          <p:nvPr/>
        </p:nvSpPr>
        <p:spPr>
          <a:xfrm>
            <a:off x="7610061" y="6176563"/>
            <a:ext cx="762000" cy="685800"/>
          </a:xfrm>
          <a:prstGeom prst="rect">
            <a:avLst/>
          </a:prstGeom>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6" name="Mask"/>
          <p:cNvSpPr/>
          <p:nvPr/>
        </p:nvSpPr>
        <p:spPr>
          <a:xfrm>
            <a:off x="8286776" y="1122"/>
            <a:ext cx="857224" cy="68568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Bounding box"/>
          <p:cNvSpPr/>
          <p:nvPr/>
        </p:nvSpPr>
        <p:spPr>
          <a:xfrm>
            <a:off x="8501090" y="0"/>
            <a:ext cx="642910" cy="864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ounding box"/>
          <p:cNvSpPr/>
          <p:nvPr/>
        </p:nvSpPr>
        <p:spPr>
          <a:xfrm>
            <a:off x="8501090" y="889758"/>
            <a:ext cx="642910" cy="126000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0" name="Bounding box"/>
          <p:cNvSpPr/>
          <p:nvPr/>
        </p:nvSpPr>
        <p:spPr>
          <a:xfrm>
            <a:off x="8501090" y="2157184"/>
            <a:ext cx="642910" cy="14146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1" name="Bounding box"/>
          <p:cNvSpPr/>
          <p:nvPr/>
        </p:nvSpPr>
        <p:spPr>
          <a:xfrm>
            <a:off x="8501090" y="3571876"/>
            <a:ext cx="642910" cy="1613792"/>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Bounding box"/>
          <p:cNvSpPr/>
          <p:nvPr/>
        </p:nvSpPr>
        <p:spPr>
          <a:xfrm>
            <a:off x="8501090" y="5200882"/>
            <a:ext cx="642910" cy="1643050"/>
          </a:xfrm>
          <a:prstGeom prst="rect">
            <a:avLst/>
          </a:prstGeom>
          <a:ln w="9525">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3" name="Score 5"/>
          <p:cNvSpPr txBox="1"/>
          <p:nvPr/>
        </p:nvSpPr>
        <p:spPr>
          <a:xfrm>
            <a:off x="8491596" y="-219367"/>
            <a:ext cx="734496"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5</a:t>
            </a:r>
            <a:endParaRPr lang="en-US" sz="8000" dirty="0">
              <a:solidFill>
                <a:schemeClr val="accent3">
                  <a:lumMod val="75000"/>
                </a:schemeClr>
              </a:solidFill>
              <a:latin typeface="Impact" pitchFamily="34" charset="0"/>
            </a:endParaRPr>
          </a:p>
        </p:txBody>
      </p:sp>
      <p:sp>
        <p:nvSpPr>
          <p:cNvPr id="134" name="Score 4"/>
          <p:cNvSpPr txBox="1"/>
          <p:nvPr/>
        </p:nvSpPr>
        <p:spPr>
          <a:xfrm>
            <a:off x="8488659" y="891114"/>
            <a:ext cx="697627" cy="1332000"/>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4</a:t>
            </a:r>
            <a:endParaRPr lang="en-US" sz="8000" dirty="0">
              <a:solidFill>
                <a:schemeClr val="accent3">
                  <a:lumMod val="75000"/>
                </a:schemeClr>
              </a:solidFill>
              <a:latin typeface="Impact" pitchFamily="34" charset="0"/>
            </a:endParaRPr>
          </a:p>
        </p:txBody>
      </p:sp>
      <p:sp>
        <p:nvSpPr>
          <p:cNvPr id="135" name="Score 3"/>
          <p:cNvSpPr txBox="1"/>
          <p:nvPr/>
        </p:nvSpPr>
        <p:spPr>
          <a:xfrm>
            <a:off x="8457788" y="2206233"/>
            <a:ext cx="734496"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3</a:t>
            </a:r>
            <a:endParaRPr lang="en-US" sz="8000" dirty="0">
              <a:solidFill>
                <a:schemeClr val="accent3">
                  <a:lumMod val="75000"/>
                </a:schemeClr>
              </a:solidFill>
              <a:latin typeface="Impact" pitchFamily="34" charset="0"/>
            </a:endParaRPr>
          </a:p>
        </p:txBody>
      </p:sp>
      <p:sp>
        <p:nvSpPr>
          <p:cNvPr id="136" name="Score 2"/>
          <p:cNvSpPr txBox="1"/>
          <p:nvPr/>
        </p:nvSpPr>
        <p:spPr>
          <a:xfrm>
            <a:off x="8471856" y="3704235"/>
            <a:ext cx="699230"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2</a:t>
            </a:r>
            <a:endParaRPr lang="en-US" sz="8000" dirty="0">
              <a:solidFill>
                <a:schemeClr val="accent3">
                  <a:lumMod val="75000"/>
                </a:schemeClr>
              </a:solidFill>
              <a:latin typeface="Impact" pitchFamily="34" charset="0"/>
            </a:endParaRPr>
          </a:p>
        </p:txBody>
      </p:sp>
      <p:sp>
        <p:nvSpPr>
          <p:cNvPr id="137" name="Score 1"/>
          <p:cNvSpPr txBox="1"/>
          <p:nvPr/>
        </p:nvSpPr>
        <p:spPr>
          <a:xfrm>
            <a:off x="8514060" y="5342917"/>
            <a:ext cx="575799" cy="1323439"/>
          </a:xfrm>
          <a:prstGeom prst="rect">
            <a:avLst/>
          </a:prstGeom>
          <a:noFill/>
        </p:spPr>
        <p:txBody>
          <a:bodyPr wrap="none" rtlCol="0">
            <a:spAutoFit/>
          </a:bodyPr>
          <a:lstStyle/>
          <a:p>
            <a:r>
              <a:rPr lang="en-US" sz="8000" dirty="0" smtClean="0">
                <a:solidFill>
                  <a:schemeClr val="accent3">
                    <a:lumMod val="75000"/>
                  </a:schemeClr>
                </a:solidFill>
                <a:latin typeface="Impact" pitchFamily="34" charset="0"/>
              </a:rPr>
              <a:t>1</a:t>
            </a:r>
            <a:endParaRPr lang="en-US" sz="8000" dirty="0">
              <a:solidFill>
                <a:schemeClr val="accent3">
                  <a:lumMod val="75000"/>
                </a:schemeClr>
              </a:solidFill>
              <a:latin typeface="Impact" pitchFamily="34" charset="0"/>
            </a:endParaRPr>
          </a:p>
        </p:txBody>
      </p:sp>
      <p:pic>
        <p:nvPicPr>
          <p:cNvPr id="113" name="Binoculars" descr="http://images.wikia.com/callofduty/images/6/62/Binoculars_overlay_CoD2.png"/>
          <p:cNvPicPr>
            <a:picLocks noChangeAspect="1" noChangeArrowheads="1"/>
          </p:cNvPicPr>
          <p:nvPr/>
        </p:nvPicPr>
        <p:blipFill>
          <a:blip r:embed="rId4"/>
          <a:srcRect/>
          <a:stretch>
            <a:fillRect/>
          </a:stretch>
        </p:blipFill>
        <p:spPr bwMode="auto">
          <a:xfrm>
            <a:off x="0" y="1"/>
            <a:ext cx="8382000" cy="6934808"/>
          </a:xfrm>
          <a:prstGeom prst="rect">
            <a:avLst/>
          </a:prstGeom>
          <a:noFill/>
        </p:spPr>
      </p:pic>
      <p:grpSp>
        <p:nvGrpSpPr>
          <p:cNvPr id="2" name="distance marks"/>
          <p:cNvGrpSpPr/>
          <p:nvPr/>
        </p:nvGrpSpPr>
        <p:grpSpPr>
          <a:xfrm>
            <a:off x="8286776" y="174090"/>
            <a:ext cx="214314" cy="6541057"/>
            <a:chOff x="8286776" y="174090"/>
            <a:chExt cx="214314" cy="6541057"/>
          </a:xfrm>
        </p:grpSpPr>
        <p:cxnSp>
          <p:nvCxnSpPr>
            <p:cNvPr id="330" name="직선 연결선 329"/>
            <p:cNvCxnSpPr/>
            <p:nvPr/>
          </p:nvCxnSpPr>
          <p:spPr>
            <a:xfrm rot="10800000">
              <a:off x="8358246" y="31696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직선 연결선 330"/>
            <p:cNvCxnSpPr/>
            <p:nvPr/>
          </p:nvCxnSpPr>
          <p:spPr>
            <a:xfrm rot="10800000">
              <a:off x="8286808" y="17409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직선 연결선 331"/>
            <p:cNvCxnSpPr/>
            <p:nvPr/>
          </p:nvCxnSpPr>
          <p:spPr>
            <a:xfrm rot="10800000">
              <a:off x="8358246" y="60112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직선 연결선 332"/>
            <p:cNvCxnSpPr/>
            <p:nvPr/>
          </p:nvCxnSpPr>
          <p:spPr>
            <a:xfrm rot="10800000">
              <a:off x="8286808" y="45825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직선 연결선 333"/>
            <p:cNvCxnSpPr/>
            <p:nvPr/>
          </p:nvCxnSpPr>
          <p:spPr>
            <a:xfrm rot="10800000">
              <a:off x="8358246" y="88529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직선 연결선 334"/>
            <p:cNvCxnSpPr/>
            <p:nvPr/>
          </p:nvCxnSpPr>
          <p:spPr>
            <a:xfrm rot="10800000">
              <a:off x="8286808" y="74241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직선 연결선 335"/>
            <p:cNvCxnSpPr/>
            <p:nvPr/>
          </p:nvCxnSpPr>
          <p:spPr>
            <a:xfrm rot="10800000">
              <a:off x="8358246" y="117581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직선 연결선 336"/>
            <p:cNvCxnSpPr/>
            <p:nvPr/>
          </p:nvCxnSpPr>
          <p:spPr>
            <a:xfrm rot="10800000">
              <a:off x="8286808" y="103293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직선 연결선 337"/>
            <p:cNvCxnSpPr/>
            <p:nvPr/>
          </p:nvCxnSpPr>
          <p:spPr>
            <a:xfrm rot="10800000">
              <a:off x="8358246" y="145997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직선 연결선 338"/>
            <p:cNvCxnSpPr/>
            <p:nvPr/>
          </p:nvCxnSpPr>
          <p:spPr>
            <a:xfrm rot="10800000">
              <a:off x="8286808" y="131709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직선 연결선 339"/>
            <p:cNvCxnSpPr/>
            <p:nvPr/>
          </p:nvCxnSpPr>
          <p:spPr>
            <a:xfrm rot="10800000">
              <a:off x="8358246" y="174413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직선 연결선 340"/>
            <p:cNvCxnSpPr/>
            <p:nvPr/>
          </p:nvCxnSpPr>
          <p:spPr>
            <a:xfrm rot="10800000">
              <a:off x="8286808" y="160126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직선 연결선 341"/>
            <p:cNvCxnSpPr/>
            <p:nvPr/>
          </p:nvCxnSpPr>
          <p:spPr>
            <a:xfrm rot="10800000">
              <a:off x="8358246" y="203465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직선 연결선 342"/>
            <p:cNvCxnSpPr/>
            <p:nvPr/>
          </p:nvCxnSpPr>
          <p:spPr>
            <a:xfrm rot="10800000">
              <a:off x="8286808" y="189178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직선 연결선 343"/>
            <p:cNvCxnSpPr/>
            <p:nvPr/>
          </p:nvCxnSpPr>
          <p:spPr>
            <a:xfrm rot="10800000">
              <a:off x="8358246" y="2318821"/>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직선 연결선 344"/>
            <p:cNvCxnSpPr/>
            <p:nvPr/>
          </p:nvCxnSpPr>
          <p:spPr>
            <a:xfrm rot="10800000">
              <a:off x="8286808" y="2175945"/>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직선 연결선 345"/>
            <p:cNvCxnSpPr/>
            <p:nvPr/>
          </p:nvCxnSpPr>
          <p:spPr>
            <a:xfrm rot="10800000">
              <a:off x="8358246" y="260298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직선 연결선 346"/>
            <p:cNvCxnSpPr/>
            <p:nvPr/>
          </p:nvCxnSpPr>
          <p:spPr>
            <a:xfrm rot="10800000">
              <a:off x="8286808" y="246010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직선 연결선 347"/>
            <p:cNvCxnSpPr/>
            <p:nvPr/>
          </p:nvCxnSpPr>
          <p:spPr>
            <a:xfrm rot="10800000">
              <a:off x="8358246" y="2893504"/>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직선 연결선 348"/>
            <p:cNvCxnSpPr/>
            <p:nvPr/>
          </p:nvCxnSpPr>
          <p:spPr>
            <a:xfrm rot="10800000">
              <a:off x="8286808" y="2750628"/>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직선 연결선 349"/>
            <p:cNvCxnSpPr/>
            <p:nvPr/>
          </p:nvCxnSpPr>
          <p:spPr>
            <a:xfrm rot="10800000">
              <a:off x="8358246" y="3177667"/>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직선 연결선 350"/>
            <p:cNvCxnSpPr/>
            <p:nvPr/>
          </p:nvCxnSpPr>
          <p:spPr>
            <a:xfrm rot="10800000">
              <a:off x="8286808" y="3034791"/>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직선 연결선 351"/>
            <p:cNvCxnSpPr/>
            <p:nvPr/>
          </p:nvCxnSpPr>
          <p:spPr>
            <a:xfrm rot="10800000">
              <a:off x="8358246" y="346183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직선 연결선 352"/>
            <p:cNvCxnSpPr/>
            <p:nvPr/>
          </p:nvCxnSpPr>
          <p:spPr>
            <a:xfrm rot="10800000">
              <a:off x="8286808" y="331895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직선 연결선 353"/>
            <p:cNvCxnSpPr/>
            <p:nvPr/>
          </p:nvCxnSpPr>
          <p:spPr>
            <a:xfrm rot="10800000">
              <a:off x="8358246" y="3752350"/>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직선 연결선 354"/>
            <p:cNvCxnSpPr/>
            <p:nvPr/>
          </p:nvCxnSpPr>
          <p:spPr>
            <a:xfrm rot="10800000">
              <a:off x="8286808" y="3609474"/>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직선 연결선 355"/>
            <p:cNvCxnSpPr/>
            <p:nvPr/>
          </p:nvCxnSpPr>
          <p:spPr>
            <a:xfrm rot="10800000">
              <a:off x="8358246" y="4036513"/>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직선 연결선 356"/>
            <p:cNvCxnSpPr/>
            <p:nvPr/>
          </p:nvCxnSpPr>
          <p:spPr>
            <a:xfrm rot="10800000">
              <a:off x="8286808" y="3893637"/>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직선 연결선 357"/>
            <p:cNvCxnSpPr/>
            <p:nvPr/>
          </p:nvCxnSpPr>
          <p:spPr>
            <a:xfrm rot="10800000">
              <a:off x="8358246" y="432067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직선 연결선 358"/>
            <p:cNvCxnSpPr/>
            <p:nvPr/>
          </p:nvCxnSpPr>
          <p:spPr>
            <a:xfrm rot="10800000">
              <a:off x="8286808" y="417780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직선 연결선 359"/>
            <p:cNvCxnSpPr/>
            <p:nvPr/>
          </p:nvCxnSpPr>
          <p:spPr>
            <a:xfrm rot="10800000">
              <a:off x="8358246" y="4611196"/>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rot="10800000">
              <a:off x="8286808" y="4468320"/>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직선 연결선 361"/>
            <p:cNvCxnSpPr/>
            <p:nvPr/>
          </p:nvCxnSpPr>
          <p:spPr>
            <a:xfrm rot="10800000">
              <a:off x="8358246" y="489535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직선 연결선 362"/>
            <p:cNvCxnSpPr/>
            <p:nvPr/>
          </p:nvCxnSpPr>
          <p:spPr>
            <a:xfrm rot="10800000">
              <a:off x="8286808" y="475248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직선 연결선 363"/>
            <p:cNvCxnSpPr/>
            <p:nvPr/>
          </p:nvCxnSpPr>
          <p:spPr>
            <a:xfrm rot="10800000">
              <a:off x="8358246" y="517952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직선 연결선 364"/>
            <p:cNvCxnSpPr/>
            <p:nvPr/>
          </p:nvCxnSpPr>
          <p:spPr>
            <a:xfrm rot="10800000">
              <a:off x="8286808" y="503664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직선 연결선 365"/>
            <p:cNvCxnSpPr/>
            <p:nvPr/>
          </p:nvCxnSpPr>
          <p:spPr>
            <a:xfrm rot="10800000">
              <a:off x="8358246" y="547004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직선 연결선 366"/>
            <p:cNvCxnSpPr/>
            <p:nvPr/>
          </p:nvCxnSpPr>
          <p:spPr>
            <a:xfrm rot="10800000">
              <a:off x="8286808" y="532716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직선 연결선 367"/>
            <p:cNvCxnSpPr/>
            <p:nvPr/>
          </p:nvCxnSpPr>
          <p:spPr>
            <a:xfrm rot="10800000">
              <a:off x="8358246" y="5754205"/>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직선 연결선 368"/>
            <p:cNvCxnSpPr/>
            <p:nvPr/>
          </p:nvCxnSpPr>
          <p:spPr>
            <a:xfrm rot="10800000">
              <a:off x="8286808" y="561132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직선 연결선 369"/>
            <p:cNvCxnSpPr/>
            <p:nvPr/>
          </p:nvCxnSpPr>
          <p:spPr>
            <a:xfrm rot="10800000">
              <a:off x="8358246" y="6038368"/>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직선 연결선 370"/>
            <p:cNvCxnSpPr/>
            <p:nvPr/>
          </p:nvCxnSpPr>
          <p:spPr>
            <a:xfrm rot="10800000">
              <a:off x="8286808" y="5895492"/>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직선 연결선 371"/>
            <p:cNvCxnSpPr/>
            <p:nvPr/>
          </p:nvCxnSpPr>
          <p:spPr>
            <a:xfrm rot="10800000">
              <a:off x="8358214" y="6288109"/>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직선 연결선 372"/>
            <p:cNvCxnSpPr/>
            <p:nvPr/>
          </p:nvCxnSpPr>
          <p:spPr>
            <a:xfrm rot="10800000">
              <a:off x="8286776" y="6145233"/>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직선 연결선 373"/>
            <p:cNvCxnSpPr/>
            <p:nvPr/>
          </p:nvCxnSpPr>
          <p:spPr>
            <a:xfrm rot="10800000">
              <a:off x="8358214" y="6572272"/>
              <a:ext cx="142844"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직선 연결선 374"/>
            <p:cNvCxnSpPr/>
            <p:nvPr/>
          </p:nvCxnSpPr>
          <p:spPr>
            <a:xfrm rot="10800000">
              <a:off x="8286776" y="6429396"/>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직선 연결선 376"/>
            <p:cNvCxnSpPr/>
            <p:nvPr/>
          </p:nvCxnSpPr>
          <p:spPr>
            <a:xfrm rot="10800000">
              <a:off x="8286776" y="6713559"/>
              <a:ext cx="214282"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Marker"/>
          <p:cNvGrpSpPr/>
          <p:nvPr/>
        </p:nvGrpSpPr>
        <p:grpSpPr>
          <a:xfrm>
            <a:off x="8486336" y="0"/>
            <a:ext cx="685800" cy="381000"/>
            <a:chOff x="8472160" y="1000108"/>
            <a:chExt cx="685800" cy="381000"/>
          </a:xfrm>
        </p:grpSpPr>
        <p:cxnSp>
          <p:nvCxnSpPr>
            <p:cNvPr id="121" name="직선 연결선 120"/>
            <p:cNvCxnSpPr/>
            <p:nvPr/>
          </p:nvCxnSpPr>
          <p:spPr>
            <a:xfrm rot="10800000" flipH="1">
              <a:off x="8489020" y="1184913"/>
              <a:ext cx="6480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122" name="score"/>
            <p:cNvSpPr/>
            <p:nvPr/>
          </p:nvSpPr>
          <p:spPr>
            <a:xfrm>
              <a:off x="8472160" y="1000108"/>
              <a:ext cx="685800" cy="381000"/>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pic>
        <p:nvPicPr>
          <p:cNvPr id="178" name="radar" descr="radar1.gif"/>
          <p:cNvPicPr>
            <a:picLocks noChangeAspect="1"/>
          </p:cNvPicPr>
          <p:nvPr/>
        </p:nvPicPr>
        <p:blipFill>
          <a:blip r:embed="rId5"/>
          <a:stretch>
            <a:fillRect/>
          </a:stretch>
        </p:blipFill>
        <p:spPr>
          <a:xfrm>
            <a:off x="357158" y="369075"/>
            <a:ext cx="762000" cy="762000"/>
          </a:xfrm>
          <a:prstGeom prst="rect">
            <a:avLst/>
          </a:prstGeom>
        </p:spPr>
      </p:pic>
      <p:pic>
        <p:nvPicPr>
          <p:cNvPr id="179" name="radar" descr="radarAni.gif"/>
          <p:cNvPicPr>
            <a:picLocks noChangeAspect="1"/>
          </p:cNvPicPr>
          <p:nvPr/>
        </p:nvPicPr>
        <p:blipFill>
          <a:blip r:embed="rId6" cstate="print"/>
          <a:stretch>
            <a:fillRect/>
          </a:stretch>
        </p:blipFill>
        <p:spPr>
          <a:xfrm>
            <a:off x="7239002" y="357166"/>
            <a:ext cx="785818" cy="785818"/>
          </a:xfrm>
          <a:prstGeom prst="rect">
            <a:avLst/>
          </a:prstGeom>
        </p:spPr>
      </p:pic>
      <p:pic>
        <p:nvPicPr>
          <p:cNvPr id="180" name="Picture 12">
            <a:hlinkClick r:id="rId7" action="ppaction://hlinksldjump"/>
          </p:cNvPr>
          <p:cNvPicPr>
            <a:picLocks noChangeAspect="1" noChangeArrowheads="1"/>
          </p:cNvPicPr>
          <p:nvPr/>
        </p:nvPicPr>
        <p:blipFill>
          <a:blip r:embed="rId8"/>
          <a:srcRect/>
          <a:stretch>
            <a:fillRect/>
          </a:stretch>
        </p:blipFill>
        <p:spPr bwMode="auto">
          <a:xfrm>
            <a:off x="7201138" y="6067318"/>
            <a:ext cx="971504" cy="7344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repeatCount="indefinite" fill="hold" nodeType="clickEffect">
                                  <p:stCondLst>
                                    <p:cond delay="0"/>
                                  </p:stCondLst>
                                  <p:endCondLst>
                                    <p:cond evt="onNext" delay="0">
                                      <p:tgtEl>
                                        <p:sldTgt/>
                                      </p:tgtEl>
                                    </p:cond>
                                  </p:endCondLst>
                                  <p:childTnLst>
                                    <p:animMotion origin="layout" path="M 5E-6 -0.00741 L 5E-6 0.96481 " pathEditMode="relative" rAng="0" ptsTypes="AA">
                                      <p:cBhvr>
                                        <p:cTn id="6" dur="20000" fill="hold"/>
                                        <p:tgtEl>
                                          <p:spTgt spid="3"/>
                                        </p:tgtEl>
                                        <p:attrNameLst>
                                          <p:attrName>ppt_x</p:attrName>
                                          <p:attrName>ppt_y</p:attrName>
                                        </p:attrNameLst>
                                      </p:cBhvr>
                                      <p:rCtr x="0" y="486"/>
                                    </p:animMotion>
                                  </p:childTnLst>
                                </p:cTn>
                              </p:par>
                              <p:par>
                                <p:cTn id="7" presetID="50" presetClass="exit" presetSubtype="0" accel="100000" fill="hold" grpId="0" nodeType="withEffect">
                                  <p:stCondLst>
                                    <p:cond delay="19700"/>
                                  </p:stCondLst>
                                  <p:childTnLst>
                                    <p:anim calcmode="lin" valueType="num">
                                      <p:cBhvr>
                                        <p:cTn id="8" dur="500"/>
                                        <p:tgtEl>
                                          <p:spTgt spid="379"/>
                                        </p:tgtEl>
                                        <p:attrNameLst>
                                          <p:attrName>ppt_w</p:attrName>
                                        </p:attrNameLst>
                                      </p:cBhvr>
                                      <p:tavLst>
                                        <p:tav tm="0">
                                          <p:val>
                                            <p:strVal val="ppt_w"/>
                                          </p:val>
                                        </p:tav>
                                        <p:tav tm="100000">
                                          <p:val>
                                            <p:strVal val="ppt_w+.3"/>
                                          </p:val>
                                        </p:tav>
                                      </p:tavLst>
                                    </p:anim>
                                    <p:anim calcmode="lin" valueType="num">
                                      <p:cBhvr>
                                        <p:cTn id="9" dur="500"/>
                                        <p:tgtEl>
                                          <p:spTgt spid="379"/>
                                        </p:tgtEl>
                                        <p:attrNameLst>
                                          <p:attrName>ppt_h</p:attrName>
                                        </p:attrNameLst>
                                      </p:cBhvr>
                                      <p:tavLst>
                                        <p:tav tm="0">
                                          <p:val>
                                            <p:strVal val="ppt_h"/>
                                          </p:val>
                                        </p:tav>
                                        <p:tav tm="100000">
                                          <p:val>
                                            <p:strVal val="ppt_h"/>
                                          </p:val>
                                        </p:tav>
                                      </p:tavLst>
                                    </p:anim>
                                    <p:animEffect transition="out" filter="fade">
                                      <p:cBhvr>
                                        <p:cTn id="10" dur="500"/>
                                        <p:tgtEl>
                                          <p:spTgt spid="379"/>
                                        </p:tgtEl>
                                      </p:cBhvr>
                                    </p:animEffect>
                                    <p:set>
                                      <p:cBhvr>
                                        <p:cTn id="11" dur="1" fill="hold">
                                          <p:stCondLst>
                                            <p:cond delay="499"/>
                                          </p:stCondLst>
                                        </p:cTn>
                                        <p:tgtEl>
                                          <p:spTgt spid="379"/>
                                        </p:tgtEl>
                                        <p:attrNameLst>
                                          <p:attrName>style.visibility</p:attrName>
                                        </p:attrNameLst>
                                      </p:cBhvr>
                                      <p:to>
                                        <p:strVal val="hidden"/>
                                      </p:to>
                                    </p:set>
                                  </p:childTnLst>
                                </p:cTn>
                              </p:par>
                              <p:par>
                                <p:cTn id="12" presetID="50" presetClass="exit" presetSubtype="0" accel="100000" fill="hold" grpId="0" nodeType="withEffect">
                                  <p:stCondLst>
                                    <p:cond delay="19300"/>
                                  </p:stCondLst>
                                  <p:childTnLst>
                                    <p:anim calcmode="lin" valueType="num">
                                      <p:cBhvr>
                                        <p:cTn id="13" dur="500"/>
                                        <p:tgtEl>
                                          <p:spTgt spid="380"/>
                                        </p:tgtEl>
                                        <p:attrNameLst>
                                          <p:attrName>ppt_w</p:attrName>
                                        </p:attrNameLst>
                                      </p:cBhvr>
                                      <p:tavLst>
                                        <p:tav tm="0">
                                          <p:val>
                                            <p:strVal val="ppt_w"/>
                                          </p:val>
                                        </p:tav>
                                        <p:tav tm="100000">
                                          <p:val>
                                            <p:strVal val="ppt_w+.3"/>
                                          </p:val>
                                        </p:tav>
                                      </p:tavLst>
                                    </p:anim>
                                    <p:anim calcmode="lin" valueType="num">
                                      <p:cBhvr>
                                        <p:cTn id="14" dur="500"/>
                                        <p:tgtEl>
                                          <p:spTgt spid="380"/>
                                        </p:tgtEl>
                                        <p:attrNameLst>
                                          <p:attrName>ppt_h</p:attrName>
                                        </p:attrNameLst>
                                      </p:cBhvr>
                                      <p:tavLst>
                                        <p:tav tm="0">
                                          <p:val>
                                            <p:strVal val="ppt_h"/>
                                          </p:val>
                                        </p:tav>
                                        <p:tav tm="100000">
                                          <p:val>
                                            <p:strVal val="ppt_h"/>
                                          </p:val>
                                        </p:tav>
                                      </p:tavLst>
                                    </p:anim>
                                    <p:animEffect transition="out" filter="fade">
                                      <p:cBhvr>
                                        <p:cTn id="15" dur="500"/>
                                        <p:tgtEl>
                                          <p:spTgt spid="380"/>
                                        </p:tgtEl>
                                      </p:cBhvr>
                                    </p:animEffect>
                                    <p:set>
                                      <p:cBhvr>
                                        <p:cTn id="16" dur="1" fill="hold">
                                          <p:stCondLst>
                                            <p:cond delay="499"/>
                                          </p:stCondLst>
                                        </p:cTn>
                                        <p:tgtEl>
                                          <p:spTgt spid="380"/>
                                        </p:tgtEl>
                                        <p:attrNameLst>
                                          <p:attrName>style.visibility</p:attrName>
                                        </p:attrNameLst>
                                      </p:cBhvr>
                                      <p:to>
                                        <p:strVal val="hidden"/>
                                      </p:to>
                                    </p:set>
                                  </p:childTnLst>
                                </p:cTn>
                              </p:par>
                              <p:par>
                                <p:cTn id="17" presetID="50" presetClass="exit" presetSubtype="0" accel="100000" fill="hold" grpId="0" nodeType="withEffect">
                                  <p:stCondLst>
                                    <p:cond delay="17900"/>
                                  </p:stCondLst>
                                  <p:childTnLst>
                                    <p:anim calcmode="lin" valueType="num">
                                      <p:cBhvr>
                                        <p:cTn id="18" dur="500"/>
                                        <p:tgtEl>
                                          <p:spTgt spid="381"/>
                                        </p:tgtEl>
                                        <p:attrNameLst>
                                          <p:attrName>ppt_w</p:attrName>
                                        </p:attrNameLst>
                                      </p:cBhvr>
                                      <p:tavLst>
                                        <p:tav tm="0">
                                          <p:val>
                                            <p:strVal val="ppt_w"/>
                                          </p:val>
                                        </p:tav>
                                        <p:tav tm="100000">
                                          <p:val>
                                            <p:strVal val="ppt_w+.3"/>
                                          </p:val>
                                        </p:tav>
                                      </p:tavLst>
                                    </p:anim>
                                    <p:anim calcmode="lin" valueType="num">
                                      <p:cBhvr>
                                        <p:cTn id="19" dur="500"/>
                                        <p:tgtEl>
                                          <p:spTgt spid="381"/>
                                        </p:tgtEl>
                                        <p:attrNameLst>
                                          <p:attrName>ppt_h</p:attrName>
                                        </p:attrNameLst>
                                      </p:cBhvr>
                                      <p:tavLst>
                                        <p:tav tm="0">
                                          <p:val>
                                            <p:strVal val="ppt_h"/>
                                          </p:val>
                                        </p:tav>
                                        <p:tav tm="100000">
                                          <p:val>
                                            <p:strVal val="ppt_h"/>
                                          </p:val>
                                        </p:tav>
                                      </p:tavLst>
                                    </p:anim>
                                    <p:animEffect transition="out" filter="fade">
                                      <p:cBhvr>
                                        <p:cTn id="20" dur="500"/>
                                        <p:tgtEl>
                                          <p:spTgt spid="381"/>
                                        </p:tgtEl>
                                      </p:cBhvr>
                                    </p:animEffect>
                                    <p:set>
                                      <p:cBhvr>
                                        <p:cTn id="21" dur="1" fill="hold">
                                          <p:stCondLst>
                                            <p:cond delay="499"/>
                                          </p:stCondLst>
                                        </p:cTn>
                                        <p:tgtEl>
                                          <p:spTgt spid="381"/>
                                        </p:tgtEl>
                                        <p:attrNameLst>
                                          <p:attrName>style.visibility</p:attrName>
                                        </p:attrNameLst>
                                      </p:cBhvr>
                                      <p:to>
                                        <p:strVal val="hidden"/>
                                      </p:to>
                                    </p:set>
                                  </p:childTnLst>
                                </p:cTn>
                              </p:par>
                              <p:par>
                                <p:cTn id="22" presetID="50" presetClass="exit" presetSubtype="0" accel="100000" fill="hold" grpId="0" nodeType="withEffect">
                                  <p:stCondLst>
                                    <p:cond delay="20000"/>
                                  </p:stCondLst>
                                  <p:childTnLst>
                                    <p:anim calcmode="lin" valueType="num">
                                      <p:cBhvr>
                                        <p:cTn id="23" dur="500"/>
                                        <p:tgtEl>
                                          <p:spTgt spid="382"/>
                                        </p:tgtEl>
                                        <p:attrNameLst>
                                          <p:attrName>ppt_w</p:attrName>
                                        </p:attrNameLst>
                                      </p:cBhvr>
                                      <p:tavLst>
                                        <p:tav tm="0">
                                          <p:val>
                                            <p:strVal val="ppt_w"/>
                                          </p:val>
                                        </p:tav>
                                        <p:tav tm="100000">
                                          <p:val>
                                            <p:strVal val="ppt_w+.3"/>
                                          </p:val>
                                        </p:tav>
                                      </p:tavLst>
                                    </p:anim>
                                    <p:anim calcmode="lin" valueType="num">
                                      <p:cBhvr>
                                        <p:cTn id="24" dur="500"/>
                                        <p:tgtEl>
                                          <p:spTgt spid="382"/>
                                        </p:tgtEl>
                                        <p:attrNameLst>
                                          <p:attrName>ppt_h</p:attrName>
                                        </p:attrNameLst>
                                      </p:cBhvr>
                                      <p:tavLst>
                                        <p:tav tm="0">
                                          <p:val>
                                            <p:strVal val="ppt_h"/>
                                          </p:val>
                                        </p:tav>
                                        <p:tav tm="100000">
                                          <p:val>
                                            <p:strVal val="ppt_h"/>
                                          </p:val>
                                        </p:tav>
                                      </p:tavLst>
                                    </p:anim>
                                    <p:animEffect transition="out" filter="fade">
                                      <p:cBhvr>
                                        <p:cTn id="25" dur="500"/>
                                        <p:tgtEl>
                                          <p:spTgt spid="382"/>
                                        </p:tgtEl>
                                      </p:cBhvr>
                                    </p:animEffect>
                                    <p:set>
                                      <p:cBhvr>
                                        <p:cTn id="26" dur="1" fill="hold">
                                          <p:stCondLst>
                                            <p:cond delay="499"/>
                                          </p:stCondLst>
                                        </p:cTn>
                                        <p:tgtEl>
                                          <p:spTgt spid="382"/>
                                        </p:tgtEl>
                                        <p:attrNameLst>
                                          <p:attrName>style.visibility</p:attrName>
                                        </p:attrNameLst>
                                      </p:cBhvr>
                                      <p:to>
                                        <p:strVal val="hidden"/>
                                      </p:to>
                                    </p:set>
                                  </p:childTnLst>
                                </p:cTn>
                              </p:par>
                              <p:par>
                                <p:cTn id="27" presetID="50" presetClass="exit" presetSubtype="0" accel="100000" fill="hold" grpId="0" nodeType="withEffect">
                                  <p:stCondLst>
                                    <p:cond delay="20000"/>
                                  </p:stCondLst>
                                  <p:childTnLst>
                                    <p:anim calcmode="lin" valueType="num">
                                      <p:cBhvr>
                                        <p:cTn id="28" dur="500"/>
                                        <p:tgtEl>
                                          <p:spTgt spid="383"/>
                                        </p:tgtEl>
                                        <p:attrNameLst>
                                          <p:attrName>ppt_w</p:attrName>
                                        </p:attrNameLst>
                                      </p:cBhvr>
                                      <p:tavLst>
                                        <p:tav tm="0">
                                          <p:val>
                                            <p:strVal val="ppt_w"/>
                                          </p:val>
                                        </p:tav>
                                        <p:tav tm="100000">
                                          <p:val>
                                            <p:strVal val="ppt_w+.3"/>
                                          </p:val>
                                        </p:tav>
                                      </p:tavLst>
                                    </p:anim>
                                    <p:anim calcmode="lin" valueType="num">
                                      <p:cBhvr>
                                        <p:cTn id="29" dur="500"/>
                                        <p:tgtEl>
                                          <p:spTgt spid="383"/>
                                        </p:tgtEl>
                                        <p:attrNameLst>
                                          <p:attrName>ppt_h</p:attrName>
                                        </p:attrNameLst>
                                      </p:cBhvr>
                                      <p:tavLst>
                                        <p:tav tm="0">
                                          <p:val>
                                            <p:strVal val="ppt_h"/>
                                          </p:val>
                                        </p:tav>
                                        <p:tav tm="100000">
                                          <p:val>
                                            <p:strVal val="ppt_h"/>
                                          </p:val>
                                        </p:tav>
                                      </p:tavLst>
                                    </p:anim>
                                    <p:animEffect transition="out" filter="fade">
                                      <p:cBhvr>
                                        <p:cTn id="30" dur="500"/>
                                        <p:tgtEl>
                                          <p:spTgt spid="383"/>
                                        </p:tgtEl>
                                      </p:cBhvr>
                                    </p:animEffect>
                                    <p:set>
                                      <p:cBhvr>
                                        <p:cTn id="31" dur="1" fill="hold">
                                          <p:stCondLst>
                                            <p:cond delay="499"/>
                                          </p:stCondLst>
                                        </p:cTn>
                                        <p:tgtEl>
                                          <p:spTgt spid="383"/>
                                        </p:tgtEl>
                                        <p:attrNameLst>
                                          <p:attrName>style.visibility</p:attrName>
                                        </p:attrNameLst>
                                      </p:cBhvr>
                                      <p:to>
                                        <p:strVal val="hidden"/>
                                      </p:to>
                                    </p:set>
                                  </p:childTnLst>
                                </p:cTn>
                              </p:par>
                              <p:par>
                                <p:cTn id="32" presetID="50" presetClass="exit" presetSubtype="0" accel="100000" fill="hold" grpId="0" nodeType="withEffect">
                                  <p:stCondLst>
                                    <p:cond delay="7700"/>
                                  </p:stCondLst>
                                  <p:childTnLst>
                                    <p:anim calcmode="lin" valueType="num">
                                      <p:cBhvr>
                                        <p:cTn id="33" dur="500"/>
                                        <p:tgtEl>
                                          <p:spTgt spid="384"/>
                                        </p:tgtEl>
                                        <p:attrNameLst>
                                          <p:attrName>ppt_w</p:attrName>
                                        </p:attrNameLst>
                                      </p:cBhvr>
                                      <p:tavLst>
                                        <p:tav tm="0">
                                          <p:val>
                                            <p:strVal val="ppt_w"/>
                                          </p:val>
                                        </p:tav>
                                        <p:tav tm="100000">
                                          <p:val>
                                            <p:strVal val="ppt_w+.3"/>
                                          </p:val>
                                        </p:tav>
                                      </p:tavLst>
                                    </p:anim>
                                    <p:anim calcmode="lin" valueType="num">
                                      <p:cBhvr>
                                        <p:cTn id="34" dur="500"/>
                                        <p:tgtEl>
                                          <p:spTgt spid="384"/>
                                        </p:tgtEl>
                                        <p:attrNameLst>
                                          <p:attrName>ppt_h</p:attrName>
                                        </p:attrNameLst>
                                      </p:cBhvr>
                                      <p:tavLst>
                                        <p:tav tm="0">
                                          <p:val>
                                            <p:strVal val="ppt_h"/>
                                          </p:val>
                                        </p:tav>
                                        <p:tav tm="100000">
                                          <p:val>
                                            <p:strVal val="ppt_h"/>
                                          </p:val>
                                        </p:tav>
                                      </p:tavLst>
                                    </p:anim>
                                    <p:animEffect transition="out" filter="fade">
                                      <p:cBhvr>
                                        <p:cTn id="35" dur="500"/>
                                        <p:tgtEl>
                                          <p:spTgt spid="384"/>
                                        </p:tgtEl>
                                      </p:cBhvr>
                                    </p:animEffect>
                                    <p:set>
                                      <p:cBhvr>
                                        <p:cTn id="36" dur="1" fill="hold">
                                          <p:stCondLst>
                                            <p:cond delay="499"/>
                                          </p:stCondLst>
                                        </p:cTn>
                                        <p:tgtEl>
                                          <p:spTgt spid="384"/>
                                        </p:tgtEl>
                                        <p:attrNameLst>
                                          <p:attrName>style.visibility</p:attrName>
                                        </p:attrNameLst>
                                      </p:cBhvr>
                                      <p:to>
                                        <p:strVal val="hidden"/>
                                      </p:to>
                                    </p:set>
                                  </p:childTnLst>
                                </p:cTn>
                              </p:par>
                              <p:par>
                                <p:cTn id="37" presetID="50" presetClass="exit" presetSubtype="0" accel="100000" fill="hold" grpId="0" nodeType="withEffect">
                                  <p:stCondLst>
                                    <p:cond delay="7500"/>
                                  </p:stCondLst>
                                  <p:childTnLst>
                                    <p:anim calcmode="lin" valueType="num">
                                      <p:cBhvr>
                                        <p:cTn id="38" dur="500"/>
                                        <p:tgtEl>
                                          <p:spTgt spid="385"/>
                                        </p:tgtEl>
                                        <p:attrNameLst>
                                          <p:attrName>ppt_w</p:attrName>
                                        </p:attrNameLst>
                                      </p:cBhvr>
                                      <p:tavLst>
                                        <p:tav tm="0">
                                          <p:val>
                                            <p:strVal val="ppt_w"/>
                                          </p:val>
                                        </p:tav>
                                        <p:tav tm="100000">
                                          <p:val>
                                            <p:strVal val="ppt_w+.3"/>
                                          </p:val>
                                        </p:tav>
                                      </p:tavLst>
                                    </p:anim>
                                    <p:anim calcmode="lin" valueType="num">
                                      <p:cBhvr>
                                        <p:cTn id="39" dur="500"/>
                                        <p:tgtEl>
                                          <p:spTgt spid="385"/>
                                        </p:tgtEl>
                                        <p:attrNameLst>
                                          <p:attrName>ppt_h</p:attrName>
                                        </p:attrNameLst>
                                      </p:cBhvr>
                                      <p:tavLst>
                                        <p:tav tm="0">
                                          <p:val>
                                            <p:strVal val="ppt_h"/>
                                          </p:val>
                                        </p:tav>
                                        <p:tav tm="100000">
                                          <p:val>
                                            <p:strVal val="ppt_h"/>
                                          </p:val>
                                        </p:tav>
                                      </p:tavLst>
                                    </p:anim>
                                    <p:animEffect transition="out" filter="fade">
                                      <p:cBhvr>
                                        <p:cTn id="40" dur="500"/>
                                        <p:tgtEl>
                                          <p:spTgt spid="385"/>
                                        </p:tgtEl>
                                      </p:cBhvr>
                                    </p:animEffect>
                                    <p:set>
                                      <p:cBhvr>
                                        <p:cTn id="41" dur="1" fill="hold">
                                          <p:stCondLst>
                                            <p:cond delay="499"/>
                                          </p:stCondLst>
                                        </p:cTn>
                                        <p:tgtEl>
                                          <p:spTgt spid="385"/>
                                        </p:tgtEl>
                                        <p:attrNameLst>
                                          <p:attrName>style.visibility</p:attrName>
                                        </p:attrNameLst>
                                      </p:cBhvr>
                                      <p:to>
                                        <p:strVal val="hidden"/>
                                      </p:to>
                                    </p:set>
                                  </p:childTnLst>
                                </p:cTn>
                              </p:par>
                              <p:par>
                                <p:cTn id="42" presetID="50" presetClass="exit" presetSubtype="0" accel="100000" fill="hold" grpId="0" nodeType="withEffect">
                                  <p:stCondLst>
                                    <p:cond delay="13100"/>
                                  </p:stCondLst>
                                  <p:childTnLst>
                                    <p:anim calcmode="lin" valueType="num">
                                      <p:cBhvr>
                                        <p:cTn id="43" dur="500"/>
                                        <p:tgtEl>
                                          <p:spTgt spid="386"/>
                                        </p:tgtEl>
                                        <p:attrNameLst>
                                          <p:attrName>ppt_w</p:attrName>
                                        </p:attrNameLst>
                                      </p:cBhvr>
                                      <p:tavLst>
                                        <p:tav tm="0">
                                          <p:val>
                                            <p:strVal val="ppt_w"/>
                                          </p:val>
                                        </p:tav>
                                        <p:tav tm="100000">
                                          <p:val>
                                            <p:strVal val="ppt_w+.3"/>
                                          </p:val>
                                        </p:tav>
                                      </p:tavLst>
                                    </p:anim>
                                    <p:anim calcmode="lin" valueType="num">
                                      <p:cBhvr>
                                        <p:cTn id="44" dur="500"/>
                                        <p:tgtEl>
                                          <p:spTgt spid="386"/>
                                        </p:tgtEl>
                                        <p:attrNameLst>
                                          <p:attrName>ppt_h</p:attrName>
                                        </p:attrNameLst>
                                      </p:cBhvr>
                                      <p:tavLst>
                                        <p:tav tm="0">
                                          <p:val>
                                            <p:strVal val="ppt_h"/>
                                          </p:val>
                                        </p:tav>
                                        <p:tav tm="100000">
                                          <p:val>
                                            <p:strVal val="ppt_h"/>
                                          </p:val>
                                        </p:tav>
                                      </p:tavLst>
                                    </p:anim>
                                    <p:animEffect transition="out" filter="fade">
                                      <p:cBhvr>
                                        <p:cTn id="45" dur="500"/>
                                        <p:tgtEl>
                                          <p:spTgt spid="386"/>
                                        </p:tgtEl>
                                      </p:cBhvr>
                                    </p:animEffect>
                                    <p:set>
                                      <p:cBhvr>
                                        <p:cTn id="46" dur="1" fill="hold">
                                          <p:stCondLst>
                                            <p:cond delay="499"/>
                                          </p:stCondLst>
                                        </p:cTn>
                                        <p:tgtEl>
                                          <p:spTgt spid="386"/>
                                        </p:tgtEl>
                                        <p:attrNameLst>
                                          <p:attrName>style.visibility</p:attrName>
                                        </p:attrNameLst>
                                      </p:cBhvr>
                                      <p:to>
                                        <p:strVal val="hidden"/>
                                      </p:to>
                                    </p:set>
                                  </p:childTnLst>
                                </p:cTn>
                              </p:par>
                              <p:par>
                                <p:cTn id="47" presetID="50" presetClass="exit" presetSubtype="0" accel="100000" fill="hold" grpId="0" nodeType="withEffect">
                                  <p:stCondLst>
                                    <p:cond delay="8200"/>
                                  </p:stCondLst>
                                  <p:childTnLst>
                                    <p:anim calcmode="lin" valueType="num">
                                      <p:cBhvr>
                                        <p:cTn id="48" dur="500"/>
                                        <p:tgtEl>
                                          <p:spTgt spid="387"/>
                                        </p:tgtEl>
                                        <p:attrNameLst>
                                          <p:attrName>ppt_w</p:attrName>
                                        </p:attrNameLst>
                                      </p:cBhvr>
                                      <p:tavLst>
                                        <p:tav tm="0">
                                          <p:val>
                                            <p:strVal val="ppt_w"/>
                                          </p:val>
                                        </p:tav>
                                        <p:tav tm="100000">
                                          <p:val>
                                            <p:strVal val="ppt_w+.3"/>
                                          </p:val>
                                        </p:tav>
                                      </p:tavLst>
                                    </p:anim>
                                    <p:anim calcmode="lin" valueType="num">
                                      <p:cBhvr>
                                        <p:cTn id="49" dur="500"/>
                                        <p:tgtEl>
                                          <p:spTgt spid="387"/>
                                        </p:tgtEl>
                                        <p:attrNameLst>
                                          <p:attrName>ppt_h</p:attrName>
                                        </p:attrNameLst>
                                      </p:cBhvr>
                                      <p:tavLst>
                                        <p:tav tm="0">
                                          <p:val>
                                            <p:strVal val="ppt_h"/>
                                          </p:val>
                                        </p:tav>
                                        <p:tav tm="100000">
                                          <p:val>
                                            <p:strVal val="ppt_h"/>
                                          </p:val>
                                        </p:tav>
                                      </p:tavLst>
                                    </p:anim>
                                    <p:animEffect transition="out" filter="fade">
                                      <p:cBhvr>
                                        <p:cTn id="50" dur="500"/>
                                        <p:tgtEl>
                                          <p:spTgt spid="387"/>
                                        </p:tgtEl>
                                      </p:cBhvr>
                                    </p:animEffect>
                                    <p:set>
                                      <p:cBhvr>
                                        <p:cTn id="51" dur="1" fill="hold">
                                          <p:stCondLst>
                                            <p:cond delay="499"/>
                                          </p:stCondLst>
                                        </p:cTn>
                                        <p:tgtEl>
                                          <p:spTgt spid="387"/>
                                        </p:tgtEl>
                                        <p:attrNameLst>
                                          <p:attrName>style.visibility</p:attrName>
                                        </p:attrNameLst>
                                      </p:cBhvr>
                                      <p:to>
                                        <p:strVal val="hidden"/>
                                      </p:to>
                                    </p:set>
                                  </p:childTnLst>
                                </p:cTn>
                              </p:par>
                              <p:par>
                                <p:cTn id="52" presetID="50" presetClass="exit" presetSubtype="0" accel="100000" fill="hold" grpId="0" nodeType="withEffect">
                                  <p:stCondLst>
                                    <p:cond delay="6300"/>
                                  </p:stCondLst>
                                  <p:childTnLst>
                                    <p:anim calcmode="lin" valueType="num">
                                      <p:cBhvr>
                                        <p:cTn id="53" dur="500"/>
                                        <p:tgtEl>
                                          <p:spTgt spid="388"/>
                                        </p:tgtEl>
                                        <p:attrNameLst>
                                          <p:attrName>ppt_w</p:attrName>
                                        </p:attrNameLst>
                                      </p:cBhvr>
                                      <p:tavLst>
                                        <p:tav tm="0">
                                          <p:val>
                                            <p:strVal val="ppt_w"/>
                                          </p:val>
                                        </p:tav>
                                        <p:tav tm="100000">
                                          <p:val>
                                            <p:strVal val="ppt_w+.3"/>
                                          </p:val>
                                        </p:tav>
                                      </p:tavLst>
                                    </p:anim>
                                    <p:anim calcmode="lin" valueType="num">
                                      <p:cBhvr>
                                        <p:cTn id="54" dur="500"/>
                                        <p:tgtEl>
                                          <p:spTgt spid="388"/>
                                        </p:tgtEl>
                                        <p:attrNameLst>
                                          <p:attrName>ppt_h</p:attrName>
                                        </p:attrNameLst>
                                      </p:cBhvr>
                                      <p:tavLst>
                                        <p:tav tm="0">
                                          <p:val>
                                            <p:strVal val="ppt_h"/>
                                          </p:val>
                                        </p:tav>
                                        <p:tav tm="100000">
                                          <p:val>
                                            <p:strVal val="ppt_h"/>
                                          </p:val>
                                        </p:tav>
                                      </p:tavLst>
                                    </p:anim>
                                    <p:animEffect transition="out" filter="fade">
                                      <p:cBhvr>
                                        <p:cTn id="55" dur="500"/>
                                        <p:tgtEl>
                                          <p:spTgt spid="388"/>
                                        </p:tgtEl>
                                      </p:cBhvr>
                                    </p:animEffect>
                                    <p:set>
                                      <p:cBhvr>
                                        <p:cTn id="56" dur="1" fill="hold">
                                          <p:stCondLst>
                                            <p:cond delay="499"/>
                                          </p:stCondLst>
                                        </p:cTn>
                                        <p:tgtEl>
                                          <p:spTgt spid="388"/>
                                        </p:tgtEl>
                                        <p:attrNameLst>
                                          <p:attrName>style.visibility</p:attrName>
                                        </p:attrNameLst>
                                      </p:cBhvr>
                                      <p:to>
                                        <p:strVal val="hidden"/>
                                      </p:to>
                                    </p:set>
                                  </p:childTnLst>
                                </p:cTn>
                              </p:par>
                              <p:par>
                                <p:cTn id="57" presetID="50" presetClass="exit" presetSubtype="0" accel="100000" fill="hold" grpId="0" nodeType="withEffect">
                                  <p:stCondLst>
                                    <p:cond delay="7600"/>
                                  </p:stCondLst>
                                  <p:childTnLst>
                                    <p:anim calcmode="lin" valueType="num">
                                      <p:cBhvr>
                                        <p:cTn id="58" dur="500"/>
                                        <p:tgtEl>
                                          <p:spTgt spid="389"/>
                                        </p:tgtEl>
                                        <p:attrNameLst>
                                          <p:attrName>ppt_w</p:attrName>
                                        </p:attrNameLst>
                                      </p:cBhvr>
                                      <p:tavLst>
                                        <p:tav tm="0">
                                          <p:val>
                                            <p:strVal val="ppt_w"/>
                                          </p:val>
                                        </p:tav>
                                        <p:tav tm="100000">
                                          <p:val>
                                            <p:strVal val="ppt_w+.3"/>
                                          </p:val>
                                        </p:tav>
                                      </p:tavLst>
                                    </p:anim>
                                    <p:anim calcmode="lin" valueType="num">
                                      <p:cBhvr>
                                        <p:cTn id="59" dur="500"/>
                                        <p:tgtEl>
                                          <p:spTgt spid="389"/>
                                        </p:tgtEl>
                                        <p:attrNameLst>
                                          <p:attrName>ppt_h</p:attrName>
                                        </p:attrNameLst>
                                      </p:cBhvr>
                                      <p:tavLst>
                                        <p:tav tm="0">
                                          <p:val>
                                            <p:strVal val="ppt_h"/>
                                          </p:val>
                                        </p:tav>
                                        <p:tav tm="100000">
                                          <p:val>
                                            <p:strVal val="ppt_h"/>
                                          </p:val>
                                        </p:tav>
                                      </p:tavLst>
                                    </p:anim>
                                    <p:animEffect transition="out" filter="fade">
                                      <p:cBhvr>
                                        <p:cTn id="60" dur="500"/>
                                        <p:tgtEl>
                                          <p:spTgt spid="389"/>
                                        </p:tgtEl>
                                      </p:cBhvr>
                                    </p:animEffect>
                                    <p:set>
                                      <p:cBhvr>
                                        <p:cTn id="61" dur="1" fill="hold">
                                          <p:stCondLst>
                                            <p:cond delay="499"/>
                                          </p:stCondLst>
                                        </p:cTn>
                                        <p:tgtEl>
                                          <p:spTgt spid="389"/>
                                        </p:tgtEl>
                                        <p:attrNameLst>
                                          <p:attrName>style.visibility</p:attrName>
                                        </p:attrNameLst>
                                      </p:cBhvr>
                                      <p:to>
                                        <p:strVal val="hidden"/>
                                      </p:to>
                                    </p:set>
                                  </p:childTnLst>
                                </p:cTn>
                              </p:par>
                              <p:par>
                                <p:cTn id="62" presetID="50" presetClass="exit" presetSubtype="0" accel="100000" fill="hold" grpId="0" nodeType="withEffect">
                                  <p:stCondLst>
                                    <p:cond delay="20000"/>
                                  </p:stCondLst>
                                  <p:childTnLst>
                                    <p:anim calcmode="lin" valueType="num">
                                      <p:cBhvr>
                                        <p:cTn id="63" dur="500"/>
                                        <p:tgtEl>
                                          <p:spTgt spid="390"/>
                                        </p:tgtEl>
                                        <p:attrNameLst>
                                          <p:attrName>ppt_w</p:attrName>
                                        </p:attrNameLst>
                                      </p:cBhvr>
                                      <p:tavLst>
                                        <p:tav tm="0">
                                          <p:val>
                                            <p:strVal val="ppt_w"/>
                                          </p:val>
                                        </p:tav>
                                        <p:tav tm="100000">
                                          <p:val>
                                            <p:strVal val="ppt_w+.3"/>
                                          </p:val>
                                        </p:tav>
                                      </p:tavLst>
                                    </p:anim>
                                    <p:anim calcmode="lin" valueType="num">
                                      <p:cBhvr>
                                        <p:cTn id="64" dur="500"/>
                                        <p:tgtEl>
                                          <p:spTgt spid="390"/>
                                        </p:tgtEl>
                                        <p:attrNameLst>
                                          <p:attrName>ppt_h</p:attrName>
                                        </p:attrNameLst>
                                      </p:cBhvr>
                                      <p:tavLst>
                                        <p:tav tm="0">
                                          <p:val>
                                            <p:strVal val="ppt_h"/>
                                          </p:val>
                                        </p:tav>
                                        <p:tav tm="100000">
                                          <p:val>
                                            <p:strVal val="ppt_h"/>
                                          </p:val>
                                        </p:tav>
                                      </p:tavLst>
                                    </p:anim>
                                    <p:animEffect transition="out" filter="fade">
                                      <p:cBhvr>
                                        <p:cTn id="65" dur="500"/>
                                        <p:tgtEl>
                                          <p:spTgt spid="390"/>
                                        </p:tgtEl>
                                      </p:cBhvr>
                                    </p:animEffect>
                                    <p:set>
                                      <p:cBhvr>
                                        <p:cTn id="66" dur="1" fill="hold">
                                          <p:stCondLst>
                                            <p:cond delay="499"/>
                                          </p:stCondLst>
                                        </p:cTn>
                                        <p:tgtEl>
                                          <p:spTgt spid="390"/>
                                        </p:tgtEl>
                                        <p:attrNameLst>
                                          <p:attrName>style.visibility</p:attrName>
                                        </p:attrNameLst>
                                      </p:cBhvr>
                                      <p:to>
                                        <p:strVal val="hidden"/>
                                      </p:to>
                                    </p:set>
                                  </p:childTnLst>
                                </p:cTn>
                              </p:par>
                              <p:par>
                                <p:cTn id="67" presetID="50" presetClass="exit" presetSubtype="0" accel="100000" fill="hold" grpId="0" nodeType="withEffect">
                                  <p:stCondLst>
                                    <p:cond delay="20000"/>
                                  </p:stCondLst>
                                  <p:childTnLst>
                                    <p:anim calcmode="lin" valueType="num">
                                      <p:cBhvr>
                                        <p:cTn id="68" dur="500"/>
                                        <p:tgtEl>
                                          <p:spTgt spid="391"/>
                                        </p:tgtEl>
                                        <p:attrNameLst>
                                          <p:attrName>ppt_w</p:attrName>
                                        </p:attrNameLst>
                                      </p:cBhvr>
                                      <p:tavLst>
                                        <p:tav tm="0">
                                          <p:val>
                                            <p:strVal val="ppt_w"/>
                                          </p:val>
                                        </p:tav>
                                        <p:tav tm="100000">
                                          <p:val>
                                            <p:strVal val="ppt_w+.3"/>
                                          </p:val>
                                        </p:tav>
                                      </p:tavLst>
                                    </p:anim>
                                    <p:anim calcmode="lin" valueType="num">
                                      <p:cBhvr>
                                        <p:cTn id="69" dur="500"/>
                                        <p:tgtEl>
                                          <p:spTgt spid="391"/>
                                        </p:tgtEl>
                                        <p:attrNameLst>
                                          <p:attrName>ppt_h</p:attrName>
                                        </p:attrNameLst>
                                      </p:cBhvr>
                                      <p:tavLst>
                                        <p:tav tm="0">
                                          <p:val>
                                            <p:strVal val="ppt_h"/>
                                          </p:val>
                                        </p:tav>
                                        <p:tav tm="100000">
                                          <p:val>
                                            <p:strVal val="ppt_h"/>
                                          </p:val>
                                        </p:tav>
                                      </p:tavLst>
                                    </p:anim>
                                    <p:animEffect transition="out" filter="fade">
                                      <p:cBhvr>
                                        <p:cTn id="70" dur="500"/>
                                        <p:tgtEl>
                                          <p:spTgt spid="391"/>
                                        </p:tgtEl>
                                      </p:cBhvr>
                                    </p:animEffect>
                                    <p:set>
                                      <p:cBhvr>
                                        <p:cTn id="71" dur="1" fill="hold">
                                          <p:stCondLst>
                                            <p:cond delay="499"/>
                                          </p:stCondLst>
                                        </p:cTn>
                                        <p:tgtEl>
                                          <p:spTgt spid="391"/>
                                        </p:tgtEl>
                                        <p:attrNameLst>
                                          <p:attrName>style.visibility</p:attrName>
                                        </p:attrNameLst>
                                      </p:cBhvr>
                                      <p:to>
                                        <p:strVal val="hidden"/>
                                      </p:to>
                                    </p:set>
                                  </p:childTnLst>
                                </p:cTn>
                              </p:par>
                              <p:par>
                                <p:cTn id="72" presetID="50" presetClass="exit" presetSubtype="0" accel="100000" fill="hold" grpId="0" nodeType="withEffect">
                                  <p:stCondLst>
                                    <p:cond delay="500"/>
                                  </p:stCondLst>
                                  <p:childTnLst>
                                    <p:anim calcmode="lin" valueType="num">
                                      <p:cBhvr>
                                        <p:cTn id="73" dur="500"/>
                                        <p:tgtEl>
                                          <p:spTgt spid="392"/>
                                        </p:tgtEl>
                                        <p:attrNameLst>
                                          <p:attrName>ppt_w</p:attrName>
                                        </p:attrNameLst>
                                      </p:cBhvr>
                                      <p:tavLst>
                                        <p:tav tm="0">
                                          <p:val>
                                            <p:strVal val="ppt_w"/>
                                          </p:val>
                                        </p:tav>
                                        <p:tav tm="100000">
                                          <p:val>
                                            <p:strVal val="ppt_w+.3"/>
                                          </p:val>
                                        </p:tav>
                                      </p:tavLst>
                                    </p:anim>
                                    <p:anim calcmode="lin" valueType="num">
                                      <p:cBhvr>
                                        <p:cTn id="74" dur="500"/>
                                        <p:tgtEl>
                                          <p:spTgt spid="392"/>
                                        </p:tgtEl>
                                        <p:attrNameLst>
                                          <p:attrName>ppt_h</p:attrName>
                                        </p:attrNameLst>
                                      </p:cBhvr>
                                      <p:tavLst>
                                        <p:tav tm="0">
                                          <p:val>
                                            <p:strVal val="ppt_h"/>
                                          </p:val>
                                        </p:tav>
                                        <p:tav tm="100000">
                                          <p:val>
                                            <p:strVal val="ppt_h"/>
                                          </p:val>
                                        </p:tav>
                                      </p:tavLst>
                                    </p:anim>
                                    <p:animEffect transition="out" filter="fade">
                                      <p:cBhvr>
                                        <p:cTn id="75" dur="500"/>
                                        <p:tgtEl>
                                          <p:spTgt spid="392"/>
                                        </p:tgtEl>
                                      </p:cBhvr>
                                    </p:animEffect>
                                    <p:set>
                                      <p:cBhvr>
                                        <p:cTn id="76" dur="1" fill="hold">
                                          <p:stCondLst>
                                            <p:cond delay="499"/>
                                          </p:stCondLst>
                                        </p:cTn>
                                        <p:tgtEl>
                                          <p:spTgt spid="392"/>
                                        </p:tgtEl>
                                        <p:attrNameLst>
                                          <p:attrName>style.visibility</p:attrName>
                                        </p:attrNameLst>
                                      </p:cBhvr>
                                      <p:to>
                                        <p:strVal val="hidden"/>
                                      </p:to>
                                    </p:set>
                                  </p:childTnLst>
                                </p:cTn>
                              </p:par>
                              <p:par>
                                <p:cTn id="77" presetID="50" presetClass="exit" presetSubtype="0" accel="100000" fill="hold" grpId="0" nodeType="withEffect">
                                  <p:stCondLst>
                                    <p:cond delay="1000"/>
                                  </p:stCondLst>
                                  <p:childTnLst>
                                    <p:anim calcmode="lin" valueType="num">
                                      <p:cBhvr>
                                        <p:cTn id="78" dur="500"/>
                                        <p:tgtEl>
                                          <p:spTgt spid="393"/>
                                        </p:tgtEl>
                                        <p:attrNameLst>
                                          <p:attrName>ppt_w</p:attrName>
                                        </p:attrNameLst>
                                      </p:cBhvr>
                                      <p:tavLst>
                                        <p:tav tm="0">
                                          <p:val>
                                            <p:strVal val="ppt_w"/>
                                          </p:val>
                                        </p:tav>
                                        <p:tav tm="100000">
                                          <p:val>
                                            <p:strVal val="ppt_w+.3"/>
                                          </p:val>
                                        </p:tav>
                                      </p:tavLst>
                                    </p:anim>
                                    <p:anim calcmode="lin" valueType="num">
                                      <p:cBhvr>
                                        <p:cTn id="79" dur="500"/>
                                        <p:tgtEl>
                                          <p:spTgt spid="393"/>
                                        </p:tgtEl>
                                        <p:attrNameLst>
                                          <p:attrName>ppt_h</p:attrName>
                                        </p:attrNameLst>
                                      </p:cBhvr>
                                      <p:tavLst>
                                        <p:tav tm="0">
                                          <p:val>
                                            <p:strVal val="ppt_h"/>
                                          </p:val>
                                        </p:tav>
                                        <p:tav tm="100000">
                                          <p:val>
                                            <p:strVal val="ppt_h"/>
                                          </p:val>
                                        </p:tav>
                                      </p:tavLst>
                                    </p:anim>
                                    <p:animEffect transition="out" filter="fade">
                                      <p:cBhvr>
                                        <p:cTn id="80" dur="500"/>
                                        <p:tgtEl>
                                          <p:spTgt spid="393"/>
                                        </p:tgtEl>
                                      </p:cBhvr>
                                    </p:animEffect>
                                    <p:set>
                                      <p:cBhvr>
                                        <p:cTn id="81" dur="1" fill="hold">
                                          <p:stCondLst>
                                            <p:cond delay="499"/>
                                          </p:stCondLst>
                                        </p:cTn>
                                        <p:tgtEl>
                                          <p:spTgt spid="393"/>
                                        </p:tgtEl>
                                        <p:attrNameLst>
                                          <p:attrName>style.visibility</p:attrName>
                                        </p:attrNameLst>
                                      </p:cBhvr>
                                      <p:to>
                                        <p:strVal val="hidden"/>
                                      </p:to>
                                    </p:set>
                                  </p:childTnLst>
                                </p:cTn>
                              </p:par>
                              <p:par>
                                <p:cTn id="82" presetID="50" presetClass="exit" presetSubtype="0" accel="100000" fill="hold" grpId="0" nodeType="withEffect">
                                  <p:stCondLst>
                                    <p:cond delay="15100"/>
                                  </p:stCondLst>
                                  <p:childTnLst>
                                    <p:anim calcmode="lin" valueType="num">
                                      <p:cBhvr>
                                        <p:cTn id="83" dur="500"/>
                                        <p:tgtEl>
                                          <p:spTgt spid="394"/>
                                        </p:tgtEl>
                                        <p:attrNameLst>
                                          <p:attrName>ppt_w</p:attrName>
                                        </p:attrNameLst>
                                      </p:cBhvr>
                                      <p:tavLst>
                                        <p:tav tm="0">
                                          <p:val>
                                            <p:strVal val="ppt_w"/>
                                          </p:val>
                                        </p:tav>
                                        <p:tav tm="100000">
                                          <p:val>
                                            <p:strVal val="ppt_w+.3"/>
                                          </p:val>
                                        </p:tav>
                                      </p:tavLst>
                                    </p:anim>
                                    <p:anim calcmode="lin" valueType="num">
                                      <p:cBhvr>
                                        <p:cTn id="84" dur="500"/>
                                        <p:tgtEl>
                                          <p:spTgt spid="394"/>
                                        </p:tgtEl>
                                        <p:attrNameLst>
                                          <p:attrName>ppt_h</p:attrName>
                                        </p:attrNameLst>
                                      </p:cBhvr>
                                      <p:tavLst>
                                        <p:tav tm="0">
                                          <p:val>
                                            <p:strVal val="ppt_h"/>
                                          </p:val>
                                        </p:tav>
                                        <p:tav tm="100000">
                                          <p:val>
                                            <p:strVal val="ppt_h"/>
                                          </p:val>
                                        </p:tav>
                                      </p:tavLst>
                                    </p:anim>
                                    <p:animEffect transition="out" filter="fade">
                                      <p:cBhvr>
                                        <p:cTn id="85" dur="500"/>
                                        <p:tgtEl>
                                          <p:spTgt spid="394"/>
                                        </p:tgtEl>
                                      </p:cBhvr>
                                    </p:animEffect>
                                    <p:set>
                                      <p:cBhvr>
                                        <p:cTn id="86" dur="1" fill="hold">
                                          <p:stCondLst>
                                            <p:cond delay="499"/>
                                          </p:stCondLst>
                                        </p:cTn>
                                        <p:tgtEl>
                                          <p:spTgt spid="394"/>
                                        </p:tgtEl>
                                        <p:attrNameLst>
                                          <p:attrName>style.visibility</p:attrName>
                                        </p:attrNameLst>
                                      </p:cBhvr>
                                      <p:to>
                                        <p:strVal val="hidden"/>
                                      </p:to>
                                    </p:set>
                                  </p:childTnLst>
                                </p:cTn>
                              </p:par>
                              <p:par>
                                <p:cTn id="87" presetID="50" presetClass="exit" presetSubtype="0" accel="100000" fill="hold" grpId="0" nodeType="withEffect">
                                  <p:stCondLst>
                                    <p:cond delay="7100"/>
                                  </p:stCondLst>
                                  <p:childTnLst>
                                    <p:anim calcmode="lin" valueType="num">
                                      <p:cBhvr>
                                        <p:cTn id="88" dur="500"/>
                                        <p:tgtEl>
                                          <p:spTgt spid="395"/>
                                        </p:tgtEl>
                                        <p:attrNameLst>
                                          <p:attrName>ppt_w</p:attrName>
                                        </p:attrNameLst>
                                      </p:cBhvr>
                                      <p:tavLst>
                                        <p:tav tm="0">
                                          <p:val>
                                            <p:strVal val="ppt_w"/>
                                          </p:val>
                                        </p:tav>
                                        <p:tav tm="100000">
                                          <p:val>
                                            <p:strVal val="ppt_w+.3"/>
                                          </p:val>
                                        </p:tav>
                                      </p:tavLst>
                                    </p:anim>
                                    <p:anim calcmode="lin" valueType="num">
                                      <p:cBhvr>
                                        <p:cTn id="89" dur="500"/>
                                        <p:tgtEl>
                                          <p:spTgt spid="395"/>
                                        </p:tgtEl>
                                        <p:attrNameLst>
                                          <p:attrName>ppt_h</p:attrName>
                                        </p:attrNameLst>
                                      </p:cBhvr>
                                      <p:tavLst>
                                        <p:tav tm="0">
                                          <p:val>
                                            <p:strVal val="ppt_h"/>
                                          </p:val>
                                        </p:tav>
                                        <p:tav tm="100000">
                                          <p:val>
                                            <p:strVal val="ppt_h"/>
                                          </p:val>
                                        </p:tav>
                                      </p:tavLst>
                                    </p:anim>
                                    <p:animEffect transition="out" filter="fade">
                                      <p:cBhvr>
                                        <p:cTn id="90" dur="500"/>
                                        <p:tgtEl>
                                          <p:spTgt spid="395"/>
                                        </p:tgtEl>
                                      </p:cBhvr>
                                    </p:animEffect>
                                    <p:set>
                                      <p:cBhvr>
                                        <p:cTn id="91" dur="1" fill="hold">
                                          <p:stCondLst>
                                            <p:cond delay="499"/>
                                          </p:stCondLst>
                                        </p:cTn>
                                        <p:tgtEl>
                                          <p:spTgt spid="395"/>
                                        </p:tgtEl>
                                        <p:attrNameLst>
                                          <p:attrName>style.visibility</p:attrName>
                                        </p:attrNameLst>
                                      </p:cBhvr>
                                      <p:to>
                                        <p:strVal val="hidden"/>
                                      </p:to>
                                    </p:set>
                                  </p:childTnLst>
                                </p:cTn>
                              </p:par>
                              <p:par>
                                <p:cTn id="92" presetID="50" presetClass="exit" presetSubtype="0" accel="100000" fill="hold" grpId="0" nodeType="withEffect">
                                  <p:stCondLst>
                                    <p:cond delay="13000"/>
                                  </p:stCondLst>
                                  <p:childTnLst>
                                    <p:anim calcmode="lin" valueType="num">
                                      <p:cBhvr>
                                        <p:cTn id="93" dur="500"/>
                                        <p:tgtEl>
                                          <p:spTgt spid="396"/>
                                        </p:tgtEl>
                                        <p:attrNameLst>
                                          <p:attrName>ppt_w</p:attrName>
                                        </p:attrNameLst>
                                      </p:cBhvr>
                                      <p:tavLst>
                                        <p:tav tm="0">
                                          <p:val>
                                            <p:strVal val="ppt_w"/>
                                          </p:val>
                                        </p:tav>
                                        <p:tav tm="100000">
                                          <p:val>
                                            <p:strVal val="ppt_w+.3"/>
                                          </p:val>
                                        </p:tav>
                                      </p:tavLst>
                                    </p:anim>
                                    <p:anim calcmode="lin" valueType="num">
                                      <p:cBhvr>
                                        <p:cTn id="94" dur="500"/>
                                        <p:tgtEl>
                                          <p:spTgt spid="396"/>
                                        </p:tgtEl>
                                        <p:attrNameLst>
                                          <p:attrName>ppt_h</p:attrName>
                                        </p:attrNameLst>
                                      </p:cBhvr>
                                      <p:tavLst>
                                        <p:tav tm="0">
                                          <p:val>
                                            <p:strVal val="ppt_h"/>
                                          </p:val>
                                        </p:tav>
                                        <p:tav tm="100000">
                                          <p:val>
                                            <p:strVal val="ppt_h"/>
                                          </p:val>
                                        </p:tav>
                                      </p:tavLst>
                                    </p:anim>
                                    <p:animEffect transition="out" filter="fade">
                                      <p:cBhvr>
                                        <p:cTn id="95" dur="500"/>
                                        <p:tgtEl>
                                          <p:spTgt spid="396"/>
                                        </p:tgtEl>
                                      </p:cBhvr>
                                    </p:animEffect>
                                    <p:set>
                                      <p:cBhvr>
                                        <p:cTn id="96" dur="1" fill="hold">
                                          <p:stCondLst>
                                            <p:cond delay="499"/>
                                          </p:stCondLst>
                                        </p:cTn>
                                        <p:tgtEl>
                                          <p:spTgt spid="396"/>
                                        </p:tgtEl>
                                        <p:attrNameLst>
                                          <p:attrName>style.visibility</p:attrName>
                                        </p:attrNameLst>
                                      </p:cBhvr>
                                      <p:to>
                                        <p:strVal val="hidden"/>
                                      </p:to>
                                    </p:set>
                                  </p:childTnLst>
                                </p:cTn>
                              </p:par>
                              <p:par>
                                <p:cTn id="97" presetID="50" presetClass="exit" presetSubtype="0" accel="100000" fill="hold" grpId="0" nodeType="withEffect">
                                  <p:stCondLst>
                                    <p:cond delay="2900"/>
                                  </p:stCondLst>
                                  <p:childTnLst>
                                    <p:anim calcmode="lin" valueType="num">
                                      <p:cBhvr>
                                        <p:cTn id="98" dur="500"/>
                                        <p:tgtEl>
                                          <p:spTgt spid="397"/>
                                        </p:tgtEl>
                                        <p:attrNameLst>
                                          <p:attrName>ppt_w</p:attrName>
                                        </p:attrNameLst>
                                      </p:cBhvr>
                                      <p:tavLst>
                                        <p:tav tm="0">
                                          <p:val>
                                            <p:strVal val="ppt_w"/>
                                          </p:val>
                                        </p:tav>
                                        <p:tav tm="100000">
                                          <p:val>
                                            <p:strVal val="ppt_w+.3"/>
                                          </p:val>
                                        </p:tav>
                                      </p:tavLst>
                                    </p:anim>
                                    <p:anim calcmode="lin" valueType="num">
                                      <p:cBhvr>
                                        <p:cTn id="99" dur="500"/>
                                        <p:tgtEl>
                                          <p:spTgt spid="397"/>
                                        </p:tgtEl>
                                        <p:attrNameLst>
                                          <p:attrName>ppt_h</p:attrName>
                                        </p:attrNameLst>
                                      </p:cBhvr>
                                      <p:tavLst>
                                        <p:tav tm="0">
                                          <p:val>
                                            <p:strVal val="ppt_h"/>
                                          </p:val>
                                        </p:tav>
                                        <p:tav tm="100000">
                                          <p:val>
                                            <p:strVal val="ppt_h"/>
                                          </p:val>
                                        </p:tav>
                                      </p:tavLst>
                                    </p:anim>
                                    <p:animEffect transition="out" filter="fade">
                                      <p:cBhvr>
                                        <p:cTn id="100" dur="500"/>
                                        <p:tgtEl>
                                          <p:spTgt spid="397"/>
                                        </p:tgtEl>
                                      </p:cBhvr>
                                    </p:animEffect>
                                    <p:set>
                                      <p:cBhvr>
                                        <p:cTn id="101" dur="1" fill="hold">
                                          <p:stCondLst>
                                            <p:cond delay="499"/>
                                          </p:stCondLst>
                                        </p:cTn>
                                        <p:tgtEl>
                                          <p:spTgt spid="397"/>
                                        </p:tgtEl>
                                        <p:attrNameLst>
                                          <p:attrName>style.visibility</p:attrName>
                                        </p:attrNameLst>
                                      </p:cBhvr>
                                      <p:to>
                                        <p:strVal val="hidden"/>
                                      </p:to>
                                    </p:set>
                                  </p:childTnLst>
                                </p:cTn>
                              </p:par>
                              <p:par>
                                <p:cTn id="102" presetID="50" presetClass="exit" presetSubtype="0" accel="100000" fill="hold" grpId="0" nodeType="withEffect">
                                  <p:stCondLst>
                                    <p:cond delay="20000"/>
                                  </p:stCondLst>
                                  <p:childTnLst>
                                    <p:anim calcmode="lin" valueType="num">
                                      <p:cBhvr>
                                        <p:cTn id="103" dur="500"/>
                                        <p:tgtEl>
                                          <p:spTgt spid="398"/>
                                        </p:tgtEl>
                                        <p:attrNameLst>
                                          <p:attrName>ppt_w</p:attrName>
                                        </p:attrNameLst>
                                      </p:cBhvr>
                                      <p:tavLst>
                                        <p:tav tm="0">
                                          <p:val>
                                            <p:strVal val="ppt_w"/>
                                          </p:val>
                                        </p:tav>
                                        <p:tav tm="100000">
                                          <p:val>
                                            <p:strVal val="ppt_w+.3"/>
                                          </p:val>
                                        </p:tav>
                                      </p:tavLst>
                                    </p:anim>
                                    <p:anim calcmode="lin" valueType="num">
                                      <p:cBhvr>
                                        <p:cTn id="104" dur="500"/>
                                        <p:tgtEl>
                                          <p:spTgt spid="398"/>
                                        </p:tgtEl>
                                        <p:attrNameLst>
                                          <p:attrName>ppt_h</p:attrName>
                                        </p:attrNameLst>
                                      </p:cBhvr>
                                      <p:tavLst>
                                        <p:tav tm="0">
                                          <p:val>
                                            <p:strVal val="ppt_h"/>
                                          </p:val>
                                        </p:tav>
                                        <p:tav tm="100000">
                                          <p:val>
                                            <p:strVal val="ppt_h"/>
                                          </p:val>
                                        </p:tav>
                                      </p:tavLst>
                                    </p:anim>
                                    <p:animEffect transition="out" filter="fade">
                                      <p:cBhvr>
                                        <p:cTn id="105" dur="500"/>
                                        <p:tgtEl>
                                          <p:spTgt spid="398"/>
                                        </p:tgtEl>
                                      </p:cBhvr>
                                    </p:animEffect>
                                    <p:set>
                                      <p:cBhvr>
                                        <p:cTn id="106" dur="1" fill="hold">
                                          <p:stCondLst>
                                            <p:cond delay="499"/>
                                          </p:stCondLst>
                                        </p:cTn>
                                        <p:tgtEl>
                                          <p:spTgt spid="398"/>
                                        </p:tgtEl>
                                        <p:attrNameLst>
                                          <p:attrName>style.visibility</p:attrName>
                                        </p:attrNameLst>
                                      </p:cBhvr>
                                      <p:to>
                                        <p:strVal val="hidden"/>
                                      </p:to>
                                    </p:set>
                                  </p:childTnLst>
                                </p:cTn>
                              </p:par>
                              <p:par>
                                <p:cTn id="107" presetID="50" presetClass="exit" presetSubtype="0" accel="100000" fill="hold" grpId="0" nodeType="withEffect">
                                  <p:stCondLst>
                                    <p:cond delay="8000"/>
                                  </p:stCondLst>
                                  <p:childTnLst>
                                    <p:anim calcmode="lin" valueType="num">
                                      <p:cBhvr>
                                        <p:cTn id="108" dur="500"/>
                                        <p:tgtEl>
                                          <p:spTgt spid="399"/>
                                        </p:tgtEl>
                                        <p:attrNameLst>
                                          <p:attrName>ppt_w</p:attrName>
                                        </p:attrNameLst>
                                      </p:cBhvr>
                                      <p:tavLst>
                                        <p:tav tm="0">
                                          <p:val>
                                            <p:strVal val="ppt_w"/>
                                          </p:val>
                                        </p:tav>
                                        <p:tav tm="100000">
                                          <p:val>
                                            <p:strVal val="ppt_w+.3"/>
                                          </p:val>
                                        </p:tav>
                                      </p:tavLst>
                                    </p:anim>
                                    <p:anim calcmode="lin" valueType="num">
                                      <p:cBhvr>
                                        <p:cTn id="109" dur="500"/>
                                        <p:tgtEl>
                                          <p:spTgt spid="399"/>
                                        </p:tgtEl>
                                        <p:attrNameLst>
                                          <p:attrName>ppt_h</p:attrName>
                                        </p:attrNameLst>
                                      </p:cBhvr>
                                      <p:tavLst>
                                        <p:tav tm="0">
                                          <p:val>
                                            <p:strVal val="ppt_h"/>
                                          </p:val>
                                        </p:tav>
                                        <p:tav tm="100000">
                                          <p:val>
                                            <p:strVal val="ppt_h"/>
                                          </p:val>
                                        </p:tav>
                                      </p:tavLst>
                                    </p:anim>
                                    <p:animEffect transition="out" filter="fade">
                                      <p:cBhvr>
                                        <p:cTn id="110" dur="500"/>
                                        <p:tgtEl>
                                          <p:spTgt spid="399"/>
                                        </p:tgtEl>
                                      </p:cBhvr>
                                    </p:animEffect>
                                    <p:set>
                                      <p:cBhvr>
                                        <p:cTn id="111" dur="1" fill="hold">
                                          <p:stCondLst>
                                            <p:cond delay="499"/>
                                          </p:stCondLst>
                                        </p:cTn>
                                        <p:tgtEl>
                                          <p:spTgt spid="399"/>
                                        </p:tgtEl>
                                        <p:attrNameLst>
                                          <p:attrName>style.visibility</p:attrName>
                                        </p:attrNameLst>
                                      </p:cBhvr>
                                      <p:to>
                                        <p:strVal val="hidden"/>
                                      </p:to>
                                    </p:set>
                                  </p:childTnLst>
                                </p:cTn>
                              </p:par>
                              <p:par>
                                <p:cTn id="112" presetID="50" presetClass="exit" presetSubtype="0" accel="100000" fill="hold" grpId="0" nodeType="withEffect">
                                  <p:stCondLst>
                                    <p:cond delay="1500"/>
                                  </p:stCondLst>
                                  <p:childTnLst>
                                    <p:anim calcmode="lin" valueType="num">
                                      <p:cBhvr>
                                        <p:cTn id="113" dur="500"/>
                                        <p:tgtEl>
                                          <p:spTgt spid="400"/>
                                        </p:tgtEl>
                                        <p:attrNameLst>
                                          <p:attrName>ppt_w</p:attrName>
                                        </p:attrNameLst>
                                      </p:cBhvr>
                                      <p:tavLst>
                                        <p:tav tm="0">
                                          <p:val>
                                            <p:strVal val="ppt_w"/>
                                          </p:val>
                                        </p:tav>
                                        <p:tav tm="100000">
                                          <p:val>
                                            <p:strVal val="ppt_w+.3"/>
                                          </p:val>
                                        </p:tav>
                                      </p:tavLst>
                                    </p:anim>
                                    <p:anim calcmode="lin" valueType="num">
                                      <p:cBhvr>
                                        <p:cTn id="114" dur="500"/>
                                        <p:tgtEl>
                                          <p:spTgt spid="400"/>
                                        </p:tgtEl>
                                        <p:attrNameLst>
                                          <p:attrName>ppt_h</p:attrName>
                                        </p:attrNameLst>
                                      </p:cBhvr>
                                      <p:tavLst>
                                        <p:tav tm="0">
                                          <p:val>
                                            <p:strVal val="ppt_h"/>
                                          </p:val>
                                        </p:tav>
                                        <p:tav tm="100000">
                                          <p:val>
                                            <p:strVal val="ppt_h"/>
                                          </p:val>
                                        </p:tav>
                                      </p:tavLst>
                                    </p:anim>
                                    <p:animEffect transition="out" filter="fade">
                                      <p:cBhvr>
                                        <p:cTn id="115" dur="500"/>
                                        <p:tgtEl>
                                          <p:spTgt spid="400"/>
                                        </p:tgtEl>
                                      </p:cBhvr>
                                    </p:animEffect>
                                    <p:set>
                                      <p:cBhvr>
                                        <p:cTn id="116" dur="1" fill="hold">
                                          <p:stCondLst>
                                            <p:cond delay="499"/>
                                          </p:stCondLst>
                                        </p:cTn>
                                        <p:tgtEl>
                                          <p:spTgt spid="400"/>
                                        </p:tgtEl>
                                        <p:attrNameLst>
                                          <p:attrName>style.visibility</p:attrName>
                                        </p:attrNameLst>
                                      </p:cBhvr>
                                      <p:to>
                                        <p:strVal val="hidden"/>
                                      </p:to>
                                    </p:set>
                                  </p:childTnLst>
                                </p:cTn>
                              </p:par>
                              <p:par>
                                <p:cTn id="117" presetID="50" presetClass="exit" presetSubtype="0" accel="100000" fill="hold" grpId="0" nodeType="withEffect">
                                  <p:stCondLst>
                                    <p:cond delay="17000"/>
                                  </p:stCondLst>
                                  <p:childTnLst>
                                    <p:anim calcmode="lin" valueType="num">
                                      <p:cBhvr>
                                        <p:cTn id="118" dur="500"/>
                                        <p:tgtEl>
                                          <p:spTgt spid="401"/>
                                        </p:tgtEl>
                                        <p:attrNameLst>
                                          <p:attrName>ppt_w</p:attrName>
                                        </p:attrNameLst>
                                      </p:cBhvr>
                                      <p:tavLst>
                                        <p:tav tm="0">
                                          <p:val>
                                            <p:strVal val="ppt_w"/>
                                          </p:val>
                                        </p:tav>
                                        <p:tav tm="100000">
                                          <p:val>
                                            <p:strVal val="ppt_w+.3"/>
                                          </p:val>
                                        </p:tav>
                                      </p:tavLst>
                                    </p:anim>
                                    <p:anim calcmode="lin" valueType="num">
                                      <p:cBhvr>
                                        <p:cTn id="119" dur="500"/>
                                        <p:tgtEl>
                                          <p:spTgt spid="401"/>
                                        </p:tgtEl>
                                        <p:attrNameLst>
                                          <p:attrName>ppt_h</p:attrName>
                                        </p:attrNameLst>
                                      </p:cBhvr>
                                      <p:tavLst>
                                        <p:tav tm="0">
                                          <p:val>
                                            <p:strVal val="ppt_h"/>
                                          </p:val>
                                        </p:tav>
                                        <p:tav tm="100000">
                                          <p:val>
                                            <p:strVal val="ppt_h"/>
                                          </p:val>
                                        </p:tav>
                                      </p:tavLst>
                                    </p:anim>
                                    <p:animEffect transition="out" filter="fade">
                                      <p:cBhvr>
                                        <p:cTn id="120" dur="500"/>
                                        <p:tgtEl>
                                          <p:spTgt spid="401"/>
                                        </p:tgtEl>
                                      </p:cBhvr>
                                    </p:animEffect>
                                    <p:set>
                                      <p:cBhvr>
                                        <p:cTn id="121" dur="1" fill="hold">
                                          <p:stCondLst>
                                            <p:cond delay="499"/>
                                          </p:stCondLst>
                                        </p:cTn>
                                        <p:tgtEl>
                                          <p:spTgt spid="401"/>
                                        </p:tgtEl>
                                        <p:attrNameLst>
                                          <p:attrName>style.visibility</p:attrName>
                                        </p:attrNameLst>
                                      </p:cBhvr>
                                      <p:to>
                                        <p:strVal val="hidden"/>
                                      </p:to>
                                    </p:set>
                                  </p:childTnLst>
                                </p:cTn>
                              </p:par>
                              <p:par>
                                <p:cTn id="122" presetID="50" presetClass="exit" presetSubtype="0" accel="100000" fill="hold" grpId="0" nodeType="withEffect">
                                  <p:stCondLst>
                                    <p:cond delay="12600"/>
                                  </p:stCondLst>
                                  <p:childTnLst>
                                    <p:anim calcmode="lin" valueType="num">
                                      <p:cBhvr>
                                        <p:cTn id="123" dur="500"/>
                                        <p:tgtEl>
                                          <p:spTgt spid="402"/>
                                        </p:tgtEl>
                                        <p:attrNameLst>
                                          <p:attrName>ppt_w</p:attrName>
                                        </p:attrNameLst>
                                      </p:cBhvr>
                                      <p:tavLst>
                                        <p:tav tm="0">
                                          <p:val>
                                            <p:strVal val="ppt_w"/>
                                          </p:val>
                                        </p:tav>
                                        <p:tav tm="100000">
                                          <p:val>
                                            <p:strVal val="ppt_w+.3"/>
                                          </p:val>
                                        </p:tav>
                                      </p:tavLst>
                                    </p:anim>
                                    <p:anim calcmode="lin" valueType="num">
                                      <p:cBhvr>
                                        <p:cTn id="124" dur="500"/>
                                        <p:tgtEl>
                                          <p:spTgt spid="402"/>
                                        </p:tgtEl>
                                        <p:attrNameLst>
                                          <p:attrName>ppt_h</p:attrName>
                                        </p:attrNameLst>
                                      </p:cBhvr>
                                      <p:tavLst>
                                        <p:tav tm="0">
                                          <p:val>
                                            <p:strVal val="ppt_h"/>
                                          </p:val>
                                        </p:tav>
                                        <p:tav tm="100000">
                                          <p:val>
                                            <p:strVal val="ppt_h"/>
                                          </p:val>
                                        </p:tav>
                                      </p:tavLst>
                                    </p:anim>
                                    <p:animEffect transition="out" filter="fade">
                                      <p:cBhvr>
                                        <p:cTn id="125" dur="500"/>
                                        <p:tgtEl>
                                          <p:spTgt spid="402"/>
                                        </p:tgtEl>
                                      </p:cBhvr>
                                    </p:animEffect>
                                    <p:set>
                                      <p:cBhvr>
                                        <p:cTn id="126" dur="1" fill="hold">
                                          <p:stCondLst>
                                            <p:cond delay="499"/>
                                          </p:stCondLst>
                                        </p:cTn>
                                        <p:tgtEl>
                                          <p:spTgt spid="402"/>
                                        </p:tgtEl>
                                        <p:attrNameLst>
                                          <p:attrName>style.visibility</p:attrName>
                                        </p:attrNameLst>
                                      </p:cBhvr>
                                      <p:to>
                                        <p:strVal val="hidden"/>
                                      </p:to>
                                    </p:set>
                                  </p:childTnLst>
                                </p:cTn>
                              </p:par>
                              <p:par>
                                <p:cTn id="127" presetID="50" presetClass="exit" presetSubtype="0" accel="100000" fill="hold" grpId="0" nodeType="withEffect">
                                  <p:stCondLst>
                                    <p:cond delay="13000"/>
                                  </p:stCondLst>
                                  <p:childTnLst>
                                    <p:anim calcmode="lin" valueType="num">
                                      <p:cBhvr>
                                        <p:cTn id="128" dur="500"/>
                                        <p:tgtEl>
                                          <p:spTgt spid="403"/>
                                        </p:tgtEl>
                                        <p:attrNameLst>
                                          <p:attrName>ppt_w</p:attrName>
                                        </p:attrNameLst>
                                      </p:cBhvr>
                                      <p:tavLst>
                                        <p:tav tm="0">
                                          <p:val>
                                            <p:strVal val="ppt_w"/>
                                          </p:val>
                                        </p:tav>
                                        <p:tav tm="100000">
                                          <p:val>
                                            <p:strVal val="ppt_w+.3"/>
                                          </p:val>
                                        </p:tav>
                                      </p:tavLst>
                                    </p:anim>
                                    <p:anim calcmode="lin" valueType="num">
                                      <p:cBhvr>
                                        <p:cTn id="129" dur="500"/>
                                        <p:tgtEl>
                                          <p:spTgt spid="403"/>
                                        </p:tgtEl>
                                        <p:attrNameLst>
                                          <p:attrName>ppt_h</p:attrName>
                                        </p:attrNameLst>
                                      </p:cBhvr>
                                      <p:tavLst>
                                        <p:tav tm="0">
                                          <p:val>
                                            <p:strVal val="ppt_h"/>
                                          </p:val>
                                        </p:tav>
                                        <p:tav tm="100000">
                                          <p:val>
                                            <p:strVal val="ppt_h"/>
                                          </p:val>
                                        </p:tav>
                                      </p:tavLst>
                                    </p:anim>
                                    <p:animEffect transition="out" filter="fade">
                                      <p:cBhvr>
                                        <p:cTn id="130" dur="500"/>
                                        <p:tgtEl>
                                          <p:spTgt spid="403"/>
                                        </p:tgtEl>
                                      </p:cBhvr>
                                    </p:animEffect>
                                    <p:set>
                                      <p:cBhvr>
                                        <p:cTn id="131" dur="1" fill="hold">
                                          <p:stCondLst>
                                            <p:cond delay="499"/>
                                          </p:stCondLst>
                                        </p:cTn>
                                        <p:tgtEl>
                                          <p:spTgt spid="403"/>
                                        </p:tgtEl>
                                        <p:attrNameLst>
                                          <p:attrName>style.visibility</p:attrName>
                                        </p:attrNameLst>
                                      </p:cBhvr>
                                      <p:to>
                                        <p:strVal val="hidden"/>
                                      </p:to>
                                    </p:set>
                                  </p:childTnLst>
                                </p:cTn>
                              </p:par>
                              <p:par>
                                <p:cTn id="132" presetID="50" presetClass="exit" presetSubtype="0" accel="100000" fill="hold" grpId="0" nodeType="withEffect">
                                  <p:stCondLst>
                                    <p:cond delay="20000"/>
                                  </p:stCondLst>
                                  <p:childTnLst>
                                    <p:anim calcmode="lin" valueType="num">
                                      <p:cBhvr>
                                        <p:cTn id="133" dur="500"/>
                                        <p:tgtEl>
                                          <p:spTgt spid="404"/>
                                        </p:tgtEl>
                                        <p:attrNameLst>
                                          <p:attrName>ppt_w</p:attrName>
                                        </p:attrNameLst>
                                      </p:cBhvr>
                                      <p:tavLst>
                                        <p:tav tm="0">
                                          <p:val>
                                            <p:strVal val="ppt_w"/>
                                          </p:val>
                                        </p:tav>
                                        <p:tav tm="100000">
                                          <p:val>
                                            <p:strVal val="ppt_w+.3"/>
                                          </p:val>
                                        </p:tav>
                                      </p:tavLst>
                                    </p:anim>
                                    <p:anim calcmode="lin" valueType="num">
                                      <p:cBhvr>
                                        <p:cTn id="134" dur="500"/>
                                        <p:tgtEl>
                                          <p:spTgt spid="404"/>
                                        </p:tgtEl>
                                        <p:attrNameLst>
                                          <p:attrName>ppt_h</p:attrName>
                                        </p:attrNameLst>
                                      </p:cBhvr>
                                      <p:tavLst>
                                        <p:tav tm="0">
                                          <p:val>
                                            <p:strVal val="ppt_h"/>
                                          </p:val>
                                        </p:tav>
                                        <p:tav tm="100000">
                                          <p:val>
                                            <p:strVal val="ppt_h"/>
                                          </p:val>
                                        </p:tav>
                                      </p:tavLst>
                                    </p:anim>
                                    <p:animEffect transition="out" filter="fade">
                                      <p:cBhvr>
                                        <p:cTn id="135" dur="500"/>
                                        <p:tgtEl>
                                          <p:spTgt spid="404"/>
                                        </p:tgtEl>
                                      </p:cBhvr>
                                    </p:animEffect>
                                    <p:set>
                                      <p:cBhvr>
                                        <p:cTn id="136" dur="1" fill="hold">
                                          <p:stCondLst>
                                            <p:cond delay="499"/>
                                          </p:stCondLst>
                                        </p:cTn>
                                        <p:tgtEl>
                                          <p:spTgt spid="404"/>
                                        </p:tgtEl>
                                        <p:attrNameLst>
                                          <p:attrName>style.visibility</p:attrName>
                                        </p:attrNameLst>
                                      </p:cBhvr>
                                      <p:to>
                                        <p:strVal val="hidden"/>
                                      </p:to>
                                    </p:set>
                                  </p:childTnLst>
                                </p:cTn>
                              </p:par>
                              <p:par>
                                <p:cTn id="137" presetID="50" presetClass="exit" presetSubtype="0" accel="100000" fill="hold" grpId="0" nodeType="withEffect">
                                  <p:stCondLst>
                                    <p:cond delay="20000"/>
                                  </p:stCondLst>
                                  <p:childTnLst>
                                    <p:anim calcmode="lin" valueType="num">
                                      <p:cBhvr>
                                        <p:cTn id="138" dur="500"/>
                                        <p:tgtEl>
                                          <p:spTgt spid="405"/>
                                        </p:tgtEl>
                                        <p:attrNameLst>
                                          <p:attrName>ppt_w</p:attrName>
                                        </p:attrNameLst>
                                      </p:cBhvr>
                                      <p:tavLst>
                                        <p:tav tm="0">
                                          <p:val>
                                            <p:strVal val="ppt_w"/>
                                          </p:val>
                                        </p:tav>
                                        <p:tav tm="100000">
                                          <p:val>
                                            <p:strVal val="ppt_w+.3"/>
                                          </p:val>
                                        </p:tav>
                                      </p:tavLst>
                                    </p:anim>
                                    <p:anim calcmode="lin" valueType="num">
                                      <p:cBhvr>
                                        <p:cTn id="139" dur="500"/>
                                        <p:tgtEl>
                                          <p:spTgt spid="405"/>
                                        </p:tgtEl>
                                        <p:attrNameLst>
                                          <p:attrName>ppt_h</p:attrName>
                                        </p:attrNameLst>
                                      </p:cBhvr>
                                      <p:tavLst>
                                        <p:tav tm="0">
                                          <p:val>
                                            <p:strVal val="ppt_h"/>
                                          </p:val>
                                        </p:tav>
                                        <p:tav tm="100000">
                                          <p:val>
                                            <p:strVal val="ppt_h"/>
                                          </p:val>
                                        </p:tav>
                                      </p:tavLst>
                                    </p:anim>
                                    <p:animEffect transition="out" filter="fade">
                                      <p:cBhvr>
                                        <p:cTn id="140" dur="500"/>
                                        <p:tgtEl>
                                          <p:spTgt spid="405"/>
                                        </p:tgtEl>
                                      </p:cBhvr>
                                    </p:animEffect>
                                    <p:set>
                                      <p:cBhvr>
                                        <p:cTn id="141" dur="1" fill="hold">
                                          <p:stCondLst>
                                            <p:cond delay="499"/>
                                          </p:stCondLst>
                                        </p:cTn>
                                        <p:tgtEl>
                                          <p:spTgt spid="405"/>
                                        </p:tgtEl>
                                        <p:attrNameLst>
                                          <p:attrName>style.visibility</p:attrName>
                                        </p:attrNameLst>
                                      </p:cBhvr>
                                      <p:to>
                                        <p:strVal val="hidden"/>
                                      </p:to>
                                    </p:set>
                                  </p:childTnLst>
                                </p:cTn>
                              </p:par>
                              <p:par>
                                <p:cTn id="142" presetID="50" presetClass="exit" presetSubtype="0" accel="100000" fill="hold" grpId="0" nodeType="withEffect">
                                  <p:stCondLst>
                                    <p:cond delay="20000"/>
                                  </p:stCondLst>
                                  <p:childTnLst>
                                    <p:anim calcmode="lin" valueType="num">
                                      <p:cBhvr>
                                        <p:cTn id="143" dur="500"/>
                                        <p:tgtEl>
                                          <p:spTgt spid="406"/>
                                        </p:tgtEl>
                                        <p:attrNameLst>
                                          <p:attrName>ppt_w</p:attrName>
                                        </p:attrNameLst>
                                      </p:cBhvr>
                                      <p:tavLst>
                                        <p:tav tm="0">
                                          <p:val>
                                            <p:strVal val="ppt_w"/>
                                          </p:val>
                                        </p:tav>
                                        <p:tav tm="100000">
                                          <p:val>
                                            <p:strVal val="ppt_w+.3"/>
                                          </p:val>
                                        </p:tav>
                                      </p:tavLst>
                                    </p:anim>
                                    <p:anim calcmode="lin" valueType="num">
                                      <p:cBhvr>
                                        <p:cTn id="144" dur="500"/>
                                        <p:tgtEl>
                                          <p:spTgt spid="406"/>
                                        </p:tgtEl>
                                        <p:attrNameLst>
                                          <p:attrName>ppt_h</p:attrName>
                                        </p:attrNameLst>
                                      </p:cBhvr>
                                      <p:tavLst>
                                        <p:tav tm="0">
                                          <p:val>
                                            <p:strVal val="ppt_h"/>
                                          </p:val>
                                        </p:tav>
                                        <p:tav tm="100000">
                                          <p:val>
                                            <p:strVal val="ppt_h"/>
                                          </p:val>
                                        </p:tav>
                                      </p:tavLst>
                                    </p:anim>
                                    <p:animEffect transition="out" filter="fade">
                                      <p:cBhvr>
                                        <p:cTn id="145" dur="500"/>
                                        <p:tgtEl>
                                          <p:spTgt spid="406"/>
                                        </p:tgtEl>
                                      </p:cBhvr>
                                    </p:animEffect>
                                    <p:set>
                                      <p:cBhvr>
                                        <p:cTn id="146" dur="1" fill="hold">
                                          <p:stCondLst>
                                            <p:cond delay="499"/>
                                          </p:stCondLst>
                                        </p:cTn>
                                        <p:tgtEl>
                                          <p:spTgt spid="406"/>
                                        </p:tgtEl>
                                        <p:attrNameLst>
                                          <p:attrName>style.visibility</p:attrName>
                                        </p:attrNameLst>
                                      </p:cBhvr>
                                      <p:to>
                                        <p:strVal val="hidden"/>
                                      </p:to>
                                    </p:set>
                                  </p:childTnLst>
                                </p:cTn>
                              </p:par>
                              <p:par>
                                <p:cTn id="147" presetID="50" presetClass="exit" presetSubtype="0" accel="100000" fill="hold" grpId="0" nodeType="withEffect">
                                  <p:stCondLst>
                                    <p:cond delay="20000"/>
                                  </p:stCondLst>
                                  <p:childTnLst>
                                    <p:anim calcmode="lin" valueType="num">
                                      <p:cBhvr>
                                        <p:cTn id="148" dur="500"/>
                                        <p:tgtEl>
                                          <p:spTgt spid="407"/>
                                        </p:tgtEl>
                                        <p:attrNameLst>
                                          <p:attrName>ppt_w</p:attrName>
                                        </p:attrNameLst>
                                      </p:cBhvr>
                                      <p:tavLst>
                                        <p:tav tm="0">
                                          <p:val>
                                            <p:strVal val="ppt_w"/>
                                          </p:val>
                                        </p:tav>
                                        <p:tav tm="100000">
                                          <p:val>
                                            <p:strVal val="ppt_w+.3"/>
                                          </p:val>
                                        </p:tav>
                                      </p:tavLst>
                                    </p:anim>
                                    <p:anim calcmode="lin" valueType="num">
                                      <p:cBhvr>
                                        <p:cTn id="149" dur="500"/>
                                        <p:tgtEl>
                                          <p:spTgt spid="407"/>
                                        </p:tgtEl>
                                        <p:attrNameLst>
                                          <p:attrName>ppt_h</p:attrName>
                                        </p:attrNameLst>
                                      </p:cBhvr>
                                      <p:tavLst>
                                        <p:tav tm="0">
                                          <p:val>
                                            <p:strVal val="ppt_h"/>
                                          </p:val>
                                        </p:tav>
                                        <p:tav tm="100000">
                                          <p:val>
                                            <p:strVal val="ppt_h"/>
                                          </p:val>
                                        </p:tav>
                                      </p:tavLst>
                                    </p:anim>
                                    <p:animEffect transition="out" filter="fade">
                                      <p:cBhvr>
                                        <p:cTn id="150" dur="500"/>
                                        <p:tgtEl>
                                          <p:spTgt spid="407"/>
                                        </p:tgtEl>
                                      </p:cBhvr>
                                    </p:animEffect>
                                    <p:set>
                                      <p:cBhvr>
                                        <p:cTn id="151" dur="1" fill="hold">
                                          <p:stCondLst>
                                            <p:cond delay="499"/>
                                          </p:stCondLst>
                                        </p:cTn>
                                        <p:tgtEl>
                                          <p:spTgt spid="407"/>
                                        </p:tgtEl>
                                        <p:attrNameLst>
                                          <p:attrName>style.visibility</p:attrName>
                                        </p:attrNameLst>
                                      </p:cBhvr>
                                      <p:to>
                                        <p:strVal val="hidden"/>
                                      </p:to>
                                    </p:set>
                                  </p:childTnLst>
                                </p:cTn>
                              </p:par>
                              <p:par>
                                <p:cTn id="152" presetID="50" presetClass="exit" presetSubtype="0" accel="100000" fill="hold" grpId="0" nodeType="withEffect">
                                  <p:stCondLst>
                                    <p:cond delay="20000"/>
                                  </p:stCondLst>
                                  <p:childTnLst>
                                    <p:anim calcmode="lin" valueType="num">
                                      <p:cBhvr>
                                        <p:cTn id="153" dur="500"/>
                                        <p:tgtEl>
                                          <p:spTgt spid="408"/>
                                        </p:tgtEl>
                                        <p:attrNameLst>
                                          <p:attrName>ppt_w</p:attrName>
                                        </p:attrNameLst>
                                      </p:cBhvr>
                                      <p:tavLst>
                                        <p:tav tm="0">
                                          <p:val>
                                            <p:strVal val="ppt_w"/>
                                          </p:val>
                                        </p:tav>
                                        <p:tav tm="100000">
                                          <p:val>
                                            <p:strVal val="ppt_w+.3"/>
                                          </p:val>
                                        </p:tav>
                                      </p:tavLst>
                                    </p:anim>
                                    <p:anim calcmode="lin" valueType="num">
                                      <p:cBhvr>
                                        <p:cTn id="154" dur="500"/>
                                        <p:tgtEl>
                                          <p:spTgt spid="408"/>
                                        </p:tgtEl>
                                        <p:attrNameLst>
                                          <p:attrName>ppt_h</p:attrName>
                                        </p:attrNameLst>
                                      </p:cBhvr>
                                      <p:tavLst>
                                        <p:tav tm="0">
                                          <p:val>
                                            <p:strVal val="ppt_h"/>
                                          </p:val>
                                        </p:tav>
                                        <p:tav tm="100000">
                                          <p:val>
                                            <p:strVal val="ppt_h"/>
                                          </p:val>
                                        </p:tav>
                                      </p:tavLst>
                                    </p:anim>
                                    <p:animEffect transition="out" filter="fade">
                                      <p:cBhvr>
                                        <p:cTn id="155" dur="500"/>
                                        <p:tgtEl>
                                          <p:spTgt spid="408"/>
                                        </p:tgtEl>
                                      </p:cBhvr>
                                    </p:animEffect>
                                    <p:set>
                                      <p:cBhvr>
                                        <p:cTn id="156" dur="1" fill="hold">
                                          <p:stCondLst>
                                            <p:cond delay="499"/>
                                          </p:stCondLst>
                                        </p:cTn>
                                        <p:tgtEl>
                                          <p:spTgt spid="408"/>
                                        </p:tgtEl>
                                        <p:attrNameLst>
                                          <p:attrName>style.visibility</p:attrName>
                                        </p:attrNameLst>
                                      </p:cBhvr>
                                      <p:to>
                                        <p:strVal val="hidden"/>
                                      </p:to>
                                    </p:set>
                                  </p:childTnLst>
                                </p:cTn>
                              </p:par>
                              <p:par>
                                <p:cTn id="157" presetID="50" presetClass="exit" presetSubtype="0" accel="100000" fill="hold" grpId="0" nodeType="withEffect">
                                  <p:stCondLst>
                                    <p:cond delay="20000"/>
                                  </p:stCondLst>
                                  <p:childTnLst>
                                    <p:anim calcmode="lin" valueType="num">
                                      <p:cBhvr>
                                        <p:cTn id="158" dur="500"/>
                                        <p:tgtEl>
                                          <p:spTgt spid="409"/>
                                        </p:tgtEl>
                                        <p:attrNameLst>
                                          <p:attrName>ppt_w</p:attrName>
                                        </p:attrNameLst>
                                      </p:cBhvr>
                                      <p:tavLst>
                                        <p:tav tm="0">
                                          <p:val>
                                            <p:strVal val="ppt_w"/>
                                          </p:val>
                                        </p:tav>
                                        <p:tav tm="100000">
                                          <p:val>
                                            <p:strVal val="ppt_w+.3"/>
                                          </p:val>
                                        </p:tav>
                                      </p:tavLst>
                                    </p:anim>
                                    <p:anim calcmode="lin" valueType="num">
                                      <p:cBhvr>
                                        <p:cTn id="159" dur="500"/>
                                        <p:tgtEl>
                                          <p:spTgt spid="409"/>
                                        </p:tgtEl>
                                        <p:attrNameLst>
                                          <p:attrName>ppt_h</p:attrName>
                                        </p:attrNameLst>
                                      </p:cBhvr>
                                      <p:tavLst>
                                        <p:tav tm="0">
                                          <p:val>
                                            <p:strVal val="ppt_h"/>
                                          </p:val>
                                        </p:tav>
                                        <p:tav tm="100000">
                                          <p:val>
                                            <p:strVal val="ppt_h"/>
                                          </p:val>
                                        </p:tav>
                                      </p:tavLst>
                                    </p:anim>
                                    <p:animEffect transition="out" filter="fade">
                                      <p:cBhvr>
                                        <p:cTn id="160" dur="500"/>
                                        <p:tgtEl>
                                          <p:spTgt spid="409"/>
                                        </p:tgtEl>
                                      </p:cBhvr>
                                    </p:animEffect>
                                    <p:set>
                                      <p:cBhvr>
                                        <p:cTn id="161" dur="1" fill="hold">
                                          <p:stCondLst>
                                            <p:cond delay="499"/>
                                          </p:stCondLst>
                                        </p:cTn>
                                        <p:tgtEl>
                                          <p:spTgt spid="409"/>
                                        </p:tgtEl>
                                        <p:attrNameLst>
                                          <p:attrName>style.visibility</p:attrName>
                                        </p:attrNameLst>
                                      </p:cBhvr>
                                      <p:to>
                                        <p:strVal val="hidden"/>
                                      </p:to>
                                    </p:set>
                                  </p:childTnLst>
                                </p:cTn>
                              </p:par>
                              <p:par>
                                <p:cTn id="162" presetID="50" presetClass="exit" presetSubtype="0" accel="100000" fill="hold" grpId="0" nodeType="withEffect">
                                  <p:stCondLst>
                                    <p:cond delay="14900"/>
                                  </p:stCondLst>
                                  <p:childTnLst>
                                    <p:anim calcmode="lin" valueType="num">
                                      <p:cBhvr>
                                        <p:cTn id="163" dur="500"/>
                                        <p:tgtEl>
                                          <p:spTgt spid="410"/>
                                        </p:tgtEl>
                                        <p:attrNameLst>
                                          <p:attrName>ppt_w</p:attrName>
                                        </p:attrNameLst>
                                      </p:cBhvr>
                                      <p:tavLst>
                                        <p:tav tm="0">
                                          <p:val>
                                            <p:strVal val="ppt_w"/>
                                          </p:val>
                                        </p:tav>
                                        <p:tav tm="100000">
                                          <p:val>
                                            <p:strVal val="ppt_w+.3"/>
                                          </p:val>
                                        </p:tav>
                                      </p:tavLst>
                                    </p:anim>
                                    <p:anim calcmode="lin" valueType="num">
                                      <p:cBhvr>
                                        <p:cTn id="164" dur="500"/>
                                        <p:tgtEl>
                                          <p:spTgt spid="410"/>
                                        </p:tgtEl>
                                        <p:attrNameLst>
                                          <p:attrName>ppt_h</p:attrName>
                                        </p:attrNameLst>
                                      </p:cBhvr>
                                      <p:tavLst>
                                        <p:tav tm="0">
                                          <p:val>
                                            <p:strVal val="ppt_h"/>
                                          </p:val>
                                        </p:tav>
                                        <p:tav tm="100000">
                                          <p:val>
                                            <p:strVal val="ppt_h"/>
                                          </p:val>
                                        </p:tav>
                                      </p:tavLst>
                                    </p:anim>
                                    <p:animEffect transition="out" filter="fade">
                                      <p:cBhvr>
                                        <p:cTn id="165" dur="500"/>
                                        <p:tgtEl>
                                          <p:spTgt spid="410"/>
                                        </p:tgtEl>
                                      </p:cBhvr>
                                    </p:animEffect>
                                    <p:set>
                                      <p:cBhvr>
                                        <p:cTn id="166" dur="1" fill="hold">
                                          <p:stCondLst>
                                            <p:cond delay="499"/>
                                          </p:stCondLst>
                                        </p:cTn>
                                        <p:tgtEl>
                                          <p:spTgt spid="410"/>
                                        </p:tgtEl>
                                        <p:attrNameLst>
                                          <p:attrName>style.visibility</p:attrName>
                                        </p:attrNameLst>
                                      </p:cBhvr>
                                      <p:to>
                                        <p:strVal val="hidden"/>
                                      </p:to>
                                    </p:set>
                                  </p:childTnLst>
                                </p:cTn>
                              </p:par>
                              <p:par>
                                <p:cTn id="167" presetID="50" presetClass="exit" presetSubtype="0" accel="100000" fill="hold" grpId="0" nodeType="withEffect">
                                  <p:stCondLst>
                                    <p:cond delay="4200"/>
                                  </p:stCondLst>
                                  <p:childTnLst>
                                    <p:anim calcmode="lin" valueType="num">
                                      <p:cBhvr>
                                        <p:cTn id="168" dur="500"/>
                                        <p:tgtEl>
                                          <p:spTgt spid="411"/>
                                        </p:tgtEl>
                                        <p:attrNameLst>
                                          <p:attrName>ppt_w</p:attrName>
                                        </p:attrNameLst>
                                      </p:cBhvr>
                                      <p:tavLst>
                                        <p:tav tm="0">
                                          <p:val>
                                            <p:strVal val="ppt_w"/>
                                          </p:val>
                                        </p:tav>
                                        <p:tav tm="100000">
                                          <p:val>
                                            <p:strVal val="ppt_w+.3"/>
                                          </p:val>
                                        </p:tav>
                                      </p:tavLst>
                                    </p:anim>
                                    <p:anim calcmode="lin" valueType="num">
                                      <p:cBhvr>
                                        <p:cTn id="169" dur="500"/>
                                        <p:tgtEl>
                                          <p:spTgt spid="411"/>
                                        </p:tgtEl>
                                        <p:attrNameLst>
                                          <p:attrName>ppt_h</p:attrName>
                                        </p:attrNameLst>
                                      </p:cBhvr>
                                      <p:tavLst>
                                        <p:tav tm="0">
                                          <p:val>
                                            <p:strVal val="ppt_h"/>
                                          </p:val>
                                        </p:tav>
                                        <p:tav tm="100000">
                                          <p:val>
                                            <p:strVal val="ppt_h"/>
                                          </p:val>
                                        </p:tav>
                                      </p:tavLst>
                                    </p:anim>
                                    <p:animEffect transition="out" filter="fade">
                                      <p:cBhvr>
                                        <p:cTn id="170" dur="500"/>
                                        <p:tgtEl>
                                          <p:spTgt spid="411"/>
                                        </p:tgtEl>
                                      </p:cBhvr>
                                    </p:animEffect>
                                    <p:set>
                                      <p:cBhvr>
                                        <p:cTn id="171" dur="1" fill="hold">
                                          <p:stCondLst>
                                            <p:cond delay="499"/>
                                          </p:stCondLst>
                                        </p:cTn>
                                        <p:tgtEl>
                                          <p:spTgt spid="411"/>
                                        </p:tgtEl>
                                        <p:attrNameLst>
                                          <p:attrName>style.visibility</p:attrName>
                                        </p:attrNameLst>
                                      </p:cBhvr>
                                      <p:to>
                                        <p:strVal val="hidden"/>
                                      </p:to>
                                    </p:set>
                                  </p:childTnLst>
                                </p:cTn>
                              </p:par>
                              <p:par>
                                <p:cTn id="172" presetID="50" presetClass="exit" presetSubtype="0" accel="100000" fill="hold" grpId="0" nodeType="withEffect">
                                  <p:stCondLst>
                                    <p:cond delay="17000"/>
                                  </p:stCondLst>
                                  <p:childTnLst>
                                    <p:anim calcmode="lin" valueType="num">
                                      <p:cBhvr>
                                        <p:cTn id="173" dur="500"/>
                                        <p:tgtEl>
                                          <p:spTgt spid="412"/>
                                        </p:tgtEl>
                                        <p:attrNameLst>
                                          <p:attrName>ppt_w</p:attrName>
                                        </p:attrNameLst>
                                      </p:cBhvr>
                                      <p:tavLst>
                                        <p:tav tm="0">
                                          <p:val>
                                            <p:strVal val="ppt_w"/>
                                          </p:val>
                                        </p:tav>
                                        <p:tav tm="100000">
                                          <p:val>
                                            <p:strVal val="ppt_w+.3"/>
                                          </p:val>
                                        </p:tav>
                                      </p:tavLst>
                                    </p:anim>
                                    <p:anim calcmode="lin" valueType="num">
                                      <p:cBhvr>
                                        <p:cTn id="174" dur="500"/>
                                        <p:tgtEl>
                                          <p:spTgt spid="412"/>
                                        </p:tgtEl>
                                        <p:attrNameLst>
                                          <p:attrName>ppt_h</p:attrName>
                                        </p:attrNameLst>
                                      </p:cBhvr>
                                      <p:tavLst>
                                        <p:tav tm="0">
                                          <p:val>
                                            <p:strVal val="ppt_h"/>
                                          </p:val>
                                        </p:tav>
                                        <p:tav tm="100000">
                                          <p:val>
                                            <p:strVal val="ppt_h"/>
                                          </p:val>
                                        </p:tav>
                                      </p:tavLst>
                                    </p:anim>
                                    <p:animEffect transition="out" filter="fade">
                                      <p:cBhvr>
                                        <p:cTn id="175" dur="500"/>
                                        <p:tgtEl>
                                          <p:spTgt spid="412"/>
                                        </p:tgtEl>
                                      </p:cBhvr>
                                    </p:animEffect>
                                    <p:set>
                                      <p:cBhvr>
                                        <p:cTn id="176" dur="1" fill="hold">
                                          <p:stCondLst>
                                            <p:cond delay="499"/>
                                          </p:stCondLst>
                                        </p:cTn>
                                        <p:tgtEl>
                                          <p:spTgt spid="412"/>
                                        </p:tgtEl>
                                        <p:attrNameLst>
                                          <p:attrName>style.visibility</p:attrName>
                                        </p:attrNameLst>
                                      </p:cBhvr>
                                      <p:to>
                                        <p:strVal val="hidden"/>
                                      </p:to>
                                    </p:set>
                                  </p:childTnLst>
                                </p:cTn>
                              </p:par>
                              <p:par>
                                <p:cTn id="177" presetID="50" presetClass="exit" presetSubtype="0" accel="100000" fill="hold" grpId="0" nodeType="withEffect">
                                  <p:stCondLst>
                                    <p:cond delay="13500"/>
                                  </p:stCondLst>
                                  <p:childTnLst>
                                    <p:anim calcmode="lin" valueType="num">
                                      <p:cBhvr>
                                        <p:cTn id="178" dur="500"/>
                                        <p:tgtEl>
                                          <p:spTgt spid="413"/>
                                        </p:tgtEl>
                                        <p:attrNameLst>
                                          <p:attrName>ppt_w</p:attrName>
                                        </p:attrNameLst>
                                      </p:cBhvr>
                                      <p:tavLst>
                                        <p:tav tm="0">
                                          <p:val>
                                            <p:strVal val="ppt_w"/>
                                          </p:val>
                                        </p:tav>
                                        <p:tav tm="100000">
                                          <p:val>
                                            <p:strVal val="ppt_w+.3"/>
                                          </p:val>
                                        </p:tav>
                                      </p:tavLst>
                                    </p:anim>
                                    <p:anim calcmode="lin" valueType="num">
                                      <p:cBhvr>
                                        <p:cTn id="179" dur="500"/>
                                        <p:tgtEl>
                                          <p:spTgt spid="413"/>
                                        </p:tgtEl>
                                        <p:attrNameLst>
                                          <p:attrName>ppt_h</p:attrName>
                                        </p:attrNameLst>
                                      </p:cBhvr>
                                      <p:tavLst>
                                        <p:tav tm="0">
                                          <p:val>
                                            <p:strVal val="ppt_h"/>
                                          </p:val>
                                        </p:tav>
                                        <p:tav tm="100000">
                                          <p:val>
                                            <p:strVal val="ppt_h"/>
                                          </p:val>
                                        </p:tav>
                                      </p:tavLst>
                                    </p:anim>
                                    <p:animEffect transition="out" filter="fade">
                                      <p:cBhvr>
                                        <p:cTn id="180" dur="500"/>
                                        <p:tgtEl>
                                          <p:spTgt spid="413"/>
                                        </p:tgtEl>
                                      </p:cBhvr>
                                    </p:animEffect>
                                    <p:set>
                                      <p:cBhvr>
                                        <p:cTn id="181" dur="1" fill="hold">
                                          <p:stCondLst>
                                            <p:cond delay="499"/>
                                          </p:stCondLst>
                                        </p:cTn>
                                        <p:tgtEl>
                                          <p:spTgt spid="413"/>
                                        </p:tgtEl>
                                        <p:attrNameLst>
                                          <p:attrName>style.visibility</p:attrName>
                                        </p:attrNameLst>
                                      </p:cBhvr>
                                      <p:to>
                                        <p:strVal val="hidden"/>
                                      </p:to>
                                    </p:set>
                                  </p:childTnLst>
                                </p:cTn>
                              </p:par>
                              <p:par>
                                <p:cTn id="182" presetID="50" presetClass="exit" presetSubtype="0" accel="100000" fill="hold" grpId="0" nodeType="withEffect">
                                  <p:stCondLst>
                                    <p:cond delay="8200"/>
                                  </p:stCondLst>
                                  <p:childTnLst>
                                    <p:anim calcmode="lin" valueType="num">
                                      <p:cBhvr>
                                        <p:cTn id="183" dur="500"/>
                                        <p:tgtEl>
                                          <p:spTgt spid="414"/>
                                        </p:tgtEl>
                                        <p:attrNameLst>
                                          <p:attrName>ppt_w</p:attrName>
                                        </p:attrNameLst>
                                      </p:cBhvr>
                                      <p:tavLst>
                                        <p:tav tm="0">
                                          <p:val>
                                            <p:strVal val="ppt_w"/>
                                          </p:val>
                                        </p:tav>
                                        <p:tav tm="100000">
                                          <p:val>
                                            <p:strVal val="ppt_w+.3"/>
                                          </p:val>
                                        </p:tav>
                                      </p:tavLst>
                                    </p:anim>
                                    <p:anim calcmode="lin" valueType="num">
                                      <p:cBhvr>
                                        <p:cTn id="184" dur="500"/>
                                        <p:tgtEl>
                                          <p:spTgt spid="414"/>
                                        </p:tgtEl>
                                        <p:attrNameLst>
                                          <p:attrName>ppt_h</p:attrName>
                                        </p:attrNameLst>
                                      </p:cBhvr>
                                      <p:tavLst>
                                        <p:tav tm="0">
                                          <p:val>
                                            <p:strVal val="ppt_h"/>
                                          </p:val>
                                        </p:tav>
                                        <p:tav tm="100000">
                                          <p:val>
                                            <p:strVal val="ppt_h"/>
                                          </p:val>
                                        </p:tav>
                                      </p:tavLst>
                                    </p:anim>
                                    <p:animEffect transition="out" filter="fade">
                                      <p:cBhvr>
                                        <p:cTn id="185" dur="500"/>
                                        <p:tgtEl>
                                          <p:spTgt spid="414"/>
                                        </p:tgtEl>
                                      </p:cBhvr>
                                    </p:animEffect>
                                    <p:set>
                                      <p:cBhvr>
                                        <p:cTn id="186" dur="1" fill="hold">
                                          <p:stCondLst>
                                            <p:cond delay="499"/>
                                          </p:stCondLst>
                                        </p:cTn>
                                        <p:tgtEl>
                                          <p:spTgt spid="414"/>
                                        </p:tgtEl>
                                        <p:attrNameLst>
                                          <p:attrName>style.visibility</p:attrName>
                                        </p:attrNameLst>
                                      </p:cBhvr>
                                      <p:to>
                                        <p:strVal val="hidden"/>
                                      </p:to>
                                    </p:set>
                                  </p:childTnLst>
                                </p:cTn>
                              </p:par>
                              <p:par>
                                <p:cTn id="187" presetID="50" presetClass="exit" presetSubtype="0" accel="100000" fill="hold" grpId="0" nodeType="withEffect">
                                  <p:stCondLst>
                                    <p:cond delay="20000"/>
                                  </p:stCondLst>
                                  <p:childTnLst>
                                    <p:anim calcmode="lin" valueType="num">
                                      <p:cBhvr>
                                        <p:cTn id="188" dur="500"/>
                                        <p:tgtEl>
                                          <p:spTgt spid="415"/>
                                        </p:tgtEl>
                                        <p:attrNameLst>
                                          <p:attrName>ppt_w</p:attrName>
                                        </p:attrNameLst>
                                      </p:cBhvr>
                                      <p:tavLst>
                                        <p:tav tm="0">
                                          <p:val>
                                            <p:strVal val="ppt_w"/>
                                          </p:val>
                                        </p:tav>
                                        <p:tav tm="100000">
                                          <p:val>
                                            <p:strVal val="ppt_w+.3"/>
                                          </p:val>
                                        </p:tav>
                                      </p:tavLst>
                                    </p:anim>
                                    <p:anim calcmode="lin" valueType="num">
                                      <p:cBhvr>
                                        <p:cTn id="189" dur="500"/>
                                        <p:tgtEl>
                                          <p:spTgt spid="415"/>
                                        </p:tgtEl>
                                        <p:attrNameLst>
                                          <p:attrName>ppt_h</p:attrName>
                                        </p:attrNameLst>
                                      </p:cBhvr>
                                      <p:tavLst>
                                        <p:tav tm="0">
                                          <p:val>
                                            <p:strVal val="ppt_h"/>
                                          </p:val>
                                        </p:tav>
                                        <p:tav tm="100000">
                                          <p:val>
                                            <p:strVal val="ppt_h"/>
                                          </p:val>
                                        </p:tav>
                                      </p:tavLst>
                                    </p:anim>
                                    <p:animEffect transition="out" filter="fade">
                                      <p:cBhvr>
                                        <p:cTn id="190" dur="500"/>
                                        <p:tgtEl>
                                          <p:spTgt spid="415"/>
                                        </p:tgtEl>
                                      </p:cBhvr>
                                    </p:animEffect>
                                    <p:set>
                                      <p:cBhvr>
                                        <p:cTn id="191" dur="1" fill="hold">
                                          <p:stCondLst>
                                            <p:cond delay="499"/>
                                          </p:stCondLst>
                                        </p:cTn>
                                        <p:tgtEl>
                                          <p:spTgt spid="415"/>
                                        </p:tgtEl>
                                        <p:attrNameLst>
                                          <p:attrName>style.visibility</p:attrName>
                                        </p:attrNameLst>
                                      </p:cBhvr>
                                      <p:to>
                                        <p:strVal val="hidden"/>
                                      </p:to>
                                    </p:set>
                                  </p:childTnLst>
                                </p:cTn>
                              </p:par>
                              <p:par>
                                <p:cTn id="192" presetID="50" presetClass="exit" presetSubtype="0" accel="100000" fill="hold" grpId="0" nodeType="withEffect">
                                  <p:stCondLst>
                                    <p:cond delay="4200"/>
                                  </p:stCondLst>
                                  <p:childTnLst>
                                    <p:anim calcmode="lin" valueType="num">
                                      <p:cBhvr>
                                        <p:cTn id="193" dur="500"/>
                                        <p:tgtEl>
                                          <p:spTgt spid="416"/>
                                        </p:tgtEl>
                                        <p:attrNameLst>
                                          <p:attrName>ppt_w</p:attrName>
                                        </p:attrNameLst>
                                      </p:cBhvr>
                                      <p:tavLst>
                                        <p:tav tm="0">
                                          <p:val>
                                            <p:strVal val="ppt_w"/>
                                          </p:val>
                                        </p:tav>
                                        <p:tav tm="100000">
                                          <p:val>
                                            <p:strVal val="ppt_w+.3"/>
                                          </p:val>
                                        </p:tav>
                                      </p:tavLst>
                                    </p:anim>
                                    <p:anim calcmode="lin" valueType="num">
                                      <p:cBhvr>
                                        <p:cTn id="194" dur="500"/>
                                        <p:tgtEl>
                                          <p:spTgt spid="416"/>
                                        </p:tgtEl>
                                        <p:attrNameLst>
                                          <p:attrName>ppt_h</p:attrName>
                                        </p:attrNameLst>
                                      </p:cBhvr>
                                      <p:tavLst>
                                        <p:tav tm="0">
                                          <p:val>
                                            <p:strVal val="ppt_h"/>
                                          </p:val>
                                        </p:tav>
                                        <p:tav tm="100000">
                                          <p:val>
                                            <p:strVal val="ppt_h"/>
                                          </p:val>
                                        </p:tav>
                                      </p:tavLst>
                                    </p:anim>
                                    <p:animEffect transition="out" filter="fade">
                                      <p:cBhvr>
                                        <p:cTn id="195" dur="500"/>
                                        <p:tgtEl>
                                          <p:spTgt spid="416"/>
                                        </p:tgtEl>
                                      </p:cBhvr>
                                    </p:animEffect>
                                    <p:set>
                                      <p:cBhvr>
                                        <p:cTn id="196" dur="1" fill="hold">
                                          <p:stCondLst>
                                            <p:cond delay="499"/>
                                          </p:stCondLst>
                                        </p:cTn>
                                        <p:tgtEl>
                                          <p:spTgt spid="416"/>
                                        </p:tgtEl>
                                        <p:attrNameLst>
                                          <p:attrName>style.visibility</p:attrName>
                                        </p:attrNameLst>
                                      </p:cBhvr>
                                      <p:to>
                                        <p:strVal val="hidden"/>
                                      </p:to>
                                    </p:set>
                                  </p:childTnLst>
                                </p:cTn>
                              </p:par>
                              <p:par>
                                <p:cTn id="197" presetID="50" presetClass="exit" presetSubtype="0" accel="100000" fill="hold" grpId="0" nodeType="withEffect">
                                  <p:stCondLst>
                                    <p:cond delay="9000"/>
                                  </p:stCondLst>
                                  <p:childTnLst>
                                    <p:anim calcmode="lin" valueType="num">
                                      <p:cBhvr>
                                        <p:cTn id="198" dur="500"/>
                                        <p:tgtEl>
                                          <p:spTgt spid="417"/>
                                        </p:tgtEl>
                                        <p:attrNameLst>
                                          <p:attrName>ppt_w</p:attrName>
                                        </p:attrNameLst>
                                      </p:cBhvr>
                                      <p:tavLst>
                                        <p:tav tm="0">
                                          <p:val>
                                            <p:strVal val="ppt_w"/>
                                          </p:val>
                                        </p:tav>
                                        <p:tav tm="100000">
                                          <p:val>
                                            <p:strVal val="ppt_w+.3"/>
                                          </p:val>
                                        </p:tav>
                                      </p:tavLst>
                                    </p:anim>
                                    <p:anim calcmode="lin" valueType="num">
                                      <p:cBhvr>
                                        <p:cTn id="199" dur="500"/>
                                        <p:tgtEl>
                                          <p:spTgt spid="417"/>
                                        </p:tgtEl>
                                        <p:attrNameLst>
                                          <p:attrName>ppt_h</p:attrName>
                                        </p:attrNameLst>
                                      </p:cBhvr>
                                      <p:tavLst>
                                        <p:tav tm="0">
                                          <p:val>
                                            <p:strVal val="ppt_h"/>
                                          </p:val>
                                        </p:tav>
                                        <p:tav tm="100000">
                                          <p:val>
                                            <p:strVal val="ppt_h"/>
                                          </p:val>
                                        </p:tav>
                                      </p:tavLst>
                                    </p:anim>
                                    <p:animEffect transition="out" filter="fade">
                                      <p:cBhvr>
                                        <p:cTn id="200" dur="500"/>
                                        <p:tgtEl>
                                          <p:spTgt spid="417"/>
                                        </p:tgtEl>
                                      </p:cBhvr>
                                    </p:animEffect>
                                    <p:set>
                                      <p:cBhvr>
                                        <p:cTn id="201" dur="1" fill="hold">
                                          <p:stCondLst>
                                            <p:cond delay="499"/>
                                          </p:stCondLst>
                                        </p:cTn>
                                        <p:tgtEl>
                                          <p:spTgt spid="417"/>
                                        </p:tgtEl>
                                        <p:attrNameLst>
                                          <p:attrName>style.visibility</p:attrName>
                                        </p:attrNameLst>
                                      </p:cBhvr>
                                      <p:to>
                                        <p:strVal val="hidden"/>
                                      </p:to>
                                    </p:set>
                                  </p:childTnLst>
                                </p:cTn>
                              </p:par>
                              <p:par>
                                <p:cTn id="202" presetID="50" presetClass="exit" presetSubtype="0" accel="100000" fill="hold" grpId="0" nodeType="withEffect">
                                  <p:stCondLst>
                                    <p:cond delay="20000"/>
                                  </p:stCondLst>
                                  <p:childTnLst>
                                    <p:anim calcmode="lin" valueType="num">
                                      <p:cBhvr>
                                        <p:cTn id="203" dur="500"/>
                                        <p:tgtEl>
                                          <p:spTgt spid="418"/>
                                        </p:tgtEl>
                                        <p:attrNameLst>
                                          <p:attrName>ppt_w</p:attrName>
                                        </p:attrNameLst>
                                      </p:cBhvr>
                                      <p:tavLst>
                                        <p:tav tm="0">
                                          <p:val>
                                            <p:strVal val="ppt_w"/>
                                          </p:val>
                                        </p:tav>
                                        <p:tav tm="100000">
                                          <p:val>
                                            <p:strVal val="ppt_w+.3"/>
                                          </p:val>
                                        </p:tav>
                                      </p:tavLst>
                                    </p:anim>
                                    <p:anim calcmode="lin" valueType="num">
                                      <p:cBhvr>
                                        <p:cTn id="204" dur="500"/>
                                        <p:tgtEl>
                                          <p:spTgt spid="418"/>
                                        </p:tgtEl>
                                        <p:attrNameLst>
                                          <p:attrName>ppt_h</p:attrName>
                                        </p:attrNameLst>
                                      </p:cBhvr>
                                      <p:tavLst>
                                        <p:tav tm="0">
                                          <p:val>
                                            <p:strVal val="ppt_h"/>
                                          </p:val>
                                        </p:tav>
                                        <p:tav tm="100000">
                                          <p:val>
                                            <p:strVal val="ppt_h"/>
                                          </p:val>
                                        </p:tav>
                                      </p:tavLst>
                                    </p:anim>
                                    <p:animEffect transition="out" filter="fade">
                                      <p:cBhvr>
                                        <p:cTn id="205" dur="500"/>
                                        <p:tgtEl>
                                          <p:spTgt spid="418"/>
                                        </p:tgtEl>
                                      </p:cBhvr>
                                    </p:animEffect>
                                    <p:set>
                                      <p:cBhvr>
                                        <p:cTn id="206" dur="1" fill="hold">
                                          <p:stCondLst>
                                            <p:cond delay="499"/>
                                          </p:stCondLst>
                                        </p:cTn>
                                        <p:tgtEl>
                                          <p:spTgt spid="418"/>
                                        </p:tgtEl>
                                        <p:attrNameLst>
                                          <p:attrName>style.visibility</p:attrName>
                                        </p:attrNameLst>
                                      </p:cBhvr>
                                      <p:to>
                                        <p:strVal val="hidden"/>
                                      </p:to>
                                    </p:set>
                                  </p:childTnLst>
                                </p:cTn>
                              </p:par>
                              <p:par>
                                <p:cTn id="207" presetID="50" presetClass="exit" presetSubtype="0" accel="100000" fill="hold" grpId="0" nodeType="withEffect">
                                  <p:stCondLst>
                                    <p:cond delay="3600"/>
                                  </p:stCondLst>
                                  <p:childTnLst>
                                    <p:anim calcmode="lin" valueType="num">
                                      <p:cBhvr>
                                        <p:cTn id="208" dur="500"/>
                                        <p:tgtEl>
                                          <p:spTgt spid="419"/>
                                        </p:tgtEl>
                                        <p:attrNameLst>
                                          <p:attrName>ppt_w</p:attrName>
                                        </p:attrNameLst>
                                      </p:cBhvr>
                                      <p:tavLst>
                                        <p:tav tm="0">
                                          <p:val>
                                            <p:strVal val="ppt_w"/>
                                          </p:val>
                                        </p:tav>
                                        <p:tav tm="100000">
                                          <p:val>
                                            <p:strVal val="ppt_w+.3"/>
                                          </p:val>
                                        </p:tav>
                                      </p:tavLst>
                                    </p:anim>
                                    <p:anim calcmode="lin" valueType="num">
                                      <p:cBhvr>
                                        <p:cTn id="209" dur="500"/>
                                        <p:tgtEl>
                                          <p:spTgt spid="419"/>
                                        </p:tgtEl>
                                        <p:attrNameLst>
                                          <p:attrName>ppt_h</p:attrName>
                                        </p:attrNameLst>
                                      </p:cBhvr>
                                      <p:tavLst>
                                        <p:tav tm="0">
                                          <p:val>
                                            <p:strVal val="ppt_h"/>
                                          </p:val>
                                        </p:tav>
                                        <p:tav tm="100000">
                                          <p:val>
                                            <p:strVal val="ppt_h"/>
                                          </p:val>
                                        </p:tav>
                                      </p:tavLst>
                                    </p:anim>
                                    <p:animEffect transition="out" filter="fade">
                                      <p:cBhvr>
                                        <p:cTn id="210" dur="500"/>
                                        <p:tgtEl>
                                          <p:spTgt spid="419"/>
                                        </p:tgtEl>
                                      </p:cBhvr>
                                    </p:animEffect>
                                    <p:set>
                                      <p:cBhvr>
                                        <p:cTn id="211" dur="1" fill="hold">
                                          <p:stCondLst>
                                            <p:cond delay="499"/>
                                          </p:stCondLst>
                                        </p:cTn>
                                        <p:tgtEl>
                                          <p:spTgt spid="419"/>
                                        </p:tgtEl>
                                        <p:attrNameLst>
                                          <p:attrName>style.visibility</p:attrName>
                                        </p:attrNameLst>
                                      </p:cBhvr>
                                      <p:to>
                                        <p:strVal val="hidden"/>
                                      </p:to>
                                    </p:set>
                                  </p:childTnLst>
                                </p:cTn>
                              </p:par>
                              <p:par>
                                <p:cTn id="212" presetID="50" presetClass="exit" presetSubtype="0" accel="100000" fill="hold" grpId="0" nodeType="withEffect">
                                  <p:stCondLst>
                                    <p:cond delay="5000"/>
                                  </p:stCondLst>
                                  <p:childTnLst>
                                    <p:anim calcmode="lin" valueType="num">
                                      <p:cBhvr>
                                        <p:cTn id="213" dur="500"/>
                                        <p:tgtEl>
                                          <p:spTgt spid="420"/>
                                        </p:tgtEl>
                                        <p:attrNameLst>
                                          <p:attrName>ppt_w</p:attrName>
                                        </p:attrNameLst>
                                      </p:cBhvr>
                                      <p:tavLst>
                                        <p:tav tm="0">
                                          <p:val>
                                            <p:strVal val="ppt_w"/>
                                          </p:val>
                                        </p:tav>
                                        <p:tav tm="100000">
                                          <p:val>
                                            <p:strVal val="ppt_w+.3"/>
                                          </p:val>
                                        </p:tav>
                                      </p:tavLst>
                                    </p:anim>
                                    <p:anim calcmode="lin" valueType="num">
                                      <p:cBhvr>
                                        <p:cTn id="214" dur="500"/>
                                        <p:tgtEl>
                                          <p:spTgt spid="420"/>
                                        </p:tgtEl>
                                        <p:attrNameLst>
                                          <p:attrName>ppt_h</p:attrName>
                                        </p:attrNameLst>
                                      </p:cBhvr>
                                      <p:tavLst>
                                        <p:tav tm="0">
                                          <p:val>
                                            <p:strVal val="ppt_h"/>
                                          </p:val>
                                        </p:tav>
                                        <p:tav tm="100000">
                                          <p:val>
                                            <p:strVal val="ppt_h"/>
                                          </p:val>
                                        </p:tav>
                                      </p:tavLst>
                                    </p:anim>
                                    <p:animEffect transition="out" filter="fade">
                                      <p:cBhvr>
                                        <p:cTn id="215" dur="500"/>
                                        <p:tgtEl>
                                          <p:spTgt spid="420"/>
                                        </p:tgtEl>
                                      </p:cBhvr>
                                    </p:animEffect>
                                    <p:set>
                                      <p:cBhvr>
                                        <p:cTn id="216" dur="1" fill="hold">
                                          <p:stCondLst>
                                            <p:cond delay="499"/>
                                          </p:stCondLst>
                                        </p:cTn>
                                        <p:tgtEl>
                                          <p:spTgt spid="420"/>
                                        </p:tgtEl>
                                        <p:attrNameLst>
                                          <p:attrName>style.visibility</p:attrName>
                                        </p:attrNameLst>
                                      </p:cBhvr>
                                      <p:to>
                                        <p:strVal val="hidden"/>
                                      </p:to>
                                    </p:set>
                                  </p:childTnLst>
                                </p:cTn>
                              </p:par>
                              <p:par>
                                <p:cTn id="217" presetID="50" presetClass="exit" presetSubtype="0" accel="100000" fill="hold" grpId="0" nodeType="withEffect">
                                  <p:stCondLst>
                                    <p:cond delay="16500"/>
                                  </p:stCondLst>
                                  <p:childTnLst>
                                    <p:anim calcmode="lin" valueType="num">
                                      <p:cBhvr>
                                        <p:cTn id="218" dur="500"/>
                                        <p:tgtEl>
                                          <p:spTgt spid="421"/>
                                        </p:tgtEl>
                                        <p:attrNameLst>
                                          <p:attrName>ppt_w</p:attrName>
                                        </p:attrNameLst>
                                      </p:cBhvr>
                                      <p:tavLst>
                                        <p:tav tm="0">
                                          <p:val>
                                            <p:strVal val="ppt_w"/>
                                          </p:val>
                                        </p:tav>
                                        <p:tav tm="100000">
                                          <p:val>
                                            <p:strVal val="ppt_w+.3"/>
                                          </p:val>
                                        </p:tav>
                                      </p:tavLst>
                                    </p:anim>
                                    <p:anim calcmode="lin" valueType="num">
                                      <p:cBhvr>
                                        <p:cTn id="219" dur="500"/>
                                        <p:tgtEl>
                                          <p:spTgt spid="421"/>
                                        </p:tgtEl>
                                        <p:attrNameLst>
                                          <p:attrName>ppt_h</p:attrName>
                                        </p:attrNameLst>
                                      </p:cBhvr>
                                      <p:tavLst>
                                        <p:tav tm="0">
                                          <p:val>
                                            <p:strVal val="ppt_h"/>
                                          </p:val>
                                        </p:tav>
                                        <p:tav tm="100000">
                                          <p:val>
                                            <p:strVal val="ppt_h"/>
                                          </p:val>
                                        </p:tav>
                                      </p:tavLst>
                                    </p:anim>
                                    <p:animEffect transition="out" filter="fade">
                                      <p:cBhvr>
                                        <p:cTn id="220" dur="500"/>
                                        <p:tgtEl>
                                          <p:spTgt spid="421"/>
                                        </p:tgtEl>
                                      </p:cBhvr>
                                    </p:animEffect>
                                    <p:set>
                                      <p:cBhvr>
                                        <p:cTn id="221" dur="1" fill="hold">
                                          <p:stCondLst>
                                            <p:cond delay="499"/>
                                          </p:stCondLst>
                                        </p:cTn>
                                        <p:tgtEl>
                                          <p:spTgt spid="421"/>
                                        </p:tgtEl>
                                        <p:attrNameLst>
                                          <p:attrName>style.visibility</p:attrName>
                                        </p:attrNameLst>
                                      </p:cBhvr>
                                      <p:to>
                                        <p:strVal val="hidden"/>
                                      </p:to>
                                    </p:set>
                                  </p:childTnLst>
                                </p:cTn>
                              </p:par>
                              <p:par>
                                <p:cTn id="222" presetID="50" presetClass="exit" presetSubtype="0" accel="100000" fill="hold" grpId="0" nodeType="withEffect">
                                  <p:stCondLst>
                                    <p:cond delay="1600"/>
                                  </p:stCondLst>
                                  <p:childTnLst>
                                    <p:anim calcmode="lin" valueType="num">
                                      <p:cBhvr>
                                        <p:cTn id="223" dur="500"/>
                                        <p:tgtEl>
                                          <p:spTgt spid="422"/>
                                        </p:tgtEl>
                                        <p:attrNameLst>
                                          <p:attrName>ppt_w</p:attrName>
                                        </p:attrNameLst>
                                      </p:cBhvr>
                                      <p:tavLst>
                                        <p:tav tm="0">
                                          <p:val>
                                            <p:strVal val="ppt_w"/>
                                          </p:val>
                                        </p:tav>
                                        <p:tav tm="100000">
                                          <p:val>
                                            <p:strVal val="ppt_w+.3"/>
                                          </p:val>
                                        </p:tav>
                                      </p:tavLst>
                                    </p:anim>
                                    <p:anim calcmode="lin" valueType="num">
                                      <p:cBhvr>
                                        <p:cTn id="224" dur="500"/>
                                        <p:tgtEl>
                                          <p:spTgt spid="422"/>
                                        </p:tgtEl>
                                        <p:attrNameLst>
                                          <p:attrName>ppt_h</p:attrName>
                                        </p:attrNameLst>
                                      </p:cBhvr>
                                      <p:tavLst>
                                        <p:tav tm="0">
                                          <p:val>
                                            <p:strVal val="ppt_h"/>
                                          </p:val>
                                        </p:tav>
                                        <p:tav tm="100000">
                                          <p:val>
                                            <p:strVal val="ppt_h"/>
                                          </p:val>
                                        </p:tav>
                                      </p:tavLst>
                                    </p:anim>
                                    <p:animEffect transition="out" filter="fade">
                                      <p:cBhvr>
                                        <p:cTn id="225" dur="500"/>
                                        <p:tgtEl>
                                          <p:spTgt spid="422"/>
                                        </p:tgtEl>
                                      </p:cBhvr>
                                    </p:animEffect>
                                    <p:set>
                                      <p:cBhvr>
                                        <p:cTn id="226" dur="1" fill="hold">
                                          <p:stCondLst>
                                            <p:cond delay="499"/>
                                          </p:stCondLst>
                                        </p:cTn>
                                        <p:tgtEl>
                                          <p:spTgt spid="422"/>
                                        </p:tgtEl>
                                        <p:attrNameLst>
                                          <p:attrName>style.visibility</p:attrName>
                                        </p:attrNameLst>
                                      </p:cBhvr>
                                      <p:to>
                                        <p:strVal val="hidden"/>
                                      </p:to>
                                    </p:set>
                                  </p:childTnLst>
                                </p:cTn>
                              </p:par>
                              <p:par>
                                <p:cTn id="227" presetID="50" presetClass="exit" presetSubtype="0" accel="100000" fill="hold" grpId="0" nodeType="withEffect">
                                  <p:stCondLst>
                                    <p:cond delay="20000"/>
                                  </p:stCondLst>
                                  <p:childTnLst>
                                    <p:anim calcmode="lin" valueType="num">
                                      <p:cBhvr>
                                        <p:cTn id="228" dur="500"/>
                                        <p:tgtEl>
                                          <p:spTgt spid="423"/>
                                        </p:tgtEl>
                                        <p:attrNameLst>
                                          <p:attrName>ppt_w</p:attrName>
                                        </p:attrNameLst>
                                      </p:cBhvr>
                                      <p:tavLst>
                                        <p:tav tm="0">
                                          <p:val>
                                            <p:strVal val="ppt_w"/>
                                          </p:val>
                                        </p:tav>
                                        <p:tav tm="100000">
                                          <p:val>
                                            <p:strVal val="ppt_w+.3"/>
                                          </p:val>
                                        </p:tav>
                                      </p:tavLst>
                                    </p:anim>
                                    <p:anim calcmode="lin" valueType="num">
                                      <p:cBhvr>
                                        <p:cTn id="229" dur="500"/>
                                        <p:tgtEl>
                                          <p:spTgt spid="423"/>
                                        </p:tgtEl>
                                        <p:attrNameLst>
                                          <p:attrName>ppt_h</p:attrName>
                                        </p:attrNameLst>
                                      </p:cBhvr>
                                      <p:tavLst>
                                        <p:tav tm="0">
                                          <p:val>
                                            <p:strVal val="ppt_h"/>
                                          </p:val>
                                        </p:tav>
                                        <p:tav tm="100000">
                                          <p:val>
                                            <p:strVal val="ppt_h"/>
                                          </p:val>
                                        </p:tav>
                                      </p:tavLst>
                                    </p:anim>
                                    <p:animEffect transition="out" filter="fade">
                                      <p:cBhvr>
                                        <p:cTn id="230" dur="500"/>
                                        <p:tgtEl>
                                          <p:spTgt spid="423"/>
                                        </p:tgtEl>
                                      </p:cBhvr>
                                    </p:animEffect>
                                    <p:set>
                                      <p:cBhvr>
                                        <p:cTn id="231" dur="1" fill="hold">
                                          <p:stCondLst>
                                            <p:cond delay="499"/>
                                          </p:stCondLst>
                                        </p:cTn>
                                        <p:tgtEl>
                                          <p:spTgt spid="423"/>
                                        </p:tgtEl>
                                        <p:attrNameLst>
                                          <p:attrName>style.visibility</p:attrName>
                                        </p:attrNameLst>
                                      </p:cBhvr>
                                      <p:to>
                                        <p:strVal val="hidden"/>
                                      </p:to>
                                    </p:set>
                                  </p:childTnLst>
                                </p:cTn>
                              </p:par>
                              <p:par>
                                <p:cTn id="232" presetID="50" presetClass="exit" presetSubtype="0" accel="100000" fill="hold" grpId="0" nodeType="withEffect">
                                  <p:stCondLst>
                                    <p:cond delay="20000"/>
                                  </p:stCondLst>
                                  <p:childTnLst>
                                    <p:anim calcmode="lin" valueType="num">
                                      <p:cBhvr>
                                        <p:cTn id="233" dur="500"/>
                                        <p:tgtEl>
                                          <p:spTgt spid="424"/>
                                        </p:tgtEl>
                                        <p:attrNameLst>
                                          <p:attrName>ppt_w</p:attrName>
                                        </p:attrNameLst>
                                      </p:cBhvr>
                                      <p:tavLst>
                                        <p:tav tm="0">
                                          <p:val>
                                            <p:strVal val="ppt_w"/>
                                          </p:val>
                                        </p:tav>
                                        <p:tav tm="100000">
                                          <p:val>
                                            <p:strVal val="ppt_w+.3"/>
                                          </p:val>
                                        </p:tav>
                                      </p:tavLst>
                                    </p:anim>
                                    <p:anim calcmode="lin" valueType="num">
                                      <p:cBhvr>
                                        <p:cTn id="234" dur="500"/>
                                        <p:tgtEl>
                                          <p:spTgt spid="424"/>
                                        </p:tgtEl>
                                        <p:attrNameLst>
                                          <p:attrName>ppt_h</p:attrName>
                                        </p:attrNameLst>
                                      </p:cBhvr>
                                      <p:tavLst>
                                        <p:tav tm="0">
                                          <p:val>
                                            <p:strVal val="ppt_h"/>
                                          </p:val>
                                        </p:tav>
                                        <p:tav tm="100000">
                                          <p:val>
                                            <p:strVal val="ppt_h"/>
                                          </p:val>
                                        </p:tav>
                                      </p:tavLst>
                                    </p:anim>
                                    <p:animEffect transition="out" filter="fade">
                                      <p:cBhvr>
                                        <p:cTn id="235" dur="500"/>
                                        <p:tgtEl>
                                          <p:spTgt spid="424"/>
                                        </p:tgtEl>
                                      </p:cBhvr>
                                    </p:animEffect>
                                    <p:set>
                                      <p:cBhvr>
                                        <p:cTn id="236" dur="1" fill="hold">
                                          <p:stCondLst>
                                            <p:cond delay="499"/>
                                          </p:stCondLst>
                                        </p:cTn>
                                        <p:tgtEl>
                                          <p:spTgt spid="424"/>
                                        </p:tgtEl>
                                        <p:attrNameLst>
                                          <p:attrName>style.visibility</p:attrName>
                                        </p:attrNameLst>
                                      </p:cBhvr>
                                      <p:to>
                                        <p:strVal val="hidden"/>
                                      </p:to>
                                    </p:set>
                                  </p:childTnLst>
                                </p:cTn>
                              </p:par>
                              <p:par>
                                <p:cTn id="237" presetID="50" presetClass="exit" presetSubtype="0" accel="100000" fill="hold" grpId="0" nodeType="withEffect">
                                  <p:stCondLst>
                                    <p:cond delay="20000"/>
                                  </p:stCondLst>
                                  <p:childTnLst>
                                    <p:anim calcmode="lin" valueType="num">
                                      <p:cBhvr>
                                        <p:cTn id="238" dur="500"/>
                                        <p:tgtEl>
                                          <p:spTgt spid="425"/>
                                        </p:tgtEl>
                                        <p:attrNameLst>
                                          <p:attrName>ppt_w</p:attrName>
                                        </p:attrNameLst>
                                      </p:cBhvr>
                                      <p:tavLst>
                                        <p:tav tm="0">
                                          <p:val>
                                            <p:strVal val="ppt_w"/>
                                          </p:val>
                                        </p:tav>
                                        <p:tav tm="100000">
                                          <p:val>
                                            <p:strVal val="ppt_w+.3"/>
                                          </p:val>
                                        </p:tav>
                                      </p:tavLst>
                                    </p:anim>
                                    <p:anim calcmode="lin" valueType="num">
                                      <p:cBhvr>
                                        <p:cTn id="239" dur="500"/>
                                        <p:tgtEl>
                                          <p:spTgt spid="425"/>
                                        </p:tgtEl>
                                        <p:attrNameLst>
                                          <p:attrName>ppt_h</p:attrName>
                                        </p:attrNameLst>
                                      </p:cBhvr>
                                      <p:tavLst>
                                        <p:tav tm="0">
                                          <p:val>
                                            <p:strVal val="ppt_h"/>
                                          </p:val>
                                        </p:tav>
                                        <p:tav tm="100000">
                                          <p:val>
                                            <p:strVal val="ppt_h"/>
                                          </p:val>
                                        </p:tav>
                                      </p:tavLst>
                                    </p:anim>
                                    <p:animEffect transition="out" filter="fade">
                                      <p:cBhvr>
                                        <p:cTn id="240" dur="500"/>
                                        <p:tgtEl>
                                          <p:spTgt spid="425"/>
                                        </p:tgtEl>
                                      </p:cBhvr>
                                    </p:animEffect>
                                    <p:set>
                                      <p:cBhvr>
                                        <p:cTn id="241" dur="1" fill="hold">
                                          <p:stCondLst>
                                            <p:cond delay="499"/>
                                          </p:stCondLst>
                                        </p:cTn>
                                        <p:tgtEl>
                                          <p:spTgt spid="425"/>
                                        </p:tgtEl>
                                        <p:attrNameLst>
                                          <p:attrName>style.visibility</p:attrName>
                                        </p:attrNameLst>
                                      </p:cBhvr>
                                      <p:to>
                                        <p:strVal val="hidden"/>
                                      </p:to>
                                    </p:set>
                                  </p:childTnLst>
                                </p:cTn>
                              </p:par>
                              <p:par>
                                <p:cTn id="242" presetID="50" presetClass="exit" presetSubtype="0" accel="100000" fill="hold" grpId="0" nodeType="withEffect">
                                  <p:stCondLst>
                                    <p:cond delay="20000"/>
                                  </p:stCondLst>
                                  <p:childTnLst>
                                    <p:anim calcmode="lin" valueType="num">
                                      <p:cBhvr>
                                        <p:cTn id="243" dur="500"/>
                                        <p:tgtEl>
                                          <p:spTgt spid="426"/>
                                        </p:tgtEl>
                                        <p:attrNameLst>
                                          <p:attrName>ppt_w</p:attrName>
                                        </p:attrNameLst>
                                      </p:cBhvr>
                                      <p:tavLst>
                                        <p:tav tm="0">
                                          <p:val>
                                            <p:strVal val="ppt_w"/>
                                          </p:val>
                                        </p:tav>
                                        <p:tav tm="100000">
                                          <p:val>
                                            <p:strVal val="ppt_w+.3"/>
                                          </p:val>
                                        </p:tav>
                                      </p:tavLst>
                                    </p:anim>
                                    <p:anim calcmode="lin" valueType="num">
                                      <p:cBhvr>
                                        <p:cTn id="244" dur="500"/>
                                        <p:tgtEl>
                                          <p:spTgt spid="426"/>
                                        </p:tgtEl>
                                        <p:attrNameLst>
                                          <p:attrName>ppt_h</p:attrName>
                                        </p:attrNameLst>
                                      </p:cBhvr>
                                      <p:tavLst>
                                        <p:tav tm="0">
                                          <p:val>
                                            <p:strVal val="ppt_h"/>
                                          </p:val>
                                        </p:tav>
                                        <p:tav tm="100000">
                                          <p:val>
                                            <p:strVal val="ppt_h"/>
                                          </p:val>
                                        </p:tav>
                                      </p:tavLst>
                                    </p:anim>
                                    <p:animEffect transition="out" filter="fade">
                                      <p:cBhvr>
                                        <p:cTn id="245" dur="500"/>
                                        <p:tgtEl>
                                          <p:spTgt spid="426"/>
                                        </p:tgtEl>
                                      </p:cBhvr>
                                    </p:animEffect>
                                    <p:set>
                                      <p:cBhvr>
                                        <p:cTn id="246" dur="1" fill="hold">
                                          <p:stCondLst>
                                            <p:cond delay="499"/>
                                          </p:stCondLst>
                                        </p:cTn>
                                        <p:tgtEl>
                                          <p:spTgt spid="426"/>
                                        </p:tgtEl>
                                        <p:attrNameLst>
                                          <p:attrName>style.visibility</p:attrName>
                                        </p:attrNameLst>
                                      </p:cBhvr>
                                      <p:to>
                                        <p:strVal val="hidden"/>
                                      </p:to>
                                    </p:set>
                                  </p:childTnLst>
                                </p:cTn>
                              </p:par>
                              <p:par>
                                <p:cTn id="247" presetID="50" presetClass="exit" presetSubtype="0" accel="100000" fill="hold" grpId="0" nodeType="withEffect">
                                  <p:stCondLst>
                                    <p:cond delay="20000"/>
                                  </p:stCondLst>
                                  <p:childTnLst>
                                    <p:anim calcmode="lin" valueType="num">
                                      <p:cBhvr>
                                        <p:cTn id="248" dur="500"/>
                                        <p:tgtEl>
                                          <p:spTgt spid="427"/>
                                        </p:tgtEl>
                                        <p:attrNameLst>
                                          <p:attrName>ppt_w</p:attrName>
                                        </p:attrNameLst>
                                      </p:cBhvr>
                                      <p:tavLst>
                                        <p:tav tm="0">
                                          <p:val>
                                            <p:strVal val="ppt_w"/>
                                          </p:val>
                                        </p:tav>
                                        <p:tav tm="100000">
                                          <p:val>
                                            <p:strVal val="ppt_w+.3"/>
                                          </p:val>
                                        </p:tav>
                                      </p:tavLst>
                                    </p:anim>
                                    <p:anim calcmode="lin" valueType="num">
                                      <p:cBhvr>
                                        <p:cTn id="249" dur="500"/>
                                        <p:tgtEl>
                                          <p:spTgt spid="427"/>
                                        </p:tgtEl>
                                        <p:attrNameLst>
                                          <p:attrName>ppt_h</p:attrName>
                                        </p:attrNameLst>
                                      </p:cBhvr>
                                      <p:tavLst>
                                        <p:tav tm="0">
                                          <p:val>
                                            <p:strVal val="ppt_h"/>
                                          </p:val>
                                        </p:tav>
                                        <p:tav tm="100000">
                                          <p:val>
                                            <p:strVal val="ppt_h"/>
                                          </p:val>
                                        </p:tav>
                                      </p:tavLst>
                                    </p:anim>
                                    <p:animEffect transition="out" filter="fade">
                                      <p:cBhvr>
                                        <p:cTn id="250" dur="500"/>
                                        <p:tgtEl>
                                          <p:spTgt spid="427"/>
                                        </p:tgtEl>
                                      </p:cBhvr>
                                    </p:animEffect>
                                    <p:set>
                                      <p:cBhvr>
                                        <p:cTn id="251" dur="1" fill="hold">
                                          <p:stCondLst>
                                            <p:cond delay="499"/>
                                          </p:stCondLst>
                                        </p:cTn>
                                        <p:tgtEl>
                                          <p:spTgt spid="427"/>
                                        </p:tgtEl>
                                        <p:attrNameLst>
                                          <p:attrName>style.visibility</p:attrName>
                                        </p:attrNameLst>
                                      </p:cBhvr>
                                      <p:to>
                                        <p:strVal val="hidden"/>
                                      </p:to>
                                    </p:set>
                                  </p:childTnLst>
                                </p:cTn>
                              </p:par>
                              <p:par>
                                <p:cTn id="252" presetID="50" presetClass="exit" presetSubtype="0" accel="100000" fill="hold" grpId="0" nodeType="withEffect">
                                  <p:stCondLst>
                                    <p:cond delay="11000"/>
                                  </p:stCondLst>
                                  <p:childTnLst>
                                    <p:anim calcmode="lin" valueType="num">
                                      <p:cBhvr>
                                        <p:cTn id="253" dur="500"/>
                                        <p:tgtEl>
                                          <p:spTgt spid="428"/>
                                        </p:tgtEl>
                                        <p:attrNameLst>
                                          <p:attrName>ppt_w</p:attrName>
                                        </p:attrNameLst>
                                      </p:cBhvr>
                                      <p:tavLst>
                                        <p:tav tm="0">
                                          <p:val>
                                            <p:strVal val="ppt_w"/>
                                          </p:val>
                                        </p:tav>
                                        <p:tav tm="100000">
                                          <p:val>
                                            <p:strVal val="ppt_w+.3"/>
                                          </p:val>
                                        </p:tav>
                                      </p:tavLst>
                                    </p:anim>
                                    <p:anim calcmode="lin" valueType="num">
                                      <p:cBhvr>
                                        <p:cTn id="254" dur="500"/>
                                        <p:tgtEl>
                                          <p:spTgt spid="428"/>
                                        </p:tgtEl>
                                        <p:attrNameLst>
                                          <p:attrName>ppt_h</p:attrName>
                                        </p:attrNameLst>
                                      </p:cBhvr>
                                      <p:tavLst>
                                        <p:tav tm="0">
                                          <p:val>
                                            <p:strVal val="ppt_h"/>
                                          </p:val>
                                        </p:tav>
                                        <p:tav tm="100000">
                                          <p:val>
                                            <p:strVal val="ppt_h"/>
                                          </p:val>
                                        </p:tav>
                                      </p:tavLst>
                                    </p:anim>
                                    <p:animEffect transition="out" filter="fade">
                                      <p:cBhvr>
                                        <p:cTn id="255" dur="500"/>
                                        <p:tgtEl>
                                          <p:spTgt spid="428"/>
                                        </p:tgtEl>
                                      </p:cBhvr>
                                    </p:animEffect>
                                    <p:set>
                                      <p:cBhvr>
                                        <p:cTn id="256" dur="1" fill="hold">
                                          <p:stCondLst>
                                            <p:cond delay="499"/>
                                          </p:stCondLst>
                                        </p:cTn>
                                        <p:tgtEl>
                                          <p:spTgt spid="428"/>
                                        </p:tgtEl>
                                        <p:attrNameLst>
                                          <p:attrName>style.visibility</p:attrName>
                                        </p:attrNameLst>
                                      </p:cBhvr>
                                      <p:to>
                                        <p:strVal val="hidden"/>
                                      </p:to>
                                    </p:set>
                                  </p:childTnLst>
                                </p:cTn>
                              </p:par>
                              <p:par>
                                <p:cTn id="257" presetID="50" presetClass="exit" presetSubtype="0" accel="100000" fill="hold" grpId="0" nodeType="withEffect">
                                  <p:stCondLst>
                                    <p:cond delay="7300"/>
                                  </p:stCondLst>
                                  <p:childTnLst>
                                    <p:anim calcmode="lin" valueType="num">
                                      <p:cBhvr>
                                        <p:cTn id="258" dur="500"/>
                                        <p:tgtEl>
                                          <p:spTgt spid="429"/>
                                        </p:tgtEl>
                                        <p:attrNameLst>
                                          <p:attrName>ppt_w</p:attrName>
                                        </p:attrNameLst>
                                      </p:cBhvr>
                                      <p:tavLst>
                                        <p:tav tm="0">
                                          <p:val>
                                            <p:strVal val="ppt_w"/>
                                          </p:val>
                                        </p:tav>
                                        <p:tav tm="100000">
                                          <p:val>
                                            <p:strVal val="ppt_w+.3"/>
                                          </p:val>
                                        </p:tav>
                                      </p:tavLst>
                                    </p:anim>
                                    <p:anim calcmode="lin" valueType="num">
                                      <p:cBhvr>
                                        <p:cTn id="259" dur="500"/>
                                        <p:tgtEl>
                                          <p:spTgt spid="429"/>
                                        </p:tgtEl>
                                        <p:attrNameLst>
                                          <p:attrName>ppt_h</p:attrName>
                                        </p:attrNameLst>
                                      </p:cBhvr>
                                      <p:tavLst>
                                        <p:tav tm="0">
                                          <p:val>
                                            <p:strVal val="ppt_h"/>
                                          </p:val>
                                        </p:tav>
                                        <p:tav tm="100000">
                                          <p:val>
                                            <p:strVal val="ppt_h"/>
                                          </p:val>
                                        </p:tav>
                                      </p:tavLst>
                                    </p:anim>
                                    <p:animEffect transition="out" filter="fade">
                                      <p:cBhvr>
                                        <p:cTn id="260" dur="500"/>
                                        <p:tgtEl>
                                          <p:spTgt spid="429"/>
                                        </p:tgtEl>
                                      </p:cBhvr>
                                    </p:animEffect>
                                    <p:set>
                                      <p:cBhvr>
                                        <p:cTn id="261" dur="1" fill="hold">
                                          <p:stCondLst>
                                            <p:cond delay="499"/>
                                          </p:stCondLst>
                                        </p:cTn>
                                        <p:tgtEl>
                                          <p:spTgt spid="429"/>
                                        </p:tgtEl>
                                        <p:attrNameLst>
                                          <p:attrName>style.visibility</p:attrName>
                                        </p:attrNameLst>
                                      </p:cBhvr>
                                      <p:to>
                                        <p:strVal val="hidden"/>
                                      </p:to>
                                    </p:set>
                                  </p:childTnLst>
                                </p:cTn>
                              </p:par>
                              <p:par>
                                <p:cTn id="262" presetID="50" presetClass="exit" presetSubtype="0" accel="100000" fill="hold" grpId="0" nodeType="withEffect">
                                  <p:stCondLst>
                                    <p:cond delay="11300"/>
                                  </p:stCondLst>
                                  <p:childTnLst>
                                    <p:anim calcmode="lin" valueType="num">
                                      <p:cBhvr>
                                        <p:cTn id="263" dur="500"/>
                                        <p:tgtEl>
                                          <p:spTgt spid="430"/>
                                        </p:tgtEl>
                                        <p:attrNameLst>
                                          <p:attrName>ppt_w</p:attrName>
                                        </p:attrNameLst>
                                      </p:cBhvr>
                                      <p:tavLst>
                                        <p:tav tm="0">
                                          <p:val>
                                            <p:strVal val="ppt_w"/>
                                          </p:val>
                                        </p:tav>
                                        <p:tav tm="100000">
                                          <p:val>
                                            <p:strVal val="ppt_w+.3"/>
                                          </p:val>
                                        </p:tav>
                                      </p:tavLst>
                                    </p:anim>
                                    <p:anim calcmode="lin" valueType="num">
                                      <p:cBhvr>
                                        <p:cTn id="264" dur="500"/>
                                        <p:tgtEl>
                                          <p:spTgt spid="430"/>
                                        </p:tgtEl>
                                        <p:attrNameLst>
                                          <p:attrName>ppt_h</p:attrName>
                                        </p:attrNameLst>
                                      </p:cBhvr>
                                      <p:tavLst>
                                        <p:tav tm="0">
                                          <p:val>
                                            <p:strVal val="ppt_h"/>
                                          </p:val>
                                        </p:tav>
                                        <p:tav tm="100000">
                                          <p:val>
                                            <p:strVal val="ppt_h"/>
                                          </p:val>
                                        </p:tav>
                                      </p:tavLst>
                                    </p:anim>
                                    <p:animEffect transition="out" filter="fade">
                                      <p:cBhvr>
                                        <p:cTn id="265" dur="500"/>
                                        <p:tgtEl>
                                          <p:spTgt spid="430"/>
                                        </p:tgtEl>
                                      </p:cBhvr>
                                    </p:animEffect>
                                    <p:set>
                                      <p:cBhvr>
                                        <p:cTn id="266" dur="1" fill="hold">
                                          <p:stCondLst>
                                            <p:cond delay="499"/>
                                          </p:stCondLst>
                                        </p:cTn>
                                        <p:tgtEl>
                                          <p:spTgt spid="430"/>
                                        </p:tgtEl>
                                        <p:attrNameLst>
                                          <p:attrName>style.visibility</p:attrName>
                                        </p:attrNameLst>
                                      </p:cBhvr>
                                      <p:to>
                                        <p:strVal val="hidden"/>
                                      </p:to>
                                    </p:set>
                                  </p:childTnLst>
                                </p:cTn>
                              </p:par>
                              <p:par>
                                <p:cTn id="267" presetID="50" presetClass="exit" presetSubtype="0" accel="100000" fill="hold" grpId="0" nodeType="withEffect">
                                  <p:stCondLst>
                                    <p:cond delay="20000"/>
                                  </p:stCondLst>
                                  <p:childTnLst>
                                    <p:anim calcmode="lin" valueType="num">
                                      <p:cBhvr>
                                        <p:cTn id="268" dur="500"/>
                                        <p:tgtEl>
                                          <p:spTgt spid="431"/>
                                        </p:tgtEl>
                                        <p:attrNameLst>
                                          <p:attrName>ppt_w</p:attrName>
                                        </p:attrNameLst>
                                      </p:cBhvr>
                                      <p:tavLst>
                                        <p:tav tm="0">
                                          <p:val>
                                            <p:strVal val="ppt_w"/>
                                          </p:val>
                                        </p:tav>
                                        <p:tav tm="100000">
                                          <p:val>
                                            <p:strVal val="ppt_w+.3"/>
                                          </p:val>
                                        </p:tav>
                                      </p:tavLst>
                                    </p:anim>
                                    <p:anim calcmode="lin" valueType="num">
                                      <p:cBhvr>
                                        <p:cTn id="269" dur="500"/>
                                        <p:tgtEl>
                                          <p:spTgt spid="431"/>
                                        </p:tgtEl>
                                        <p:attrNameLst>
                                          <p:attrName>ppt_h</p:attrName>
                                        </p:attrNameLst>
                                      </p:cBhvr>
                                      <p:tavLst>
                                        <p:tav tm="0">
                                          <p:val>
                                            <p:strVal val="ppt_h"/>
                                          </p:val>
                                        </p:tav>
                                        <p:tav tm="100000">
                                          <p:val>
                                            <p:strVal val="ppt_h"/>
                                          </p:val>
                                        </p:tav>
                                      </p:tavLst>
                                    </p:anim>
                                    <p:animEffect transition="out" filter="fade">
                                      <p:cBhvr>
                                        <p:cTn id="270" dur="500"/>
                                        <p:tgtEl>
                                          <p:spTgt spid="431"/>
                                        </p:tgtEl>
                                      </p:cBhvr>
                                    </p:animEffect>
                                    <p:set>
                                      <p:cBhvr>
                                        <p:cTn id="271" dur="1" fill="hold">
                                          <p:stCondLst>
                                            <p:cond delay="499"/>
                                          </p:stCondLst>
                                        </p:cTn>
                                        <p:tgtEl>
                                          <p:spTgt spid="431"/>
                                        </p:tgtEl>
                                        <p:attrNameLst>
                                          <p:attrName>style.visibility</p:attrName>
                                        </p:attrNameLst>
                                      </p:cBhvr>
                                      <p:to>
                                        <p:strVal val="hidden"/>
                                      </p:to>
                                    </p:set>
                                  </p:childTnLst>
                                </p:cTn>
                              </p:par>
                              <p:par>
                                <p:cTn id="272" presetID="50" presetClass="exit" presetSubtype="0" accel="100000" fill="hold" grpId="0" nodeType="withEffect">
                                  <p:stCondLst>
                                    <p:cond delay="300"/>
                                  </p:stCondLst>
                                  <p:childTnLst>
                                    <p:anim calcmode="lin" valueType="num">
                                      <p:cBhvr>
                                        <p:cTn id="273" dur="500"/>
                                        <p:tgtEl>
                                          <p:spTgt spid="432"/>
                                        </p:tgtEl>
                                        <p:attrNameLst>
                                          <p:attrName>ppt_w</p:attrName>
                                        </p:attrNameLst>
                                      </p:cBhvr>
                                      <p:tavLst>
                                        <p:tav tm="0">
                                          <p:val>
                                            <p:strVal val="ppt_w"/>
                                          </p:val>
                                        </p:tav>
                                        <p:tav tm="100000">
                                          <p:val>
                                            <p:strVal val="ppt_w+.3"/>
                                          </p:val>
                                        </p:tav>
                                      </p:tavLst>
                                    </p:anim>
                                    <p:anim calcmode="lin" valueType="num">
                                      <p:cBhvr>
                                        <p:cTn id="274" dur="500"/>
                                        <p:tgtEl>
                                          <p:spTgt spid="432"/>
                                        </p:tgtEl>
                                        <p:attrNameLst>
                                          <p:attrName>ppt_h</p:attrName>
                                        </p:attrNameLst>
                                      </p:cBhvr>
                                      <p:tavLst>
                                        <p:tav tm="0">
                                          <p:val>
                                            <p:strVal val="ppt_h"/>
                                          </p:val>
                                        </p:tav>
                                        <p:tav tm="100000">
                                          <p:val>
                                            <p:strVal val="ppt_h"/>
                                          </p:val>
                                        </p:tav>
                                      </p:tavLst>
                                    </p:anim>
                                    <p:animEffect transition="out" filter="fade">
                                      <p:cBhvr>
                                        <p:cTn id="275" dur="500"/>
                                        <p:tgtEl>
                                          <p:spTgt spid="432"/>
                                        </p:tgtEl>
                                      </p:cBhvr>
                                    </p:animEffect>
                                    <p:set>
                                      <p:cBhvr>
                                        <p:cTn id="276" dur="1" fill="hold">
                                          <p:stCondLst>
                                            <p:cond delay="499"/>
                                          </p:stCondLst>
                                        </p:cTn>
                                        <p:tgtEl>
                                          <p:spTgt spid="432"/>
                                        </p:tgtEl>
                                        <p:attrNameLst>
                                          <p:attrName>style.visibility</p:attrName>
                                        </p:attrNameLst>
                                      </p:cBhvr>
                                      <p:to>
                                        <p:strVal val="hidden"/>
                                      </p:to>
                                    </p:set>
                                  </p:childTnLst>
                                </p:cTn>
                              </p:par>
                              <p:par>
                                <p:cTn id="277" presetID="50" presetClass="exit" presetSubtype="0" accel="100000" fill="hold" grpId="0" nodeType="withEffect">
                                  <p:stCondLst>
                                    <p:cond delay="6700"/>
                                  </p:stCondLst>
                                  <p:childTnLst>
                                    <p:anim calcmode="lin" valueType="num">
                                      <p:cBhvr>
                                        <p:cTn id="278" dur="500"/>
                                        <p:tgtEl>
                                          <p:spTgt spid="433"/>
                                        </p:tgtEl>
                                        <p:attrNameLst>
                                          <p:attrName>ppt_w</p:attrName>
                                        </p:attrNameLst>
                                      </p:cBhvr>
                                      <p:tavLst>
                                        <p:tav tm="0">
                                          <p:val>
                                            <p:strVal val="ppt_w"/>
                                          </p:val>
                                        </p:tav>
                                        <p:tav tm="100000">
                                          <p:val>
                                            <p:strVal val="ppt_w+.3"/>
                                          </p:val>
                                        </p:tav>
                                      </p:tavLst>
                                    </p:anim>
                                    <p:anim calcmode="lin" valueType="num">
                                      <p:cBhvr>
                                        <p:cTn id="279" dur="500"/>
                                        <p:tgtEl>
                                          <p:spTgt spid="433"/>
                                        </p:tgtEl>
                                        <p:attrNameLst>
                                          <p:attrName>ppt_h</p:attrName>
                                        </p:attrNameLst>
                                      </p:cBhvr>
                                      <p:tavLst>
                                        <p:tav tm="0">
                                          <p:val>
                                            <p:strVal val="ppt_h"/>
                                          </p:val>
                                        </p:tav>
                                        <p:tav tm="100000">
                                          <p:val>
                                            <p:strVal val="ppt_h"/>
                                          </p:val>
                                        </p:tav>
                                      </p:tavLst>
                                    </p:anim>
                                    <p:animEffect transition="out" filter="fade">
                                      <p:cBhvr>
                                        <p:cTn id="280" dur="500"/>
                                        <p:tgtEl>
                                          <p:spTgt spid="433"/>
                                        </p:tgtEl>
                                      </p:cBhvr>
                                    </p:animEffect>
                                    <p:set>
                                      <p:cBhvr>
                                        <p:cTn id="281" dur="1" fill="hold">
                                          <p:stCondLst>
                                            <p:cond delay="499"/>
                                          </p:stCondLst>
                                        </p:cTn>
                                        <p:tgtEl>
                                          <p:spTgt spid="433"/>
                                        </p:tgtEl>
                                        <p:attrNameLst>
                                          <p:attrName>style.visibility</p:attrName>
                                        </p:attrNameLst>
                                      </p:cBhvr>
                                      <p:to>
                                        <p:strVal val="hidden"/>
                                      </p:to>
                                    </p:set>
                                  </p:childTnLst>
                                </p:cTn>
                              </p:par>
                              <p:par>
                                <p:cTn id="282" presetID="50" presetClass="exit" presetSubtype="0" accel="100000" fill="hold" grpId="0" nodeType="withEffect">
                                  <p:stCondLst>
                                    <p:cond delay="4600"/>
                                  </p:stCondLst>
                                  <p:childTnLst>
                                    <p:anim calcmode="lin" valueType="num">
                                      <p:cBhvr>
                                        <p:cTn id="283" dur="500"/>
                                        <p:tgtEl>
                                          <p:spTgt spid="434"/>
                                        </p:tgtEl>
                                        <p:attrNameLst>
                                          <p:attrName>ppt_w</p:attrName>
                                        </p:attrNameLst>
                                      </p:cBhvr>
                                      <p:tavLst>
                                        <p:tav tm="0">
                                          <p:val>
                                            <p:strVal val="ppt_w"/>
                                          </p:val>
                                        </p:tav>
                                        <p:tav tm="100000">
                                          <p:val>
                                            <p:strVal val="ppt_w+.3"/>
                                          </p:val>
                                        </p:tav>
                                      </p:tavLst>
                                    </p:anim>
                                    <p:anim calcmode="lin" valueType="num">
                                      <p:cBhvr>
                                        <p:cTn id="284" dur="500"/>
                                        <p:tgtEl>
                                          <p:spTgt spid="434"/>
                                        </p:tgtEl>
                                        <p:attrNameLst>
                                          <p:attrName>ppt_h</p:attrName>
                                        </p:attrNameLst>
                                      </p:cBhvr>
                                      <p:tavLst>
                                        <p:tav tm="0">
                                          <p:val>
                                            <p:strVal val="ppt_h"/>
                                          </p:val>
                                        </p:tav>
                                        <p:tav tm="100000">
                                          <p:val>
                                            <p:strVal val="ppt_h"/>
                                          </p:val>
                                        </p:tav>
                                      </p:tavLst>
                                    </p:anim>
                                    <p:animEffect transition="out" filter="fade">
                                      <p:cBhvr>
                                        <p:cTn id="285" dur="500"/>
                                        <p:tgtEl>
                                          <p:spTgt spid="434"/>
                                        </p:tgtEl>
                                      </p:cBhvr>
                                    </p:animEffect>
                                    <p:set>
                                      <p:cBhvr>
                                        <p:cTn id="286" dur="1" fill="hold">
                                          <p:stCondLst>
                                            <p:cond delay="499"/>
                                          </p:stCondLst>
                                        </p:cTn>
                                        <p:tgtEl>
                                          <p:spTgt spid="434"/>
                                        </p:tgtEl>
                                        <p:attrNameLst>
                                          <p:attrName>style.visibility</p:attrName>
                                        </p:attrNameLst>
                                      </p:cBhvr>
                                      <p:to>
                                        <p:strVal val="hidden"/>
                                      </p:to>
                                    </p:set>
                                  </p:childTnLst>
                                </p:cTn>
                              </p:par>
                              <p:par>
                                <p:cTn id="287" presetID="50" presetClass="exit" presetSubtype="0" accel="100000" fill="hold" grpId="0" nodeType="withEffect">
                                  <p:stCondLst>
                                    <p:cond delay="10000"/>
                                  </p:stCondLst>
                                  <p:childTnLst>
                                    <p:anim calcmode="lin" valueType="num">
                                      <p:cBhvr>
                                        <p:cTn id="288" dur="500"/>
                                        <p:tgtEl>
                                          <p:spTgt spid="435"/>
                                        </p:tgtEl>
                                        <p:attrNameLst>
                                          <p:attrName>ppt_w</p:attrName>
                                        </p:attrNameLst>
                                      </p:cBhvr>
                                      <p:tavLst>
                                        <p:tav tm="0">
                                          <p:val>
                                            <p:strVal val="ppt_w"/>
                                          </p:val>
                                        </p:tav>
                                        <p:tav tm="100000">
                                          <p:val>
                                            <p:strVal val="ppt_w+.3"/>
                                          </p:val>
                                        </p:tav>
                                      </p:tavLst>
                                    </p:anim>
                                    <p:anim calcmode="lin" valueType="num">
                                      <p:cBhvr>
                                        <p:cTn id="289" dur="500"/>
                                        <p:tgtEl>
                                          <p:spTgt spid="435"/>
                                        </p:tgtEl>
                                        <p:attrNameLst>
                                          <p:attrName>ppt_h</p:attrName>
                                        </p:attrNameLst>
                                      </p:cBhvr>
                                      <p:tavLst>
                                        <p:tav tm="0">
                                          <p:val>
                                            <p:strVal val="ppt_h"/>
                                          </p:val>
                                        </p:tav>
                                        <p:tav tm="100000">
                                          <p:val>
                                            <p:strVal val="ppt_h"/>
                                          </p:val>
                                        </p:tav>
                                      </p:tavLst>
                                    </p:anim>
                                    <p:animEffect transition="out" filter="fade">
                                      <p:cBhvr>
                                        <p:cTn id="290" dur="500"/>
                                        <p:tgtEl>
                                          <p:spTgt spid="435"/>
                                        </p:tgtEl>
                                      </p:cBhvr>
                                    </p:animEffect>
                                    <p:set>
                                      <p:cBhvr>
                                        <p:cTn id="291" dur="1" fill="hold">
                                          <p:stCondLst>
                                            <p:cond delay="499"/>
                                          </p:stCondLst>
                                        </p:cTn>
                                        <p:tgtEl>
                                          <p:spTgt spid="435"/>
                                        </p:tgtEl>
                                        <p:attrNameLst>
                                          <p:attrName>style.visibility</p:attrName>
                                        </p:attrNameLst>
                                      </p:cBhvr>
                                      <p:to>
                                        <p:strVal val="hidden"/>
                                      </p:to>
                                    </p:set>
                                  </p:childTnLst>
                                </p:cTn>
                              </p:par>
                              <p:par>
                                <p:cTn id="292" presetID="50" presetClass="exit" presetSubtype="0" accel="100000" fill="hold" grpId="0" nodeType="withEffect">
                                  <p:stCondLst>
                                    <p:cond delay="20000"/>
                                  </p:stCondLst>
                                  <p:childTnLst>
                                    <p:anim calcmode="lin" valueType="num">
                                      <p:cBhvr>
                                        <p:cTn id="293" dur="500"/>
                                        <p:tgtEl>
                                          <p:spTgt spid="436"/>
                                        </p:tgtEl>
                                        <p:attrNameLst>
                                          <p:attrName>ppt_w</p:attrName>
                                        </p:attrNameLst>
                                      </p:cBhvr>
                                      <p:tavLst>
                                        <p:tav tm="0">
                                          <p:val>
                                            <p:strVal val="ppt_w"/>
                                          </p:val>
                                        </p:tav>
                                        <p:tav tm="100000">
                                          <p:val>
                                            <p:strVal val="ppt_w+.3"/>
                                          </p:val>
                                        </p:tav>
                                      </p:tavLst>
                                    </p:anim>
                                    <p:anim calcmode="lin" valueType="num">
                                      <p:cBhvr>
                                        <p:cTn id="294" dur="500"/>
                                        <p:tgtEl>
                                          <p:spTgt spid="436"/>
                                        </p:tgtEl>
                                        <p:attrNameLst>
                                          <p:attrName>ppt_h</p:attrName>
                                        </p:attrNameLst>
                                      </p:cBhvr>
                                      <p:tavLst>
                                        <p:tav tm="0">
                                          <p:val>
                                            <p:strVal val="ppt_h"/>
                                          </p:val>
                                        </p:tav>
                                        <p:tav tm="100000">
                                          <p:val>
                                            <p:strVal val="ppt_h"/>
                                          </p:val>
                                        </p:tav>
                                      </p:tavLst>
                                    </p:anim>
                                    <p:animEffect transition="out" filter="fade">
                                      <p:cBhvr>
                                        <p:cTn id="295" dur="500"/>
                                        <p:tgtEl>
                                          <p:spTgt spid="436"/>
                                        </p:tgtEl>
                                      </p:cBhvr>
                                    </p:animEffect>
                                    <p:set>
                                      <p:cBhvr>
                                        <p:cTn id="296" dur="1" fill="hold">
                                          <p:stCondLst>
                                            <p:cond delay="499"/>
                                          </p:stCondLst>
                                        </p:cTn>
                                        <p:tgtEl>
                                          <p:spTgt spid="436"/>
                                        </p:tgtEl>
                                        <p:attrNameLst>
                                          <p:attrName>style.visibility</p:attrName>
                                        </p:attrNameLst>
                                      </p:cBhvr>
                                      <p:to>
                                        <p:strVal val="hidden"/>
                                      </p:to>
                                    </p:set>
                                  </p:childTnLst>
                                </p:cTn>
                              </p:par>
                              <p:par>
                                <p:cTn id="297" presetID="50" presetClass="exit" presetSubtype="0" accel="100000" fill="hold" grpId="0" nodeType="withEffect">
                                  <p:stCondLst>
                                    <p:cond delay="4600"/>
                                  </p:stCondLst>
                                  <p:childTnLst>
                                    <p:anim calcmode="lin" valueType="num">
                                      <p:cBhvr>
                                        <p:cTn id="298" dur="500"/>
                                        <p:tgtEl>
                                          <p:spTgt spid="437"/>
                                        </p:tgtEl>
                                        <p:attrNameLst>
                                          <p:attrName>ppt_w</p:attrName>
                                        </p:attrNameLst>
                                      </p:cBhvr>
                                      <p:tavLst>
                                        <p:tav tm="0">
                                          <p:val>
                                            <p:strVal val="ppt_w"/>
                                          </p:val>
                                        </p:tav>
                                        <p:tav tm="100000">
                                          <p:val>
                                            <p:strVal val="ppt_w+.3"/>
                                          </p:val>
                                        </p:tav>
                                      </p:tavLst>
                                    </p:anim>
                                    <p:anim calcmode="lin" valueType="num">
                                      <p:cBhvr>
                                        <p:cTn id="299" dur="500"/>
                                        <p:tgtEl>
                                          <p:spTgt spid="437"/>
                                        </p:tgtEl>
                                        <p:attrNameLst>
                                          <p:attrName>ppt_h</p:attrName>
                                        </p:attrNameLst>
                                      </p:cBhvr>
                                      <p:tavLst>
                                        <p:tav tm="0">
                                          <p:val>
                                            <p:strVal val="ppt_h"/>
                                          </p:val>
                                        </p:tav>
                                        <p:tav tm="100000">
                                          <p:val>
                                            <p:strVal val="ppt_h"/>
                                          </p:val>
                                        </p:tav>
                                      </p:tavLst>
                                    </p:anim>
                                    <p:animEffect transition="out" filter="fade">
                                      <p:cBhvr>
                                        <p:cTn id="300" dur="500"/>
                                        <p:tgtEl>
                                          <p:spTgt spid="437"/>
                                        </p:tgtEl>
                                      </p:cBhvr>
                                    </p:animEffect>
                                    <p:set>
                                      <p:cBhvr>
                                        <p:cTn id="301" dur="1" fill="hold">
                                          <p:stCondLst>
                                            <p:cond delay="499"/>
                                          </p:stCondLst>
                                        </p:cTn>
                                        <p:tgtEl>
                                          <p:spTgt spid="437"/>
                                        </p:tgtEl>
                                        <p:attrNameLst>
                                          <p:attrName>style.visibility</p:attrName>
                                        </p:attrNameLst>
                                      </p:cBhvr>
                                      <p:to>
                                        <p:strVal val="hidden"/>
                                      </p:to>
                                    </p:set>
                                  </p:childTnLst>
                                </p:cTn>
                              </p:par>
                              <p:par>
                                <p:cTn id="302" presetID="50" presetClass="exit" presetSubtype="0" accel="100000" fill="hold" grpId="0" nodeType="withEffect">
                                  <p:stCondLst>
                                    <p:cond delay="20000"/>
                                  </p:stCondLst>
                                  <p:childTnLst>
                                    <p:anim calcmode="lin" valueType="num">
                                      <p:cBhvr>
                                        <p:cTn id="303" dur="500"/>
                                        <p:tgtEl>
                                          <p:spTgt spid="438"/>
                                        </p:tgtEl>
                                        <p:attrNameLst>
                                          <p:attrName>ppt_w</p:attrName>
                                        </p:attrNameLst>
                                      </p:cBhvr>
                                      <p:tavLst>
                                        <p:tav tm="0">
                                          <p:val>
                                            <p:strVal val="ppt_w"/>
                                          </p:val>
                                        </p:tav>
                                        <p:tav tm="100000">
                                          <p:val>
                                            <p:strVal val="ppt_w+.3"/>
                                          </p:val>
                                        </p:tav>
                                      </p:tavLst>
                                    </p:anim>
                                    <p:anim calcmode="lin" valueType="num">
                                      <p:cBhvr>
                                        <p:cTn id="304" dur="500"/>
                                        <p:tgtEl>
                                          <p:spTgt spid="438"/>
                                        </p:tgtEl>
                                        <p:attrNameLst>
                                          <p:attrName>ppt_h</p:attrName>
                                        </p:attrNameLst>
                                      </p:cBhvr>
                                      <p:tavLst>
                                        <p:tav tm="0">
                                          <p:val>
                                            <p:strVal val="ppt_h"/>
                                          </p:val>
                                        </p:tav>
                                        <p:tav tm="100000">
                                          <p:val>
                                            <p:strVal val="ppt_h"/>
                                          </p:val>
                                        </p:tav>
                                      </p:tavLst>
                                    </p:anim>
                                    <p:animEffect transition="out" filter="fade">
                                      <p:cBhvr>
                                        <p:cTn id="305" dur="500"/>
                                        <p:tgtEl>
                                          <p:spTgt spid="438"/>
                                        </p:tgtEl>
                                      </p:cBhvr>
                                    </p:animEffect>
                                    <p:set>
                                      <p:cBhvr>
                                        <p:cTn id="306" dur="1" fill="hold">
                                          <p:stCondLst>
                                            <p:cond delay="499"/>
                                          </p:stCondLst>
                                        </p:cTn>
                                        <p:tgtEl>
                                          <p:spTgt spid="438"/>
                                        </p:tgtEl>
                                        <p:attrNameLst>
                                          <p:attrName>style.visibility</p:attrName>
                                        </p:attrNameLst>
                                      </p:cBhvr>
                                      <p:to>
                                        <p:strVal val="hidden"/>
                                      </p:to>
                                    </p:set>
                                  </p:childTnLst>
                                </p:cTn>
                              </p:par>
                              <p:par>
                                <p:cTn id="307" presetID="50" presetClass="exit" presetSubtype="0" accel="100000" fill="hold" grpId="0" nodeType="withEffect">
                                  <p:stCondLst>
                                    <p:cond delay="20000"/>
                                  </p:stCondLst>
                                  <p:childTnLst>
                                    <p:anim calcmode="lin" valueType="num">
                                      <p:cBhvr>
                                        <p:cTn id="308" dur="500"/>
                                        <p:tgtEl>
                                          <p:spTgt spid="439"/>
                                        </p:tgtEl>
                                        <p:attrNameLst>
                                          <p:attrName>ppt_w</p:attrName>
                                        </p:attrNameLst>
                                      </p:cBhvr>
                                      <p:tavLst>
                                        <p:tav tm="0">
                                          <p:val>
                                            <p:strVal val="ppt_w"/>
                                          </p:val>
                                        </p:tav>
                                        <p:tav tm="100000">
                                          <p:val>
                                            <p:strVal val="ppt_w+.3"/>
                                          </p:val>
                                        </p:tav>
                                      </p:tavLst>
                                    </p:anim>
                                    <p:anim calcmode="lin" valueType="num">
                                      <p:cBhvr>
                                        <p:cTn id="309" dur="500"/>
                                        <p:tgtEl>
                                          <p:spTgt spid="439"/>
                                        </p:tgtEl>
                                        <p:attrNameLst>
                                          <p:attrName>ppt_h</p:attrName>
                                        </p:attrNameLst>
                                      </p:cBhvr>
                                      <p:tavLst>
                                        <p:tav tm="0">
                                          <p:val>
                                            <p:strVal val="ppt_h"/>
                                          </p:val>
                                        </p:tav>
                                        <p:tav tm="100000">
                                          <p:val>
                                            <p:strVal val="ppt_h"/>
                                          </p:val>
                                        </p:tav>
                                      </p:tavLst>
                                    </p:anim>
                                    <p:animEffect transition="out" filter="fade">
                                      <p:cBhvr>
                                        <p:cTn id="310" dur="500"/>
                                        <p:tgtEl>
                                          <p:spTgt spid="439"/>
                                        </p:tgtEl>
                                      </p:cBhvr>
                                    </p:animEffect>
                                    <p:set>
                                      <p:cBhvr>
                                        <p:cTn id="311" dur="1" fill="hold">
                                          <p:stCondLst>
                                            <p:cond delay="499"/>
                                          </p:stCondLst>
                                        </p:cTn>
                                        <p:tgtEl>
                                          <p:spTgt spid="439"/>
                                        </p:tgtEl>
                                        <p:attrNameLst>
                                          <p:attrName>style.visibility</p:attrName>
                                        </p:attrNameLst>
                                      </p:cBhvr>
                                      <p:to>
                                        <p:strVal val="hidden"/>
                                      </p:to>
                                    </p:set>
                                  </p:childTnLst>
                                </p:cTn>
                              </p:par>
                              <p:par>
                                <p:cTn id="312" presetID="50" presetClass="exit" presetSubtype="0" accel="100000" fill="hold" grpId="0" nodeType="withEffect">
                                  <p:stCondLst>
                                    <p:cond delay="20000"/>
                                  </p:stCondLst>
                                  <p:childTnLst>
                                    <p:anim calcmode="lin" valueType="num">
                                      <p:cBhvr>
                                        <p:cTn id="313" dur="500"/>
                                        <p:tgtEl>
                                          <p:spTgt spid="440"/>
                                        </p:tgtEl>
                                        <p:attrNameLst>
                                          <p:attrName>ppt_w</p:attrName>
                                        </p:attrNameLst>
                                      </p:cBhvr>
                                      <p:tavLst>
                                        <p:tav tm="0">
                                          <p:val>
                                            <p:strVal val="ppt_w"/>
                                          </p:val>
                                        </p:tav>
                                        <p:tav tm="100000">
                                          <p:val>
                                            <p:strVal val="ppt_w+.3"/>
                                          </p:val>
                                        </p:tav>
                                      </p:tavLst>
                                    </p:anim>
                                    <p:anim calcmode="lin" valueType="num">
                                      <p:cBhvr>
                                        <p:cTn id="314" dur="500"/>
                                        <p:tgtEl>
                                          <p:spTgt spid="440"/>
                                        </p:tgtEl>
                                        <p:attrNameLst>
                                          <p:attrName>ppt_h</p:attrName>
                                        </p:attrNameLst>
                                      </p:cBhvr>
                                      <p:tavLst>
                                        <p:tav tm="0">
                                          <p:val>
                                            <p:strVal val="ppt_h"/>
                                          </p:val>
                                        </p:tav>
                                        <p:tav tm="100000">
                                          <p:val>
                                            <p:strVal val="ppt_h"/>
                                          </p:val>
                                        </p:tav>
                                      </p:tavLst>
                                    </p:anim>
                                    <p:animEffect transition="out" filter="fade">
                                      <p:cBhvr>
                                        <p:cTn id="315" dur="500"/>
                                        <p:tgtEl>
                                          <p:spTgt spid="440"/>
                                        </p:tgtEl>
                                      </p:cBhvr>
                                    </p:animEffect>
                                    <p:set>
                                      <p:cBhvr>
                                        <p:cTn id="316" dur="1" fill="hold">
                                          <p:stCondLst>
                                            <p:cond delay="499"/>
                                          </p:stCondLst>
                                        </p:cTn>
                                        <p:tgtEl>
                                          <p:spTgt spid="440"/>
                                        </p:tgtEl>
                                        <p:attrNameLst>
                                          <p:attrName>style.visibility</p:attrName>
                                        </p:attrNameLst>
                                      </p:cBhvr>
                                      <p:to>
                                        <p:strVal val="hidden"/>
                                      </p:to>
                                    </p:set>
                                  </p:childTnLst>
                                </p:cTn>
                              </p:par>
                              <p:par>
                                <p:cTn id="317" presetID="50" presetClass="exit" presetSubtype="0" accel="100000" fill="hold" grpId="0" nodeType="withEffect">
                                  <p:stCondLst>
                                    <p:cond delay="20000"/>
                                  </p:stCondLst>
                                  <p:childTnLst>
                                    <p:anim calcmode="lin" valueType="num">
                                      <p:cBhvr>
                                        <p:cTn id="318" dur="500"/>
                                        <p:tgtEl>
                                          <p:spTgt spid="441"/>
                                        </p:tgtEl>
                                        <p:attrNameLst>
                                          <p:attrName>ppt_w</p:attrName>
                                        </p:attrNameLst>
                                      </p:cBhvr>
                                      <p:tavLst>
                                        <p:tav tm="0">
                                          <p:val>
                                            <p:strVal val="ppt_w"/>
                                          </p:val>
                                        </p:tav>
                                        <p:tav tm="100000">
                                          <p:val>
                                            <p:strVal val="ppt_w+.3"/>
                                          </p:val>
                                        </p:tav>
                                      </p:tavLst>
                                    </p:anim>
                                    <p:anim calcmode="lin" valueType="num">
                                      <p:cBhvr>
                                        <p:cTn id="319" dur="500"/>
                                        <p:tgtEl>
                                          <p:spTgt spid="441"/>
                                        </p:tgtEl>
                                        <p:attrNameLst>
                                          <p:attrName>ppt_h</p:attrName>
                                        </p:attrNameLst>
                                      </p:cBhvr>
                                      <p:tavLst>
                                        <p:tav tm="0">
                                          <p:val>
                                            <p:strVal val="ppt_h"/>
                                          </p:val>
                                        </p:tav>
                                        <p:tav tm="100000">
                                          <p:val>
                                            <p:strVal val="ppt_h"/>
                                          </p:val>
                                        </p:tav>
                                      </p:tavLst>
                                    </p:anim>
                                    <p:animEffect transition="out" filter="fade">
                                      <p:cBhvr>
                                        <p:cTn id="320" dur="500"/>
                                        <p:tgtEl>
                                          <p:spTgt spid="441"/>
                                        </p:tgtEl>
                                      </p:cBhvr>
                                    </p:animEffect>
                                    <p:set>
                                      <p:cBhvr>
                                        <p:cTn id="321" dur="1" fill="hold">
                                          <p:stCondLst>
                                            <p:cond delay="499"/>
                                          </p:stCondLst>
                                        </p:cTn>
                                        <p:tgtEl>
                                          <p:spTgt spid="441"/>
                                        </p:tgtEl>
                                        <p:attrNameLst>
                                          <p:attrName>style.visibility</p:attrName>
                                        </p:attrNameLst>
                                      </p:cBhvr>
                                      <p:to>
                                        <p:strVal val="hidden"/>
                                      </p:to>
                                    </p:set>
                                  </p:childTnLst>
                                </p:cTn>
                              </p:par>
                              <p:par>
                                <p:cTn id="322" presetID="50" presetClass="exit" presetSubtype="0" accel="100000" fill="hold" grpId="0" nodeType="withEffect">
                                  <p:stCondLst>
                                    <p:cond delay="3400"/>
                                  </p:stCondLst>
                                  <p:childTnLst>
                                    <p:anim calcmode="lin" valueType="num">
                                      <p:cBhvr>
                                        <p:cTn id="323" dur="500"/>
                                        <p:tgtEl>
                                          <p:spTgt spid="442"/>
                                        </p:tgtEl>
                                        <p:attrNameLst>
                                          <p:attrName>ppt_w</p:attrName>
                                        </p:attrNameLst>
                                      </p:cBhvr>
                                      <p:tavLst>
                                        <p:tav tm="0">
                                          <p:val>
                                            <p:strVal val="ppt_w"/>
                                          </p:val>
                                        </p:tav>
                                        <p:tav tm="100000">
                                          <p:val>
                                            <p:strVal val="ppt_w+.3"/>
                                          </p:val>
                                        </p:tav>
                                      </p:tavLst>
                                    </p:anim>
                                    <p:anim calcmode="lin" valueType="num">
                                      <p:cBhvr>
                                        <p:cTn id="324" dur="500"/>
                                        <p:tgtEl>
                                          <p:spTgt spid="442"/>
                                        </p:tgtEl>
                                        <p:attrNameLst>
                                          <p:attrName>ppt_h</p:attrName>
                                        </p:attrNameLst>
                                      </p:cBhvr>
                                      <p:tavLst>
                                        <p:tav tm="0">
                                          <p:val>
                                            <p:strVal val="ppt_h"/>
                                          </p:val>
                                        </p:tav>
                                        <p:tav tm="100000">
                                          <p:val>
                                            <p:strVal val="ppt_h"/>
                                          </p:val>
                                        </p:tav>
                                      </p:tavLst>
                                    </p:anim>
                                    <p:animEffect transition="out" filter="fade">
                                      <p:cBhvr>
                                        <p:cTn id="325" dur="500"/>
                                        <p:tgtEl>
                                          <p:spTgt spid="442"/>
                                        </p:tgtEl>
                                      </p:cBhvr>
                                    </p:animEffect>
                                    <p:set>
                                      <p:cBhvr>
                                        <p:cTn id="326" dur="1" fill="hold">
                                          <p:stCondLst>
                                            <p:cond delay="499"/>
                                          </p:stCondLst>
                                        </p:cTn>
                                        <p:tgtEl>
                                          <p:spTgt spid="442"/>
                                        </p:tgtEl>
                                        <p:attrNameLst>
                                          <p:attrName>style.visibility</p:attrName>
                                        </p:attrNameLst>
                                      </p:cBhvr>
                                      <p:to>
                                        <p:strVal val="hidden"/>
                                      </p:to>
                                    </p:set>
                                  </p:childTnLst>
                                </p:cTn>
                              </p:par>
                              <p:par>
                                <p:cTn id="327" presetID="50" presetClass="exit" presetSubtype="0" accel="100000" fill="hold" grpId="0" nodeType="withEffect">
                                  <p:stCondLst>
                                    <p:cond delay="12000"/>
                                  </p:stCondLst>
                                  <p:childTnLst>
                                    <p:anim calcmode="lin" valueType="num">
                                      <p:cBhvr>
                                        <p:cTn id="328" dur="500"/>
                                        <p:tgtEl>
                                          <p:spTgt spid="443"/>
                                        </p:tgtEl>
                                        <p:attrNameLst>
                                          <p:attrName>ppt_w</p:attrName>
                                        </p:attrNameLst>
                                      </p:cBhvr>
                                      <p:tavLst>
                                        <p:tav tm="0">
                                          <p:val>
                                            <p:strVal val="ppt_w"/>
                                          </p:val>
                                        </p:tav>
                                        <p:tav tm="100000">
                                          <p:val>
                                            <p:strVal val="ppt_w+.3"/>
                                          </p:val>
                                        </p:tav>
                                      </p:tavLst>
                                    </p:anim>
                                    <p:anim calcmode="lin" valueType="num">
                                      <p:cBhvr>
                                        <p:cTn id="329" dur="500"/>
                                        <p:tgtEl>
                                          <p:spTgt spid="443"/>
                                        </p:tgtEl>
                                        <p:attrNameLst>
                                          <p:attrName>ppt_h</p:attrName>
                                        </p:attrNameLst>
                                      </p:cBhvr>
                                      <p:tavLst>
                                        <p:tav tm="0">
                                          <p:val>
                                            <p:strVal val="ppt_h"/>
                                          </p:val>
                                        </p:tav>
                                        <p:tav tm="100000">
                                          <p:val>
                                            <p:strVal val="ppt_h"/>
                                          </p:val>
                                        </p:tav>
                                      </p:tavLst>
                                    </p:anim>
                                    <p:animEffect transition="out" filter="fade">
                                      <p:cBhvr>
                                        <p:cTn id="330" dur="500"/>
                                        <p:tgtEl>
                                          <p:spTgt spid="443"/>
                                        </p:tgtEl>
                                      </p:cBhvr>
                                    </p:animEffect>
                                    <p:set>
                                      <p:cBhvr>
                                        <p:cTn id="331" dur="1" fill="hold">
                                          <p:stCondLst>
                                            <p:cond delay="499"/>
                                          </p:stCondLst>
                                        </p:cTn>
                                        <p:tgtEl>
                                          <p:spTgt spid="443"/>
                                        </p:tgtEl>
                                        <p:attrNameLst>
                                          <p:attrName>style.visibility</p:attrName>
                                        </p:attrNameLst>
                                      </p:cBhvr>
                                      <p:to>
                                        <p:strVal val="hidden"/>
                                      </p:to>
                                    </p:set>
                                  </p:childTnLst>
                                </p:cTn>
                              </p:par>
                              <p:par>
                                <p:cTn id="332" presetID="50" presetClass="exit" presetSubtype="0" accel="100000" fill="hold" grpId="0" nodeType="withEffect">
                                  <p:stCondLst>
                                    <p:cond delay="20000"/>
                                  </p:stCondLst>
                                  <p:childTnLst>
                                    <p:anim calcmode="lin" valueType="num">
                                      <p:cBhvr>
                                        <p:cTn id="333" dur="500"/>
                                        <p:tgtEl>
                                          <p:spTgt spid="444"/>
                                        </p:tgtEl>
                                        <p:attrNameLst>
                                          <p:attrName>ppt_w</p:attrName>
                                        </p:attrNameLst>
                                      </p:cBhvr>
                                      <p:tavLst>
                                        <p:tav tm="0">
                                          <p:val>
                                            <p:strVal val="ppt_w"/>
                                          </p:val>
                                        </p:tav>
                                        <p:tav tm="100000">
                                          <p:val>
                                            <p:strVal val="ppt_w+.3"/>
                                          </p:val>
                                        </p:tav>
                                      </p:tavLst>
                                    </p:anim>
                                    <p:anim calcmode="lin" valueType="num">
                                      <p:cBhvr>
                                        <p:cTn id="334" dur="500"/>
                                        <p:tgtEl>
                                          <p:spTgt spid="444"/>
                                        </p:tgtEl>
                                        <p:attrNameLst>
                                          <p:attrName>ppt_h</p:attrName>
                                        </p:attrNameLst>
                                      </p:cBhvr>
                                      <p:tavLst>
                                        <p:tav tm="0">
                                          <p:val>
                                            <p:strVal val="ppt_h"/>
                                          </p:val>
                                        </p:tav>
                                        <p:tav tm="100000">
                                          <p:val>
                                            <p:strVal val="ppt_h"/>
                                          </p:val>
                                        </p:tav>
                                      </p:tavLst>
                                    </p:anim>
                                    <p:animEffect transition="out" filter="fade">
                                      <p:cBhvr>
                                        <p:cTn id="335" dur="500"/>
                                        <p:tgtEl>
                                          <p:spTgt spid="444"/>
                                        </p:tgtEl>
                                      </p:cBhvr>
                                    </p:animEffect>
                                    <p:set>
                                      <p:cBhvr>
                                        <p:cTn id="336" dur="1" fill="hold">
                                          <p:stCondLst>
                                            <p:cond delay="499"/>
                                          </p:stCondLst>
                                        </p:cTn>
                                        <p:tgtEl>
                                          <p:spTgt spid="444"/>
                                        </p:tgtEl>
                                        <p:attrNameLst>
                                          <p:attrName>style.visibility</p:attrName>
                                        </p:attrNameLst>
                                      </p:cBhvr>
                                      <p:to>
                                        <p:strVal val="hidden"/>
                                      </p:to>
                                    </p:set>
                                  </p:childTnLst>
                                </p:cTn>
                              </p:par>
                              <p:par>
                                <p:cTn id="337" presetID="50" presetClass="exit" presetSubtype="0" accel="100000" fill="hold" grpId="0" nodeType="withEffect">
                                  <p:stCondLst>
                                    <p:cond delay="6000"/>
                                  </p:stCondLst>
                                  <p:childTnLst>
                                    <p:anim calcmode="lin" valueType="num">
                                      <p:cBhvr>
                                        <p:cTn id="338" dur="500"/>
                                        <p:tgtEl>
                                          <p:spTgt spid="445"/>
                                        </p:tgtEl>
                                        <p:attrNameLst>
                                          <p:attrName>ppt_w</p:attrName>
                                        </p:attrNameLst>
                                      </p:cBhvr>
                                      <p:tavLst>
                                        <p:tav tm="0">
                                          <p:val>
                                            <p:strVal val="ppt_w"/>
                                          </p:val>
                                        </p:tav>
                                        <p:tav tm="100000">
                                          <p:val>
                                            <p:strVal val="ppt_w+.3"/>
                                          </p:val>
                                        </p:tav>
                                      </p:tavLst>
                                    </p:anim>
                                    <p:anim calcmode="lin" valueType="num">
                                      <p:cBhvr>
                                        <p:cTn id="339" dur="500"/>
                                        <p:tgtEl>
                                          <p:spTgt spid="445"/>
                                        </p:tgtEl>
                                        <p:attrNameLst>
                                          <p:attrName>ppt_h</p:attrName>
                                        </p:attrNameLst>
                                      </p:cBhvr>
                                      <p:tavLst>
                                        <p:tav tm="0">
                                          <p:val>
                                            <p:strVal val="ppt_h"/>
                                          </p:val>
                                        </p:tav>
                                        <p:tav tm="100000">
                                          <p:val>
                                            <p:strVal val="ppt_h"/>
                                          </p:val>
                                        </p:tav>
                                      </p:tavLst>
                                    </p:anim>
                                    <p:animEffect transition="out" filter="fade">
                                      <p:cBhvr>
                                        <p:cTn id="340" dur="500"/>
                                        <p:tgtEl>
                                          <p:spTgt spid="445"/>
                                        </p:tgtEl>
                                      </p:cBhvr>
                                    </p:animEffect>
                                    <p:set>
                                      <p:cBhvr>
                                        <p:cTn id="341" dur="1" fill="hold">
                                          <p:stCondLst>
                                            <p:cond delay="499"/>
                                          </p:stCondLst>
                                        </p:cTn>
                                        <p:tgtEl>
                                          <p:spTgt spid="445"/>
                                        </p:tgtEl>
                                        <p:attrNameLst>
                                          <p:attrName>style.visibility</p:attrName>
                                        </p:attrNameLst>
                                      </p:cBhvr>
                                      <p:to>
                                        <p:strVal val="hidden"/>
                                      </p:to>
                                    </p:set>
                                  </p:childTnLst>
                                </p:cTn>
                              </p:par>
                              <p:par>
                                <p:cTn id="342" presetID="50" presetClass="exit" presetSubtype="0" accel="100000" fill="hold" grpId="0" nodeType="withEffect">
                                  <p:stCondLst>
                                    <p:cond delay="20000"/>
                                  </p:stCondLst>
                                  <p:childTnLst>
                                    <p:anim calcmode="lin" valueType="num">
                                      <p:cBhvr>
                                        <p:cTn id="343" dur="500"/>
                                        <p:tgtEl>
                                          <p:spTgt spid="446"/>
                                        </p:tgtEl>
                                        <p:attrNameLst>
                                          <p:attrName>ppt_w</p:attrName>
                                        </p:attrNameLst>
                                      </p:cBhvr>
                                      <p:tavLst>
                                        <p:tav tm="0">
                                          <p:val>
                                            <p:strVal val="ppt_w"/>
                                          </p:val>
                                        </p:tav>
                                        <p:tav tm="100000">
                                          <p:val>
                                            <p:strVal val="ppt_w+.3"/>
                                          </p:val>
                                        </p:tav>
                                      </p:tavLst>
                                    </p:anim>
                                    <p:anim calcmode="lin" valueType="num">
                                      <p:cBhvr>
                                        <p:cTn id="344" dur="500"/>
                                        <p:tgtEl>
                                          <p:spTgt spid="446"/>
                                        </p:tgtEl>
                                        <p:attrNameLst>
                                          <p:attrName>ppt_h</p:attrName>
                                        </p:attrNameLst>
                                      </p:cBhvr>
                                      <p:tavLst>
                                        <p:tav tm="0">
                                          <p:val>
                                            <p:strVal val="ppt_h"/>
                                          </p:val>
                                        </p:tav>
                                        <p:tav tm="100000">
                                          <p:val>
                                            <p:strVal val="ppt_h"/>
                                          </p:val>
                                        </p:tav>
                                      </p:tavLst>
                                    </p:anim>
                                    <p:animEffect transition="out" filter="fade">
                                      <p:cBhvr>
                                        <p:cTn id="345" dur="500"/>
                                        <p:tgtEl>
                                          <p:spTgt spid="446"/>
                                        </p:tgtEl>
                                      </p:cBhvr>
                                    </p:animEffect>
                                    <p:set>
                                      <p:cBhvr>
                                        <p:cTn id="346" dur="1" fill="hold">
                                          <p:stCondLst>
                                            <p:cond delay="499"/>
                                          </p:stCondLst>
                                        </p:cTn>
                                        <p:tgtEl>
                                          <p:spTgt spid="446"/>
                                        </p:tgtEl>
                                        <p:attrNameLst>
                                          <p:attrName>style.visibility</p:attrName>
                                        </p:attrNameLst>
                                      </p:cBhvr>
                                      <p:to>
                                        <p:strVal val="hidden"/>
                                      </p:to>
                                    </p:set>
                                  </p:childTnLst>
                                </p:cTn>
                              </p:par>
                              <p:par>
                                <p:cTn id="347" presetID="50" presetClass="exit" presetSubtype="0" accel="100000" fill="hold" grpId="0" nodeType="withEffect">
                                  <p:stCondLst>
                                    <p:cond delay="20000"/>
                                  </p:stCondLst>
                                  <p:childTnLst>
                                    <p:anim calcmode="lin" valueType="num">
                                      <p:cBhvr>
                                        <p:cTn id="348" dur="500"/>
                                        <p:tgtEl>
                                          <p:spTgt spid="447"/>
                                        </p:tgtEl>
                                        <p:attrNameLst>
                                          <p:attrName>ppt_w</p:attrName>
                                        </p:attrNameLst>
                                      </p:cBhvr>
                                      <p:tavLst>
                                        <p:tav tm="0">
                                          <p:val>
                                            <p:strVal val="ppt_w"/>
                                          </p:val>
                                        </p:tav>
                                        <p:tav tm="100000">
                                          <p:val>
                                            <p:strVal val="ppt_w+.3"/>
                                          </p:val>
                                        </p:tav>
                                      </p:tavLst>
                                    </p:anim>
                                    <p:anim calcmode="lin" valueType="num">
                                      <p:cBhvr>
                                        <p:cTn id="349" dur="500"/>
                                        <p:tgtEl>
                                          <p:spTgt spid="447"/>
                                        </p:tgtEl>
                                        <p:attrNameLst>
                                          <p:attrName>ppt_h</p:attrName>
                                        </p:attrNameLst>
                                      </p:cBhvr>
                                      <p:tavLst>
                                        <p:tav tm="0">
                                          <p:val>
                                            <p:strVal val="ppt_h"/>
                                          </p:val>
                                        </p:tav>
                                        <p:tav tm="100000">
                                          <p:val>
                                            <p:strVal val="ppt_h"/>
                                          </p:val>
                                        </p:tav>
                                      </p:tavLst>
                                    </p:anim>
                                    <p:animEffect transition="out" filter="fade">
                                      <p:cBhvr>
                                        <p:cTn id="350" dur="500"/>
                                        <p:tgtEl>
                                          <p:spTgt spid="447"/>
                                        </p:tgtEl>
                                      </p:cBhvr>
                                    </p:animEffect>
                                    <p:set>
                                      <p:cBhvr>
                                        <p:cTn id="351" dur="1" fill="hold">
                                          <p:stCondLst>
                                            <p:cond delay="499"/>
                                          </p:stCondLst>
                                        </p:cTn>
                                        <p:tgtEl>
                                          <p:spTgt spid="447"/>
                                        </p:tgtEl>
                                        <p:attrNameLst>
                                          <p:attrName>style.visibility</p:attrName>
                                        </p:attrNameLst>
                                      </p:cBhvr>
                                      <p:to>
                                        <p:strVal val="hidden"/>
                                      </p:to>
                                    </p:set>
                                  </p:childTnLst>
                                </p:cTn>
                              </p:par>
                              <p:par>
                                <p:cTn id="352" presetID="50" presetClass="exit" presetSubtype="0" accel="100000" fill="hold" grpId="0" nodeType="withEffect">
                                  <p:stCondLst>
                                    <p:cond delay="20000"/>
                                  </p:stCondLst>
                                  <p:childTnLst>
                                    <p:anim calcmode="lin" valueType="num">
                                      <p:cBhvr>
                                        <p:cTn id="353" dur="500"/>
                                        <p:tgtEl>
                                          <p:spTgt spid="448"/>
                                        </p:tgtEl>
                                        <p:attrNameLst>
                                          <p:attrName>ppt_w</p:attrName>
                                        </p:attrNameLst>
                                      </p:cBhvr>
                                      <p:tavLst>
                                        <p:tav tm="0">
                                          <p:val>
                                            <p:strVal val="ppt_w"/>
                                          </p:val>
                                        </p:tav>
                                        <p:tav tm="100000">
                                          <p:val>
                                            <p:strVal val="ppt_w+.3"/>
                                          </p:val>
                                        </p:tav>
                                      </p:tavLst>
                                    </p:anim>
                                    <p:anim calcmode="lin" valueType="num">
                                      <p:cBhvr>
                                        <p:cTn id="354" dur="500"/>
                                        <p:tgtEl>
                                          <p:spTgt spid="448"/>
                                        </p:tgtEl>
                                        <p:attrNameLst>
                                          <p:attrName>ppt_h</p:attrName>
                                        </p:attrNameLst>
                                      </p:cBhvr>
                                      <p:tavLst>
                                        <p:tav tm="0">
                                          <p:val>
                                            <p:strVal val="ppt_h"/>
                                          </p:val>
                                        </p:tav>
                                        <p:tav tm="100000">
                                          <p:val>
                                            <p:strVal val="ppt_h"/>
                                          </p:val>
                                        </p:tav>
                                      </p:tavLst>
                                    </p:anim>
                                    <p:animEffect transition="out" filter="fade">
                                      <p:cBhvr>
                                        <p:cTn id="355" dur="500"/>
                                        <p:tgtEl>
                                          <p:spTgt spid="448"/>
                                        </p:tgtEl>
                                      </p:cBhvr>
                                    </p:animEffect>
                                    <p:set>
                                      <p:cBhvr>
                                        <p:cTn id="356" dur="1" fill="hold">
                                          <p:stCondLst>
                                            <p:cond delay="499"/>
                                          </p:stCondLst>
                                        </p:cTn>
                                        <p:tgtEl>
                                          <p:spTgt spid="448"/>
                                        </p:tgtEl>
                                        <p:attrNameLst>
                                          <p:attrName>style.visibility</p:attrName>
                                        </p:attrNameLst>
                                      </p:cBhvr>
                                      <p:to>
                                        <p:strVal val="hidden"/>
                                      </p:to>
                                    </p:set>
                                  </p:childTnLst>
                                </p:cTn>
                              </p:par>
                              <p:par>
                                <p:cTn id="357" presetID="50" presetClass="exit" presetSubtype="0" accel="100000" fill="hold" grpId="0" nodeType="withEffect">
                                  <p:stCondLst>
                                    <p:cond delay="20000"/>
                                  </p:stCondLst>
                                  <p:childTnLst>
                                    <p:anim calcmode="lin" valueType="num">
                                      <p:cBhvr>
                                        <p:cTn id="358" dur="500"/>
                                        <p:tgtEl>
                                          <p:spTgt spid="449"/>
                                        </p:tgtEl>
                                        <p:attrNameLst>
                                          <p:attrName>ppt_w</p:attrName>
                                        </p:attrNameLst>
                                      </p:cBhvr>
                                      <p:tavLst>
                                        <p:tav tm="0">
                                          <p:val>
                                            <p:strVal val="ppt_w"/>
                                          </p:val>
                                        </p:tav>
                                        <p:tav tm="100000">
                                          <p:val>
                                            <p:strVal val="ppt_w+.3"/>
                                          </p:val>
                                        </p:tav>
                                      </p:tavLst>
                                    </p:anim>
                                    <p:anim calcmode="lin" valueType="num">
                                      <p:cBhvr>
                                        <p:cTn id="359" dur="500"/>
                                        <p:tgtEl>
                                          <p:spTgt spid="449"/>
                                        </p:tgtEl>
                                        <p:attrNameLst>
                                          <p:attrName>ppt_h</p:attrName>
                                        </p:attrNameLst>
                                      </p:cBhvr>
                                      <p:tavLst>
                                        <p:tav tm="0">
                                          <p:val>
                                            <p:strVal val="ppt_h"/>
                                          </p:val>
                                        </p:tav>
                                        <p:tav tm="100000">
                                          <p:val>
                                            <p:strVal val="ppt_h"/>
                                          </p:val>
                                        </p:tav>
                                      </p:tavLst>
                                    </p:anim>
                                    <p:animEffect transition="out" filter="fade">
                                      <p:cBhvr>
                                        <p:cTn id="360" dur="500"/>
                                        <p:tgtEl>
                                          <p:spTgt spid="449"/>
                                        </p:tgtEl>
                                      </p:cBhvr>
                                    </p:animEffect>
                                    <p:set>
                                      <p:cBhvr>
                                        <p:cTn id="361" dur="1" fill="hold">
                                          <p:stCondLst>
                                            <p:cond delay="499"/>
                                          </p:stCondLst>
                                        </p:cTn>
                                        <p:tgtEl>
                                          <p:spTgt spid="449"/>
                                        </p:tgtEl>
                                        <p:attrNameLst>
                                          <p:attrName>style.visibility</p:attrName>
                                        </p:attrNameLst>
                                      </p:cBhvr>
                                      <p:to>
                                        <p:strVal val="hidden"/>
                                      </p:to>
                                    </p:set>
                                  </p:childTnLst>
                                </p:cTn>
                              </p:par>
                              <p:par>
                                <p:cTn id="362" presetID="50" presetClass="exit" presetSubtype="0" accel="100000" fill="hold" grpId="0" nodeType="withEffect">
                                  <p:stCondLst>
                                    <p:cond delay="20000"/>
                                  </p:stCondLst>
                                  <p:childTnLst>
                                    <p:anim calcmode="lin" valueType="num">
                                      <p:cBhvr>
                                        <p:cTn id="363" dur="500"/>
                                        <p:tgtEl>
                                          <p:spTgt spid="450"/>
                                        </p:tgtEl>
                                        <p:attrNameLst>
                                          <p:attrName>ppt_w</p:attrName>
                                        </p:attrNameLst>
                                      </p:cBhvr>
                                      <p:tavLst>
                                        <p:tav tm="0">
                                          <p:val>
                                            <p:strVal val="ppt_w"/>
                                          </p:val>
                                        </p:tav>
                                        <p:tav tm="100000">
                                          <p:val>
                                            <p:strVal val="ppt_w+.3"/>
                                          </p:val>
                                        </p:tav>
                                      </p:tavLst>
                                    </p:anim>
                                    <p:anim calcmode="lin" valueType="num">
                                      <p:cBhvr>
                                        <p:cTn id="364" dur="500"/>
                                        <p:tgtEl>
                                          <p:spTgt spid="450"/>
                                        </p:tgtEl>
                                        <p:attrNameLst>
                                          <p:attrName>ppt_h</p:attrName>
                                        </p:attrNameLst>
                                      </p:cBhvr>
                                      <p:tavLst>
                                        <p:tav tm="0">
                                          <p:val>
                                            <p:strVal val="ppt_h"/>
                                          </p:val>
                                        </p:tav>
                                        <p:tav tm="100000">
                                          <p:val>
                                            <p:strVal val="ppt_h"/>
                                          </p:val>
                                        </p:tav>
                                      </p:tavLst>
                                    </p:anim>
                                    <p:animEffect transition="out" filter="fade">
                                      <p:cBhvr>
                                        <p:cTn id="365" dur="500"/>
                                        <p:tgtEl>
                                          <p:spTgt spid="450"/>
                                        </p:tgtEl>
                                      </p:cBhvr>
                                    </p:animEffect>
                                    <p:set>
                                      <p:cBhvr>
                                        <p:cTn id="366" dur="1" fill="hold">
                                          <p:stCondLst>
                                            <p:cond delay="499"/>
                                          </p:stCondLst>
                                        </p:cTn>
                                        <p:tgtEl>
                                          <p:spTgt spid="450"/>
                                        </p:tgtEl>
                                        <p:attrNameLst>
                                          <p:attrName>style.visibility</p:attrName>
                                        </p:attrNameLst>
                                      </p:cBhvr>
                                      <p:to>
                                        <p:strVal val="hidden"/>
                                      </p:to>
                                    </p:set>
                                  </p:childTnLst>
                                </p:cTn>
                              </p:par>
                              <p:par>
                                <p:cTn id="367" presetID="50" presetClass="exit" presetSubtype="0" accel="100000" fill="hold" grpId="0" nodeType="withEffect">
                                  <p:stCondLst>
                                    <p:cond delay="7500"/>
                                  </p:stCondLst>
                                  <p:childTnLst>
                                    <p:anim calcmode="lin" valueType="num">
                                      <p:cBhvr>
                                        <p:cTn id="368" dur="500"/>
                                        <p:tgtEl>
                                          <p:spTgt spid="451"/>
                                        </p:tgtEl>
                                        <p:attrNameLst>
                                          <p:attrName>ppt_w</p:attrName>
                                        </p:attrNameLst>
                                      </p:cBhvr>
                                      <p:tavLst>
                                        <p:tav tm="0">
                                          <p:val>
                                            <p:strVal val="ppt_w"/>
                                          </p:val>
                                        </p:tav>
                                        <p:tav tm="100000">
                                          <p:val>
                                            <p:strVal val="ppt_w+.3"/>
                                          </p:val>
                                        </p:tav>
                                      </p:tavLst>
                                    </p:anim>
                                    <p:anim calcmode="lin" valueType="num">
                                      <p:cBhvr>
                                        <p:cTn id="369" dur="500"/>
                                        <p:tgtEl>
                                          <p:spTgt spid="451"/>
                                        </p:tgtEl>
                                        <p:attrNameLst>
                                          <p:attrName>ppt_h</p:attrName>
                                        </p:attrNameLst>
                                      </p:cBhvr>
                                      <p:tavLst>
                                        <p:tav tm="0">
                                          <p:val>
                                            <p:strVal val="ppt_h"/>
                                          </p:val>
                                        </p:tav>
                                        <p:tav tm="100000">
                                          <p:val>
                                            <p:strVal val="ppt_h"/>
                                          </p:val>
                                        </p:tav>
                                      </p:tavLst>
                                    </p:anim>
                                    <p:animEffect transition="out" filter="fade">
                                      <p:cBhvr>
                                        <p:cTn id="370" dur="500"/>
                                        <p:tgtEl>
                                          <p:spTgt spid="451"/>
                                        </p:tgtEl>
                                      </p:cBhvr>
                                    </p:animEffect>
                                    <p:set>
                                      <p:cBhvr>
                                        <p:cTn id="371" dur="1" fill="hold">
                                          <p:stCondLst>
                                            <p:cond delay="499"/>
                                          </p:stCondLst>
                                        </p:cTn>
                                        <p:tgtEl>
                                          <p:spTgt spid="451"/>
                                        </p:tgtEl>
                                        <p:attrNameLst>
                                          <p:attrName>style.visibility</p:attrName>
                                        </p:attrNameLst>
                                      </p:cBhvr>
                                      <p:to>
                                        <p:strVal val="hidden"/>
                                      </p:to>
                                    </p:set>
                                  </p:childTnLst>
                                </p:cTn>
                              </p:par>
                              <p:par>
                                <p:cTn id="372" presetID="50" presetClass="exit" presetSubtype="0" accel="100000" fill="hold" grpId="0" nodeType="withEffect">
                                  <p:stCondLst>
                                    <p:cond delay="20000"/>
                                  </p:stCondLst>
                                  <p:childTnLst>
                                    <p:anim calcmode="lin" valueType="num">
                                      <p:cBhvr>
                                        <p:cTn id="373" dur="500"/>
                                        <p:tgtEl>
                                          <p:spTgt spid="452"/>
                                        </p:tgtEl>
                                        <p:attrNameLst>
                                          <p:attrName>ppt_w</p:attrName>
                                        </p:attrNameLst>
                                      </p:cBhvr>
                                      <p:tavLst>
                                        <p:tav tm="0">
                                          <p:val>
                                            <p:strVal val="ppt_w"/>
                                          </p:val>
                                        </p:tav>
                                        <p:tav tm="100000">
                                          <p:val>
                                            <p:strVal val="ppt_w+.3"/>
                                          </p:val>
                                        </p:tav>
                                      </p:tavLst>
                                    </p:anim>
                                    <p:anim calcmode="lin" valueType="num">
                                      <p:cBhvr>
                                        <p:cTn id="374" dur="500"/>
                                        <p:tgtEl>
                                          <p:spTgt spid="452"/>
                                        </p:tgtEl>
                                        <p:attrNameLst>
                                          <p:attrName>ppt_h</p:attrName>
                                        </p:attrNameLst>
                                      </p:cBhvr>
                                      <p:tavLst>
                                        <p:tav tm="0">
                                          <p:val>
                                            <p:strVal val="ppt_h"/>
                                          </p:val>
                                        </p:tav>
                                        <p:tav tm="100000">
                                          <p:val>
                                            <p:strVal val="ppt_h"/>
                                          </p:val>
                                        </p:tav>
                                      </p:tavLst>
                                    </p:anim>
                                    <p:animEffect transition="out" filter="fade">
                                      <p:cBhvr>
                                        <p:cTn id="375" dur="500"/>
                                        <p:tgtEl>
                                          <p:spTgt spid="452"/>
                                        </p:tgtEl>
                                      </p:cBhvr>
                                    </p:animEffect>
                                    <p:set>
                                      <p:cBhvr>
                                        <p:cTn id="376" dur="1" fill="hold">
                                          <p:stCondLst>
                                            <p:cond delay="499"/>
                                          </p:stCondLst>
                                        </p:cTn>
                                        <p:tgtEl>
                                          <p:spTgt spid="452"/>
                                        </p:tgtEl>
                                        <p:attrNameLst>
                                          <p:attrName>style.visibility</p:attrName>
                                        </p:attrNameLst>
                                      </p:cBhvr>
                                      <p:to>
                                        <p:strVal val="hidden"/>
                                      </p:to>
                                    </p:set>
                                  </p:childTnLst>
                                </p:cTn>
                              </p:par>
                              <p:par>
                                <p:cTn id="377" presetID="50" presetClass="exit" presetSubtype="0" accel="100000" fill="hold" grpId="0" nodeType="withEffect">
                                  <p:stCondLst>
                                    <p:cond delay="10500"/>
                                  </p:stCondLst>
                                  <p:childTnLst>
                                    <p:anim calcmode="lin" valueType="num">
                                      <p:cBhvr>
                                        <p:cTn id="378" dur="500"/>
                                        <p:tgtEl>
                                          <p:spTgt spid="453"/>
                                        </p:tgtEl>
                                        <p:attrNameLst>
                                          <p:attrName>ppt_w</p:attrName>
                                        </p:attrNameLst>
                                      </p:cBhvr>
                                      <p:tavLst>
                                        <p:tav tm="0">
                                          <p:val>
                                            <p:strVal val="ppt_w"/>
                                          </p:val>
                                        </p:tav>
                                        <p:tav tm="100000">
                                          <p:val>
                                            <p:strVal val="ppt_w+.3"/>
                                          </p:val>
                                        </p:tav>
                                      </p:tavLst>
                                    </p:anim>
                                    <p:anim calcmode="lin" valueType="num">
                                      <p:cBhvr>
                                        <p:cTn id="379" dur="500"/>
                                        <p:tgtEl>
                                          <p:spTgt spid="453"/>
                                        </p:tgtEl>
                                        <p:attrNameLst>
                                          <p:attrName>ppt_h</p:attrName>
                                        </p:attrNameLst>
                                      </p:cBhvr>
                                      <p:tavLst>
                                        <p:tav tm="0">
                                          <p:val>
                                            <p:strVal val="ppt_h"/>
                                          </p:val>
                                        </p:tav>
                                        <p:tav tm="100000">
                                          <p:val>
                                            <p:strVal val="ppt_h"/>
                                          </p:val>
                                        </p:tav>
                                      </p:tavLst>
                                    </p:anim>
                                    <p:animEffect transition="out" filter="fade">
                                      <p:cBhvr>
                                        <p:cTn id="380" dur="500"/>
                                        <p:tgtEl>
                                          <p:spTgt spid="453"/>
                                        </p:tgtEl>
                                      </p:cBhvr>
                                    </p:animEffect>
                                    <p:set>
                                      <p:cBhvr>
                                        <p:cTn id="381" dur="1" fill="hold">
                                          <p:stCondLst>
                                            <p:cond delay="499"/>
                                          </p:stCondLst>
                                        </p:cTn>
                                        <p:tgtEl>
                                          <p:spTgt spid="453"/>
                                        </p:tgtEl>
                                        <p:attrNameLst>
                                          <p:attrName>style.visibility</p:attrName>
                                        </p:attrNameLst>
                                      </p:cBhvr>
                                      <p:to>
                                        <p:strVal val="hidden"/>
                                      </p:to>
                                    </p:set>
                                  </p:childTnLst>
                                </p:cTn>
                              </p:par>
                              <p:par>
                                <p:cTn id="382" presetID="50" presetClass="exit" presetSubtype="0" accel="100000" fill="hold" grpId="0" nodeType="withEffect">
                                  <p:stCondLst>
                                    <p:cond delay="20000"/>
                                  </p:stCondLst>
                                  <p:childTnLst>
                                    <p:anim calcmode="lin" valueType="num">
                                      <p:cBhvr>
                                        <p:cTn id="383" dur="500"/>
                                        <p:tgtEl>
                                          <p:spTgt spid="454"/>
                                        </p:tgtEl>
                                        <p:attrNameLst>
                                          <p:attrName>ppt_w</p:attrName>
                                        </p:attrNameLst>
                                      </p:cBhvr>
                                      <p:tavLst>
                                        <p:tav tm="0">
                                          <p:val>
                                            <p:strVal val="ppt_w"/>
                                          </p:val>
                                        </p:tav>
                                        <p:tav tm="100000">
                                          <p:val>
                                            <p:strVal val="ppt_w+.3"/>
                                          </p:val>
                                        </p:tav>
                                      </p:tavLst>
                                    </p:anim>
                                    <p:anim calcmode="lin" valueType="num">
                                      <p:cBhvr>
                                        <p:cTn id="384" dur="500"/>
                                        <p:tgtEl>
                                          <p:spTgt spid="454"/>
                                        </p:tgtEl>
                                        <p:attrNameLst>
                                          <p:attrName>ppt_h</p:attrName>
                                        </p:attrNameLst>
                                      </p:cBhvr>
                                      <p:tavLst>
                                        <p:tav tm="0">
                                          <p:val>
                                            <p:strVal val="ppt_h"/>
                                          </p:val>
                                        </p:tav>
                                        <p:tav tm="100000">
                                          <p:val>
                                            <p:strVal val="ppt_h"/>
                                          </p:val>
                                        </p:tav>
                                      </p:tavLst>
                                    </p:anim>
                                    <p:animEffect transition="out" filter="fade">
                                      <p:cBhvr>
                                        <p:cTn id="385" dur="500"/>
                                        <p:tgtEl>
                                          <p:spTgt spid="454"/>
                                        </p:tgtEl>
                                      </p:cBhvr>
                                    </p:animEffect>
                                    <p:set>
                                      <p:cBhvr>
                                        <p:cTn id="386" dur="1" fill="hold">
                                          <p:stCondLst>
                                            <p:cond delay="499"/>
                                          </p:stCondLst>
                                        </p:cTn>
                                        <p:tgtEl>
                                          <p:spTgt spid="454"/>
                                        </p:tgtEl>
                                        <p:attrNameLst>
                                          <p:attrName>style.visibility</p:attrName>
                                        </p:attrNameLst>
                                      </p:cBhvr>
                                      <p:to>
                                        <p:strVal val="hidden"/>
                                      </p:to>
                                    </p:set>
                                  </p:childTnLst>
                                </p:cTn>
                              </p:par>
                              <p:par>
                                <p:cTn id="387" presetID="50" presetClass="exit" presetSubtype="0" accel="100000" fill="hold" grpId="0" nodeType="withEffect">
                                  <p:stCondLst>
                                    <p:cond delay="20000"/>
                                  </p:stCondLst>
                                  <p:childTnLst>
                                    <p:anim calcmode="lin" valueType="num">
                                      <p:cBhvr>
                                        <p:cTn id="388" dur="500"/>
                                        <p:tgtEl>
                                          <p:spTgt spid="455"/>
                                        </p:tgtEl>
                                        <p:attrNameLst>
                                          <p:attrName>ppt_w</p:attrName>
                                        </p:attrNameLst>
                                      </p:cBhvr>
                                      <p:tavLst>
                                        <p:tav tm="0">
                                          <p:val>
                                            <p:strVal val="ppt_w"/>
                                          </p:val>
                                        </p:tav>
                                        <p:tav tm="100000">
                                          <p:val>
                                            <p:strVal val="ppt_w+.3"/>
                                          </p:val>
                                        </p:tav>
                                      </p:tavLst>
                                    </p:anim>
                                    <p:anim calcmode="lin" valueType="num">
                                      <p:cBhvr>
                                        <p:cTn id="389" dur="500"/>
                                        <p:tgtEl>
                                          <p:spTgt spid="455"/>
                                        </p:tgtEl>
                                        <p:attrNameLst>
                                          <p:attrName>ppt_h</p:attrName>
                                        </p:attrNameLst>
                                      </p:cBhvr>
                                      <p:tavLst>
                                        <p:tav tm="0">
                                          <p:val>
                                            <p:strVal val="ppt_h"/>
                                          </p:val>
                                        </p:tav>
                                        <p:tav tm="100000">
                                          <p:val>
                                            <p:strVal val="ppt_h"/>
                                          </p:val>
                                        </p:tav>
                                      </p:tavLst>
                                    </p:anim>
                                    <p:animEffect transition="out" filter="fade">
                                      <p:cBhvr>
                                        <p:cTn id="390" dur="500"/>
                                        <p:tgtEl>
                                          <p:spTgt spid="455"/>
                                        </p:tgtEl>
                                      </p:cBhvr>
                                    </p:animEffect>
                                    <p:set>
                                      <p:cBhvr>
                                        <p:cTn id="391" dur="1" fill="hold">
                                          <p:stCondLst>
                                            <p:cond delay="499"/>
                                          </p:stCondLst>
                                        </p:cTn>
                                        <p:tgtEl>
                                          <p:spTgt spid="455"/>
                                        </p:tgtEl>
                                        <p:attrNameLst>
                                          <p:attrName>style.visibility</p:attrName>
                                        </p:attrNameLst>
                                      </p:cBhvr>
                                      <p:to>
                                        <p:strVal val="hidden"/>
                                      </p:to>
                                    </p:set>
                                  </p:childTnLst>
                                </p:cTn>
                              </p:par>
                              <p:par>
                                <p:cTn id="392" presetID="50" presetClass="exit" presetSubtype="0" accel="100000" fill="hold" grpId="0" nodeType="withEffect">
                                  <p:stCondLst>
                                    <p:cond delay="18000"/>
                                  </p:stCondLst>
                                  <p:childTnLst>
                                    <p:anim calcmode="lin" valueType="num">
                                      <p:cBhvr>
                                        <p:cTn id="393" dur="500"/>
                                        <p:tgtEl>
                                          <p:spTgt spid="456"/>
                                        </p:tgtEl>
                                        <p:attrNameLst>
                                          <p:attrName>ppt_w</p:attrName>
                                        </p:attrNameLst>
                                      </p:cBhvr>
                                      <p:tavLst>
                                        <p:tav tm="0">
                                          <p:val>
                                            <p:strVal val="ppt_w"/>
                                          </p:val>
                                        </p:tav>
                                        <p:tav tm="100000">
                                          <p:val>
                                            <p:strVal val="ppt_w+.3"/>
                                          </p:val>
                                        </p:tav>
                                      </p:tavLst>
                                    </p:anim>
                                    <p:anim calcmode="lin" valueType="num">
                                      <p:cBhvr>
                                        <p:cTn id="394" dur="500"/>
                                        <p:tgtEl>
                                          <p:spTgt spid="456"/>
                                        </p:tgtEl>
                                        <p:attrNameLst>
                                          <p:attrName>ppt_h</p:attrName>
                                        </p:attrNameLst>
                                      </p:cBhvr>
                                      <p:tavLst>
                                        <p:tav tm="0">
                                          <p:val>
                                            <p:strVal val="ppt_h"/>
                                          </p:val>
                                        </p:tav>
                                        <p:tav tm="100000">
                                          <p:val>
                                            <p:strVal val="ppt_h"/>
                                          </p:val>
                                        </p:tav>
                                      </p:tavLst>
                                    </p:anim>
                                    <p:animEffect transition="out" filter="fade">
                                      <p:cBhvr>
                                        <p:cTn id="395" dur="500"/>
                                        <p:tgtEl>
                                          <p:spTgt spid="456"/>
                                        </p:tgtEl>
                                      </p:cBhvr>
                                    </p:animEffect>
                                    <p:set>
                                      <p:cBhvr>
                                        <p:cTn id="396" dur="1" fill="hold">
                                          <p:stCondLst>
                                            <p:cond delay="499"/>
                                          </p:stCondLst>
                                        </p:cTn>
                                        <p:tgtEl>
                                          <p:spTgt spid="456"/>
                                        </p:tgtEl>
                                        <p:attrNameLst>
                                          <p:attrName>style.visibility</p:attrName>
                                        </p:attrNameLst>
                                      </p:cBhvr>
                                      <p:to>
                                        <p:strVal val="hidden"/>
                                      </p:to>
                                    </p:set>
                                  </p:childTnLst>
                                </p:cTn>
                              </p:par>
                              <p:par>
                                <p:cTn id="397" presetID="50" presetClass="exit" presetSubtype="0" accel="100000" fill="hold" grpId="0" nodeType="withEffect">
                                  <p:stCondLst>
                                    <p:cond delay="4900"/>
                                  </p:stCondLst>
                                  <p:childTnLst>
                                    <p:anim calcmode="lin" valueType="num">
                                      <p:cBhvr>
                                        <p:cTn id="398" dur="500"/>
                                        <p:tgtEl>
                                          <p:spTgt spid="457"/>
                                        </p:tgtEl>
                                        <p:attrNameLst>
                                          <p:attrName>ppt_w</p:attrName>
                                        </p:attrNameLst>
                                      </p:cBhvr>
                                      <p:tavLst>
                                        <p:tav tm="0">
                                          <p:val>
                                            <p:strVal val="ppt_w"/>
                                          </p:val>
                                        </p:tav>
                                        <p:tav tm="100000">
                                          <p:val>
                                            <p:strVal val="ppt_w+.3"/>
                                          </p:val>
                                        </p:tav>
                                      </p:tavLst>
                                    </p:anim>
                                    <p:anim calcmode="lin" valueType="num">
                                      <p:cBhvr>
                                        <p:cTn id="399" dur="500"/>
                                        <p:tgtEl>
                                          <p:spTgt spid="457"/>
                                        </p:tgtEl>
                                        <p:attrNameLst>
                                          <p:attrName>ppt_h</p:attrName>
                                        </p:attrNameLst>
                                      </p:cBhvr>
                                      <p:tavLst>
                                        <p:tav tm="0">
                                          <p:val>
                                            <p:strVal val="ppt_h"/>
                                          </p:val>
                                        </p:tav>
                                        <p:tav tm="100000">
                                          <p:val>
                                            <p:strVal val="ppt_h"/>
                                          </p:val>
                                        </p:tav>
                                      </p:tavLst>
                                    </p:anim>
                                    <p:animEffect transition="out" filter="fade">
                                      <p:cBhvr>
                                        <p:cTn id="400" dur="500"/>
                                        <p:tgtEl>
                                          <p:spTgt spid="457"/>
                                        </p:tgtEl>
                                      </p:cBhvr>
                                    </p:animEffect>
                                    <p:set>
                                      <p:cBhvr>
                                        <p:cTn id="401" dur="1" fill="hold">
                                          <p:stCondLst>
                                            <p:cond delay="499"/>
                                          </p:stCondLst>
                                        </p:cTn>
                                        <p:tgtEl>
                                          <p:spTgt spid="457"/>
                                        </p:tgtEl>
                                        <p:attrNameLst>
                                          <p:attrName>style.visibility</p:attrName>
                                        </p:attrNameLst>
                                      </p:cBhvr>
                                      <p:to>
                                        <p:strVal val="hidden"/>
                                      </p:to>
                                    </p:set>
                                  </p:childTnLst>
                                </p:cTn>
                              </p:par>
                              <p:par>
                                <p:cTn id="402" presetID="50" presetClass="exit" presetSubtype="0" accel="100000" fill="hold" grpId="0" nodeType="withEffect">
                                  <p:stCondLst>
                                    <p:cond delay="20000"/>
                                  </p:stCondLst>
                                  <p:childTnLst>
                                    <p:anim calcmode="lin" valueType="num">
                                      <p:cBhvr>
                                        <p:cTn id="403" dur="500"/>
                                        <p:tgtEl>
                                          <p:spTgt spid="458"/>
                                        </p:tgtEl>
                                        <p:attrNameLst>
                                          <p:attrName>ppt_w</p:attrName>
                                        </p:attrNameLst>
                                      </p:cBhvr>
                                      <p:tavLst>
                                        <p:tav tm="0">
                                          <p:val>
                                            <p:strVal val="ppt_w"/>
                                          </p:val>
                                        </p:tav>
                                        <p:tav tm="100000">
                                          <p:val>
                                            <p:strVal val="ppt_w+.3"/>
                                          </p:val>
                                        </p:tav>
                                      </p:tavLst>
                                    </p:anim>
                                    <p:anim calcmode="lin" valueType="num">
                                      <p:cBhvr>
                                        <p:cTn id="404" dur="500"/>
                                        <p:tgtEl>
                                          <p:spTgt spid="458"/>
                                        </p:tgtEl>
                                        <p:attrNameLst>
                                          <p:attrName>ppt_h</p:attrName>
                                        </p:attrNameLst>
                                      </p:cBhvr>
                                      <p:tavLst>
                                        <p:tav tm="0">
                                          <p:val>
                                            <p:strVal val="ppt_h"/>
                                          </p:val>
                                        </p:tav>
                                        <p:tav tm="100000">
                                          <p:val>
                                            <p:strVal val="ppt_h"/>
                                          </p:val>
                                        </p:tav>
                                      </p:tavLst>
                                    </p:anim>
                                    <p:animEffect transition="out" filter="fade">
                                      <p:cBhvr>
                                        <p:cTn id="405" dur="500"/>
                                        <p:tgtEl>
                                          <p:spTgt spid="458"/>
                                        </p:tgtEl>
                                      </p:cBhvr>
                                    </p:animEffect>
                                    <p:set>
                                      <p:cBhvr>
                                        <p:cTn id="406" dur="1" fill="hold">
                                          <p:stCondLst>
                                            <p:cond delay="499"/>
                                          </p:stCondLst>
                                        </p:cTn>
                                        <p:tgtEl>
                                          <p:spTgt spid="458"/>
                                        </p:tgtEl>
                                        <p:attrNameLst>
                                          <p:attrName>style.visibility</p:attrName>
                                        </p:attrNameLst>
                                      </p:cBhvr>
                                      <p:to>
                                        <p:strVal val="hidden"/>
                                      </p:to>
                                    </p:set>
                                  </p:childTnLst>
                                </p:cTn>
                              </p:par>
                              <p:par>
                                <p:cTn id="407" presetID="50" presetClass="exit" presetSubtype="0" accel="100000" fill="hold" grpId="0" nodeType="withEffect">
                                  <p:stCondLst>
                                    <p:cond delay="2800"/>
                                  </p:stCondLst>
                                  <p:childTnLst>
                                    <p:anim calcmode="lin" valueType="num">
                                      <p:cBhvr>
                                        <p:cTn id="408" dur="500"/>
                                        <p:tgtEl>
                                          <p:spTgt spid="459"/>
                                        </p:tgtEl>
                                        <p:attrNameLst>
                                          <p:attrName>ppt_w</p:attrName>
                                        </p:attrNameLst>
                                      </p:cBhvr>
                                      <p:tavLst>
                                        <p:tav tm="0">
                                          <p:val>
                                            <p:strVal val="ppt_w"/>
                                          </p:val>
                                        </p:tav>
                                        <p:tav tm="100000">
                                          <p:val>
                                            <p:strVal val="ppt_w+.3"/>
                                          </p:val>
                                        </p:tav>
                                      </p:tavLst>
                                    </p:anim>
                                    <p:anim calcmode="lin" valueType="num">
                                      <p:cBhvr>
                                        <p:cTn id="409" dur="500"/>
                                        <p:tgtEl>
                                          <p:spTgt spid="459"/>
                                        </p:tgtEl>
                                        <p:attrNameLst>
                                          <p:attrName>ppt_h</p:attrName>
                                        </p:attrNameLst>
                                      </p:cBhvr>
                                      <p:tavLst>
                                        <p:tav tm="0">
                                          <p:val>
                                            <p:strVal val="ppt_h"/>
                                          </p:val>
                                        </p:tav>
                                        <p:tav tm="100000">
                                          <p:val>
                                            <p:strVal val="ppt_h"/>
                                          </p:val>
                                        </p:tav>
                                      </p:tavLst>
                                    </p:anim>
                                    <p:animEffect transition="out" filter="fade">
                                      <p:cBhvr>
                                        <p:cTn id="410" dur="500"/>
                                        <p:tgtEl>
                                          <p:spTgt spid="459"/>
                                        </p:tgtEl>
                                      </p:cBhvr>
                                    </p:animEffect>
                                    <p:set>
                                      <p:cBhvr>
                                        <p:cTn id="411" dur="1" fill="hold">
                                          <p:stCondLst>
                                            <p:cond delay="499"/>
                                          </p:stCondLst>
                                        </p:cTn>
                                        <p:tgtEl>
                                          <p:spTgt spid="459"/>
                                        </p:tgtEl>
                                        <p:attrNameLst>
                                          <p:attrName>style.visibility</p:attrName>
                                        </p:attrNameLst>
                                      </p:cBhvr>
                                      <p:to>
                                        <p:strVal val="hidden"/>
                                      </p:to>
                                    </p:set>
                                  </p:childTnLst>
                                </p:cTn>
                              </p:par>
                              <p:par>
                                <p:cTn id="412" presetID="50" presetClass="exit" presetSubtype="0" accel="100000" fill="hold" grpId="0" nodeType="withEffect">
                                  <p:stCondLst>
                                    <p:cond delay="6900"/>
                                  </p:stCondLst>
                                  <p:childTnLst>
                                    <p:anim calcmode="lin" valueType="num">
                                      <p:cBhvr>
                                        <p:cTn id="413" dur="500"/>
                                        <p:tgtEl>
                                          <p:spTgt spid="460"/>
                                        </p:tgtEl>
                                        <p:attrNameLst>
                                          <p:attrName>ppt_w</p:attrName>
                                        </p:attrNameLst>
                                      </p:cBhvr>
                                      <p:tavLst>
                                        <p:tav tm="0">
                                          <p:val>
                                            <p:strVal val="ppt_w"/>
                                          </p:val>
                                        </p:tav>
                                        <p:tav tm="100000">
                                          <p:val>
                                            <p:strVal val="ppt_w+.3"/>
                                          </p:val>
                                        </p:tav>
                                      </p:tavLst>
                                    </p:anim>
                                    <p:anim calcmode="lin" valueType="num">
                                      <p:cBhvr>
                                        <p:cTn id="414" dur="500"/>
                                        <p:tgtEl>
                                          <p:spTgt spid="460"/>
                                        </p:tgtEl>
                                        <p:attrNameLst>
                                          <p:attrName>ppt_h</p:attrName>
                                        </p:attrNameLst>
                                      </p:cBhvr>
                                      <p:tavLst>
                                        <p:tav tm="0">
                                          <p:val>
                                            <p:strVal val="ppt_h"/>
                                          </p:val>
                                        </p:tav>
                                        <p:tav tm="100000">
                                          <p:val>
                                            <p:strVal val="ppt_h"/>
                                          </p:val>
                                        </p:tav>
                                      </p:tavLst>
                                    </p:anim>
                                    <p:animEffect transition="out" filter="fade">
                                      <p:cBhvr>
                                        <p:cTn id="415" dur="500"/>
                                        <p:tgtEl>
                                          <p:spTgt spid="460"/>
                                        </p:tgtEl>
                                      </p:cBhvr>
                                    </p:animEffect>
                                    <p:set>
                                      <p:cBhvr>
                                        <p:cTn id="416" dur="1" fill="hold">
                                          <p:stCondLst>
                                            <p:cond delay="499"/>
                                          </p:stCondLst>
                                        </p:cTn>
                                        <p:tgtEl>
                                          <p:spTgt spid="460"/>
                                        </p:tgtEl>
                                        <p:attrNameLst>
                                          <p:attrName>style.visibility</p:attrName>
                                        </p:attrNameLst>
                                      </p:cBhvr>
                                      <p:to>
                                        <p:strVal val="hidden"/>
                                      </p:to>
                                    </p:set>
                                  </p:childTnLst>
                                </p:cTn>
                              </p:par>
                              <p:par>
                                <p:cTn id="417" presetID="50" presetClass="exit" presetSubtype="0" accel="100000" fill="hold" grpId="0" nodeType="withEffect">
                                  <p:stCondLst>
                                    <p:cond delay="6300"/>
                                  </p:stCondLst>
                                  <p:childTnLst>
                                    <p:anim calcmode="lin" valueType="num">
                                      <p:cBhvr>
                                        <p:cTn id="418" dur="500"/>
                                        <p:tgtEl>
                                          <p:spTgt spid="461"/>
                                        </p:tgtEl>
                                        <p:attrNameLst>
                                          <p:attrName>ppt_w</p:attrName>
                                        </p:attrNameLst>
                                      </p:cBhvr>
                                      <p:tavLst>
                                        <p:tav tm="0">
                                          <p:val>
                                            <p:strVal val="ppt_w"/>
                                          </p:val>
                                        </p:tav>
                                        <p:tav tm="100000">
                                          <p:val>
                                            <p:strVal val="ppt_w+.3"/>
                                          </p:val>
                                        </p:tav>
                                      </p:tavLst>
                                    </p:anim>
                                    <p:anim calcmode="lin" valueType="num">
                                      <p:cBhvr>
                                        <p:cTn id="419" dur="500"/>
                                        <p:tgtEl>
                                          <p:spTgt spid="461"/>
                                        </p:tgtEl>
                                        <p:attrNameLst>
                                          <p:attrName>ppt_h</p:attrName>
                                        </p:attrNameLst>
                                      </p:cBhvr>
                                      <p:tavLst>
                                        <p:tav tm="0">
                                          <p:val>
                                            <p:strVal val="ppt_h"/>
                                          </p:val>
                                        </p:tav>
                                        <p:tav tm="100000">
                                          <p:val>
                                            <p:strVal val="ppt_h"/>
                                          </p:val>
                                        </p:tav>
                                      </p:tavLst>
                                    </p:anim>
                                    <p:animEffect transition="out" filter="fade">
                                      <p:cBhvr>
                                        <p:cTn id="420" dur="500"/>
                                        <p:tgtEl>
                                          <p:spTgt spid="461"/>
                                        </p:tgtEl>
                                      </p:cBhvr>
                                    </p:animEffect>
                                    <p:set>
                                      <p:cBhvr>
                                        <p:cTn id="421" dur="1" fill="hold">
                                          <p:stCondLst>
                                            <p:cond delay="499"/>
                                          </p:stCondLst>
                                        </p:cTn>
                                        <p:tgtEl>
                                          <p:spTgt spid="461"/>
                                        </p:tgtEl>
                                        <p:attrNameLst>
                                          <p:attrName>style.visibility</p:attrName>
                                        </p:attrNameLst>
                                      </p:cBhvr>
                                      <p:to>
                                        <p:strVal val="hidden"/>
                                      </p:to>
                                    </p:set>
                                  </p:childTnLst>
                                </p:cTn>
                              </p:par>
                              <p:par>
                                <p:cTn id="422" presetID="50" presetClass="exit" presetSubtype="0" accel="100000" fill="hold" grpId="0" nodeType="withEffect">
                                  <p:stCondLst>
                                    <p:cond delay="5500"/>
                                  </p:stCondLst>
                                  <p:childTnLst>
                                    <p:anim calcmode="lin" valueType="num">
                                      <p:cBhvr>
                                        <p:cTn id="423" dur="500"/>
                                        <p:tgtEl>
                                          <p:spTgt spid="462"/>
                                        </p:tgtEl>
                                        <p:attrNameLst>
                                          <p:attrName>ppt_w</p:attrName>
                                        </p:attrNameLst>
                                      </p:cBhvr>
                                      <p:tavLst>
                                        <p:tav tm="0">
                                          <p:val>
                                            <p:strVal val="ppt_w"/>
                                          </p:val>
                                        </p:tav>
                                        <p:tav tm="100000">
                                          <p:val>
                                            <p:strVal val="ppt_w+.3"/>
                                          </p:val>
                                        </p:tav>
                                      </p:tavLst>
                                    </p:anim>
                                    <p:anim calcmode="lin" valueType="num">
                                      <p:cBhvr>
                                        <p:cTn id="424" dur="500"/>
                                        <p:tgtEl>
                                          <p:spTgt spid="462"/>
                                        </p:tgtEl>
                                        <p:attrNameLst>
                                          <p:attrName>ppt_h</p:attrName>
                                        </p:attrNameLst>
                                      </p:cBhvr>
                                      <p:tavLst>
                                        <p:tav tm="0">
                                          <p:val>
                                            <p:strVal val="ppt_h"/>
                                          </p:val>
                                        </p:tav>
                                        <p:tav tm="100000">
                                          <p:val>
                                            <p:strVal val="ppt_h"/>
                                          </p:val>
                                        </p:tav>
                                      </p:tavLst>
                                    </p:anim>
                                    <p:animEffect transition="out" filter="fade">
                                      <p:cBhvr>
                                        <p:cTn id="425" dur="500"/>
                                        <p:tgtEl>
                                          <p:spTgt spid="462"/>
                                        </p:tgtEl>
                                      </p:cBhvr>
                                    </p:animEffect>
                                    <p:set>
                                      <p:cBhvr>
                                        <p:cTn id="426" dur="1" fill="hold">
                                          <p:stCondLst>
                                            <p:cond delay="499"/>
                                          </p:stCondLst>
                                        </p:cTn>
                                        <p:tgtEl>
                                          <p:spTgt spid="462"/>
                                        </p:tgtEl>
                                        <p:attrNameLst>
                                          <p:attrName>style.visibility</p:attrName>
                                        </p:attrNameLst>
                                      </p:cBhvr>
                                      <p:to>
                                        <p:strVal val="hidden"/>
                                      </p:to>
                                    </p:set>
                                  </p:childTnLst>
                                </p:cTn>
                              </p:par>
                              <p:par>
                                <p:cTn id="427" presetID="50" presetClass="exit" presetSubtype="0" accel="100000" fill="hold" grpId="0" nodeType="withEffect">
                                  <p:stCondLst>
                                    <p:cond delay="20000"/>
                                  </p:stCondLst>
                                  <p:childTnLst>
                                    <p:anim calcmode="lin" valueType="num">
                                      <p:cBhvr>
                                        <p:cTn id="428" dur="500"/>
                                        <p:tgtEl>
                                          <p:spTgt spid="463"/>
                                        </p:tgtEl>
                                        <p:attrNameLst>
                                          <p:attrName>ppt_w</p:attrName>
                                        </p:attrNameLst>
                                      </p:cBhvr>
                                      <p:tavLst>
                                        <p:tav tm="0">
                                          <p:val>
                                            <p:strVal val="ppt_w"/>
                                          </p:val>
                                        </p:tav>
                                        <p:tav tm="100000">
                                          <p:val>
                                            <p:strVal val="ppt_w+.3"/>
                                          </p:val>
                                        </p:tav>
                                      </p:tavLst>
                                    </p:anim>
                                    <p:anim calcmode="lin" valueType="num">
                                      <p:cBhvr>
                                        <p:cTn id="429" dur="500"/>
                                        <p:tgtEl>
                                          <p:spTgt spid="463"/>
                                        </p:tgtEl>
                                        <p:attrNameLst>
                                          <p:attrName>ppt_h</p:attrName>
                                        </p:attrNameLst>
                                      </p:cBhvr>
                                      <p:tavLst>
                                        <p:tav tm="0">
                                          <p:val>
                                            <p:strVal val="ppt_h"/>
                                          </p:val>
                                        </p:tav>
                                        <p:tav tm="100000">
                                          <p:val>
                                            <p:strVal val="ppt_h"/>
                                          </p:val>
                                        </p:tav>
                                      </p:tavLst>
                                    </p:anim>
                                    <p:animEffect transition="out" filter="fade">
                                      <p:cBhvr>
                                        <p:cTn id="430" dur="500"/>
                                        <p:tgtEl>
                                          <p:spTgt spid="463"/>
                                        </p:tgtEl>
                                      </p:cBhvr>
                                    </p:animEffect>
                                    <p:set>
                                      <p:cBhvr>
                                        <p:cTn id="431" dur="1" fill="hold">
                                          <p:stCondLst>
                                            <p:cond delay="499"/>
                                          </p:stCondLst>
                                        </p:cTn>
                                        <p:tgtEl>
                                          <p:spTgt spid="463"/>
                                        </p:tgtEl>
                                        <p:attrNameLst>
                                          <p:attrName>style.visibility</p:attrName>
                                        </p:attrNameLst>
                                      </p:cBhvr>
                                      <p:to>
                                        <p:strVal val="hidden"/>
                                      </p:to>
                                    </p:set>
                                  </p:childTnLst>
                                </p:cTn>
                              </p:par>
                              <p:par>
                                <p:cTn id="432" presetID="50" presetClass="exit" presetSubtype="0" accel="100000" fill="hold" grpId="0" nodeType="withEffect">
                                  <p:stCondLst>
                                    <p:cond delay="1000"/>
                                  </p:stCondLst>
                                  <p:childTnLst>
                                    <p:anim calcmode="lin" valueType="num">
                                      <p:cBhvr>
                                        <p:cTn id="433" dur="500"/>
                                        <p:tgtEl>
                                          <p:spTgt spid="464"/>
                                        </p:tgtEl>
                                        <p:attrNameLst>
                                          <p:attrName>ppt_w</p:attrName>
                                        </p:attrNameLst>
                                      </p:cBhvr>
                                      <p:tavLst>
                                        <p:tav tm="0">
                                          <p:val>
                                            <p:strVal val="ppt_w"/>
                                          </p:val>
                                        </p:tav>
                                        <p:tav tm="100000">
                                          <p:val>
                                            <p:strVal val="ppt_w+.3"/>
                                          </p:val>
                                        </p:tav>
                                      </p:tavLst>
                                    </p:anim>
                                    <p:anim calcmode="lin" valueType="num">
                                      <p:cBhvr>
                                        <p:cTn id="434" dur="500"/>
                                        <p:tgtEl>
                                          <p:spTgt spid="464"/>
                                        </p:tgtEl>
                                        <p:attrNameLst>
                                          <p:attrName>ppt_h</p:attrName>
                                        </p:attrNameLst>
                                      </p:cBhvr>
                                      <p:tavLst>
                                        <p:tav tm="0">
                                          <p:val>
                                            <p:strVal val="ppt_h"/>
                                          </p:val>
                                        </p:tav>
                                        <p:tav tm="100000">
                                          <p:val>
                                            <p:strVal val="ppt_h"/>
                                          </p:val>
                                        </p:tav>
                                      </p:tavLst>
                                    </p:anim>
                                    <p:animEffect transition="out" filter="fade">
                                      <p:cBhvr>
                                        <p:cTn id="435" dur="500"/>
                                        <p:tgtEl>
                                          <p:spTgt spid="464"/>
                                        </p:tgtEl>
                                      </p:cBhvr>
                                    </p:animEffect>
                                    <p:set>
                                      <p:cBhvr>
                                        <p:cTn id="436" dur="1" fill="hold">
                                          <p:stCondLst>
                                            <p:cond delay="499"/>
                                          </p:stCondLst>
                                        </p:cTn>
                                        <p:tgtEl>
                                          <p:spTgt spid="464"/>
                                        </p:tgtEl>
                                        <p:attrNameLst>
                                          <p:attrName>style.visibility</p:attrName>
                                        </p:attrNameLst>
                                      </p:cBhvr>
                                      <p:to>
                                        <p:strVal val="hidden"/>
                                      </p:to>
                                    </p:set>
                                  </p:childTnLst>
                                </p:cTn>
                              </p:par>
                              <p:par>
                                <p:cTn id="437" presetID="50" presetClass="exit" presetSubtype="0" accel="100000" fill="hold" grpId="0" nodeType="withEffect">
                                  <p:stCondLst>
                                    <p:cond delay="7600"/>
                                  </p:stCondLst>
                                  <p:childTnLst>
                                    <p:anim calcmode="lin" valueType="num">
                                      <p:cBhvr>
                                        <p:cTn id="438" dur="500"/>
                                        <p:tgtEl>
                                          <p:spTgt spid="465"/>
                                        </p:tgtEl>
                                        <p:attrNameLst>
                                          <p:attrName>ppt_w</p:attrName>
                                        </p:attrNameLst>
                                      </p:cBhvr>
                                      <p:tavLst>
                                        <p:tav tm="0">
                                          <p:val>
                                            <p:strVal val="ppt_w"/>
                                          </p:val>
                                        </p:tav>
                                        <p:tav tm="100000">
                                          <p:val>
                                            <p:strVal val="ppt_w+.3"/>
                                          </p:val>
                                        </p:tav>
                                      </p:tavLst>
                                    </p:anim>
                                    <p:anim calcmode="lin" valueType="num">
                                      <p:cBhvr>
                                        <p:cTn id="439" dur="500"/>
                                        <p:tgtEl>
                                          <p:spTgt spid="465"/>
                                        </p:tgtEl>
                                        <p:attrNameLst>
                                          <p:attrName>ppt_h</p:attrName>
                                        </p:attrNameLst>
                                      </p:cBhvr>
                                      <p:tavLst>
                                        <p:tav tm="0">
                                          <p:val>
                                            <p:strVal val="ppt_h"/>
                                          </p:val>
                                        </p:tav>
                                        <p:tav tm="100000">
                                          <p:val>
                                            <p:strVal val="ppt_h"/>
                                          </p:val>
                                        </p:tav>
                                      </p:tavLst>
                                    </p:anim>
                                    <p:animEffect transition="out" filter="fade">
                                      <p:cBhvr>
                                        <p:cTn id="440" dur="500"/>
                                        <p:tgtEl>
                                          <p:spTgt spid="465"/>
                                        </p:tgtEl>
                                      </p:cBhvr>
                                    </p:animEffect>
                                    <p:set>
                                      <p:cBhvr>
                                        <p:cTn id="441" dur="1" fill="hold">
                                          <p:stCondLst>
                                            <p:cond delay="499"/>
                                          </p:stCondLst>
                                        </p:cTn>
                                        <p:tgtEl>
                                          <p:spTgt spid="465"/>
                                        </p:tgtEl>
                                        <p:attrNameLst>
                                          <p:attrName>style.visibility</p:attrName>
                                        </p:attrNameLst>
                                      </p:cBhvr>
                                      <p:to>
                                        <p:strVal val="hidden"/>
                                      </p:to>
                                    </p:set>
                                  </p:childTnLst>
                                </p:cTn>
                              </p:par>
                              <p:par>
                                <p:cTn id="442" presetID="50" presetClass="exit" presetSubtype="0" accel="100000" fill="hold" grpId="0" nodeType="withEffect">
                                  <p:stCondLst>
                                    <p:cond delay="20000"/>
                                  </p:stCondLst>
                                  <p:childTnLst>
                                    <p:anim calcmode="lin" valueType="num">
                                      <p:cBhvr>
                                        <p:cTn id="443" dur="500"/>
                                        <p:tgtEl>
                                          <p:spTgt spid="466"/>
                                        </p:tgtEl>
                                        <p:attrNameLst>
                                          <p:attrName>ppt_w</p:attrName>
                                        </p:attrNameLst>
                                      </p:cBhvr>
                                      <p:tavLst>
                                        <p:tav tm="0">
                                          <p:val>
                                            <p:strVal val="ppt_w"/>
                                          </p:val>
                                        </p:tav>
                                        <p:tav tm="100000">
                                          <p:val>
                                            <p:strVal val="ppt_w+.3"/>
                                          </p:val>
                                        </p:tav>
                                      </p:tavLst>
                                    </p:anim>
                                    <p:anim calcmode="lin" valueType="num">
                                      <p:cBhvr>
                                        <p:cTn id="444" dur="500"/>
                                        <p:tgtEl>
                                          <p:spTgt spid="466"/>
                                        </p:tgtEl>
                                        <p:attrNameLst>
                                          <p:attrName>ppt_h</p:attrName>
                                        </p:attrNameLst>
                                      </p:cBhvr>
                                      <p:tavLst>
                                        <p:tav tm="0">
                                          <p:val>
                                            <p:strVal val="ppt_h"/>
                                          </p:val>
                                        </p:tav>
                                        <p:tav tm="100000">
                                          <p:val>
                                            <p:strVal val="ppt_h"/>
                                          </p:val>
                                        </p:tav>
                                      </p:tavLst>
                                    </p:anim>
                                    <p:animEffect transition="out" filter="fade">
                                      <p:cBhvr>
                                        <p:cTn id="445" dur="500"/>
                                        <p:tgtEl>
                                          <p:spTgt spid="466"/>
                                        </p:tgtEl>
                                      </p:cBhvr>
                                    </p:animEffect>
                                    <p:set>
                                      <p:cBhvr>
                                        <p:cTn id="446" dur="1" fill="hold">
                                          <p:stCondLst>
                                            <p:cond delay="499"/>
                                          </p:stCondLst>
                                        </p:cTn>
                                        <p:tgtEl>
                                          <p:spTgt spid="466"/>
                                        </p:tgtEl>
                                        <p:attrNameLst>
                                          <p:attrName>style.visibility</p:attrName>
                                        </p:attrNameLst>
                                      </p:cBhvr>
                                      <p:to>
                                        <p:strVal val="hidden"/>
                                      </p:to>
                                    </p:set>
                                  </p:childTnLst>
                                </p:cTn>
                              </p:par>
                              <p:par>
                                <p:cTn id="447" presetID="50" presetClass="exit" presetSubtype="0" accel="100000" fill="hold" grpId="0" nodeType="withEffect">
                                  <p:stCondLst>
                                    <p:cond delay="16000"/>
                                  </p:stCondLst>
                                  <p:childTnLst>
                                    <p:anim calcmode="lin" valueType="num">
                                      <p:cBhvr>
                                        <p:cTn id="448" dur="500"/>
                                        <p:tgtEl>
                                          <p:spTgt spid="467"/>
                                        </p:tgtEl>
                                        <p:attrNameLst>
                                          <p:attrName>ppt_w</p:attrName>
                                        </p:attrNameLst>
                                      </p:cBhvr>
                                      <p:tavLst>
                                        <p:tav tm="0">
                                          <p:val>
                                            <p:strVal val="ppt_w"/>
                                          </p:val>
                                        </p:tav>
                                        <p:tav tm="100000">
                                          <p:val>
                                            <p:strVal val="ppt_w+.3"/>
                                          </p:val>
                                        </p:tav>
                                      </p:tavLst>
                                    </p:anim>
                                    <p:anim calcmode="lin" valueType="num">
                                      <p:cBhvr>
                                        <p:cTn id="449" dur="500"/>
                                        <p:tgtEl>
                                          <p:spTgt spid="467"/>
                                        </p:tgtEl>
                                        <p:attrNameLst>
                                          <p:attrName>ppt_h</p:attrName>
                                        </p:attrNameLst>
                                      </p:cBhvr>
                                      <p:tavLst>
                                        <p:tav tm="0">
                                          <p:val>
                                            <p:strVal val="ppt_h"/>
                                          </p:val>
                                        </p:tav>
                                        <p:tav tm="100000">
                                          <p:val>
                                            <p:strVal val="ppt_h"/>
                                          </p:val>
                                        </p:tav>
                                      </p:tavLst>
                                    </p:anim>
                                    <p:animEffect transition="out" filter="fade">
                                      <p:cBhvr>
                                        <p:cTn id="450" dur="500"/>
                                        <p:tgtEl>
                                          <p:spTgt spid="467"/>
                                        </p:tgtEl>
                                      </p:cBhvr>
                                    </p:animEffect>
                                    <p:set>
                                      <p:cBhvr>
                                        <p:cTn id="451" dur="1" fill="hold">
                                          <p:stCondLst>
                                            <p:cond delay="499"/>
                                          </p:stCondLst>
                                        </p:cTn>
                                        <p:tgtEl>
                                          <p:spTgt spid="467"/>
                                        </p:tgtEl>
                                        <p:attrNameLst>
                                          <p:attrName>style.visibility</p:attrName>
                                        </p:attrNameLst>
                                      </p:cBhvr>
                                      <p:to>
                                        <p:strVal val="hidden"/>
                                      </p:to>
                                    </p:set>
                                  </p:childTnLst>
                                </p:cTn>
                              </p:par>
                              <p:par>
                                <p:cTn id="452" presetID="50" presetClass="exit" presetSubtype="0" accel="100000" fill="hold" grpId="0" nodeType="withEffect">
                                  <p:stCondLst>
                                    <p:cond delay="20000"/>
                                  </p:stCondLst>
                                  <p:childTnLst>
                                    <p:anim calcmode="lin" valueType="num">
                                      <p:cBhvr>
                                        <p:cTn id="453" dur="500"/>
                                        <p:tgtEl>
                                          <p:spTgt spid="468"/>
                                        </p:tgtEl>
                                        <p:attrNameLst>
                                          <p:attrName>ppt_w</p:attrName>
                                        </p:attrNameLst>
                                      </p:cBhvr>
                                      <p:tavLst>
                                        <p:tav tm="0">
                                          <p:val>
                                            <p:strVal val="ppt_w"/>
                                          </p:val>
                                        </p:tav>
                                        <p:tav tm="100000">
                                          <p:val>
                                            <p:strVal val="ppt_w+.3"/>
                                          </p:val>
                                        </p:tav>
                                      </p:tavLst>
                                    </p:anim>
                                    <p:anim calcmode="lin" valueType="num">
                                      <p:cBhvr>
                                        <p:cTn id="454" dur="500"/>
                                        <p:tgtEl>
                                          <p:spTgt spid="468"/>
                                        </p:tgtEl>
                                        <p:attrNameLst>
                                          <p:attrName>ppt_h</p:attrName>
                                        </p:attrNameLst>
                                      </p:cBhvr>
                                      <p:tavLst>
                                        <p:tav tm="0">
                                          <p:val>
                                            <p:strVal val="ppt_h"/>
                                          </p:val>
                                        </p:tav>
                                        <p:tav tm="100000">
                                          <p:val>
                                            <p:strVal val="ppt_h"/>
                                          </p:val>
                                        </p:tav>
                                      </p:tavLst>
                                    </p:anim>
                                    <p:animEffect transition="out" filter="fade">
                                      <p:cBhvr>
                                        <p:cTn id="455" dur="500"/>
                                        <p:tgtEl>
                                          <p:spTgt spid="468"/>
                                        </p:tgtEl>
                                      </p:cBhvr>
                                    </p:animEffect>
                                    <p:set>
                                      <p:cBhvr>
                                        <p:cTn id="456" dur="1" fill="hold">
                                          <p:stCondLst>
                                            <p:cond delay="499"/>
                                          </p:stCondLst>
                                        </p:cTn>
                                        <p:tgtEl>
                                          <p:spTgt spid="468"/>
                                        </p:tgtEl>
                                        <p:attrNameLst>
                                          <p:attrName>style.visibility</p:attrName>
                                        </p:attrNameLst>
                                      </p:cBhvr>
                                      <p:to>
                                        <p:strVal val="hidden"/>
                                      </p:to>
                                    </p:set>
                                  </p:childTnLst>
                                </p:cTn>
                              </p:par>
                              <p:par>
                                <p:cTn id="457" presetID="50" presetClass="exit" presetSubtype="0" accel="100000" fill="hold" grpId="0" nodeType="withEffect">
                                  <p:stCondLst>
                                    <p:cond delay="20000"/>
                                  </p:stCondLst>
                                  <p:childTnLst>
                                    <p:anim calcmode="lin" valueType="num">
                                      <p:cBhvr>
                                        <p:cTn id="458" dur="500"/>
                                        <p:tgtEl>
                                          <p:spTgt spid="469"/>
                                        </p:tgtEl>
                                        <p:attrNameLst>
                                          <p:attrName>ppt_w</p:attrName>
                                        </p:attrNameLst>
                                      </p:cBhvr>
                                      <p:tavLst>
                                        <p:tav tm="0">
                                          <p:val>
                                            <p:strVal val="ppt_w"/>
                                          </p:val>
                                        </p:tav>
                                        <p:tav tm="100000">
                                          <p:val>
                                            <p:strVal val="ppt_w+.3"/>
                                          </p:val>
                                        </p:tav>
                                      </p:tavLst>
                                    </p:anim>
                                    <p:anim calcmode="lin" valueType="num">
                                      <p:cBhvr>
                                        <p:cTn id="459" dur="500"/>
                                        <p:tgtEl>
                                          <p:spTgt spid="469"/>
                                        </p:tgtEl>
                                        <p:attrNameLst>
                                          <p:attrName>ppt_h</p:attrName>
                                        </p:attrNameLst>
                                      </p:cBhvr>
                                      <p:tavLst>
                                        <p:tav tm="0">
                                          <p:val>
                                            <p:strVal val="ppt_h"/>
                                          </p:val>
                                        </p:tav>
                                        <p:tav tm="100000">
                                          <p:val>
                                            <p:strVal val="ppt_h"/>
                                          </p:val>
                                        </p:tav>
                                      </p:tavLst>
                                    </p:anim>
                                    <p:animEffect transition="out" filter="fade">
                                      <p:cBhvr>
                                        <p:cTn id="460" dur="500"/>
                                        <p:tgtEl>
                                          <p:spTgt spid="469"/>
                                        </p:tgtEl>
                                      </p:cBhvr>
                                    </p:animEffect>
                                    <p:set>
                                      <p:cBhvr>
                                        <p:cTn id="461" dur="1" fill="hold">
                                          <p:stCondLst>
                                            <p:cond delay="499"/>
                                          </p:stCondLst>
                                        </p:cTn>
                                        <p:tgtEl>
                                          <p:spTgt spid="469"/>
                                        </p:tgtEl>
                                        <p:attrNameLst>
                                          <p:attrName>style.visibility</p:attrName>
                                        </p:attrNameLst>
                                      </p:cBhvr>
                                      <p:to>
                                        <p:strVal val="hidden"/>
                                      </p:to>
                                    </p:set>
                                  </p:childTnLst>
                                </p:cTn>
                              </p:par>
                              <p:par>
                                <p:cTn id="462" presetID="50" presetClass="exit" presetSubtype="0" accel="100000" fill="hold" grpId="0" nodeType="withEffect">
                                  <p:stCondLst>
                                    <p:cond delay="20000"/>
                                  </p:stCondLst>
                                  <p:childTnLst>
                                    <p:anim calcmode="lin" valueType="num">
                                      <p:cBhvr>
                                        <p:cTn id="463" dur="500"/>
                                        <p:tgtEl>
                                          <p:spTgt spid="470"/>
                                        </p:tgtEl>
                                        <p:attrNameLst>
                                          <p:attrName>ppt_w</p:attrName>
                                        </p:attrNameLst>
                                      </p:cBhvr>
                                      <p:tavLst>
                                        <p:tav tm="0">
                                          <p:val>
                                            <p:strVal val="ppt_w"/>
                                          </p:val>
                                        </p:tav>
                                        <p:tav tm="100000">
                                          <p:val>
                                            <p:strVal val="ppt_w+.3"/>
                                          </p:val>
                                        </p:tav>
                                      </p:tavLst>
                                    </p:anim>
                                    <p:anim calcmode="lin" valueType="num">
                                      <p:cBhvr>
                                        <p:cTn id="464" dur="500"/>
                                        <p:tgtEl>
                                          <p:spTgt spid="470"/>
                                        </p:tgtEl>
                                        <p:attrNameLst>
                                          <p:attrName>ppt_h</p:attrName>
                                        </p:attrNameLst>
                                      </p:cBhvr>
                                      <p:tavLst>
                                        <p:tav tm="0">
                                          <p:val>
                                            <p:strVal val="ppt_h"/>
                                          </p:val>
                                        </p:tav>
                                        <p:tav tm="100000">
                                          <p:val>
                                            <p:strVal val="ppt_h"/>
                                          </p:val>
                                        </p:tav>
                                      </p:tavLst>
                                    </p:anim>
                                    <p:animEffect transition="out" filter="fade">
                                      <p:cBhvr>
                                        <p:cTn id="465" dur="500"/>
                                        <p:tgtEl>
                                          <p:spTgt spid="470"/>
                                        </p:tgtEl>
                                      </p:cBhvr>
                                    </p:animEffect>
                                    <p:set>
                                      <p:cBhvr>
                                        <p:cTn id="466" dur="1" fill="hold">
                                          <p:stCondLst>
                                            <p:cond delay="499"/>
                                          </p:stCondLst>
                                        </p:cTn>
                                        <p:tgtEl>
                                          <p:spTgt spid="470"/>
                                        </p:tgtEl>
                                        <p:attrNameLst>
                                          <p:attrName>style.visibility</p:attrName>
                                        </p:attrNameLst>
                                      </p:cBhvr>
                                      <p:to>
                                        <p:strVal val="hidden"/>
                                      </p:to>
                                    </p:set>
                                  </p:childTnLst>
                                </p:cTn>
                              </p:par>
                              <p:par>
                                <p:cTn id="467" presetID="50" presetClass="exit" presetSubtype="0" accel="100000" fill="hold" grpId="0" nodeType="withEffect">
                                  <p:stCondLst>
                                    <p:cond delay="20000"/>
                                  </p:stCondLst>
                                  <p:childTnLst>
                                    <p:anim calcmode="lin" valueType="num">
                                      <p:cBhvr>
                                        <p:cTn id="468" dur="500"/>
                                        <p:tgtEl>
                                          <p:spTgt spid="471"/>
                                        </p:tgtEl>
                                        <p:attrNameLst>
                                          <p:attrName>ppt_w</p:attrName>
                                        </p:attrNameLst>
                                      </p:cBhvr>
                                      <p:tavLst>
                                        <p:tav tm="0">
                                          <p:val>
                                            <p:strVal val="ppt_w"/>
                                          </p:val>
                                        </p:tav>
                                        <p:tav tm="100000">
                                          <p:val>
                                            <p:strVal val="ppt_w+.3"/>
                                          </p:val>
                                        </p:tav>
                                      </p:tavLst>
                                    </p:anim>
                                    <p:anim calcmode="lin" valueType="num">
                                      <p:cBhvr>
                                        <p:cTn id="469" dur="500"/>
                                        <p:tgtEl>
                                          <p:spTgt spid="471"/>
                                        </p:tgtEl>
                                        <p:attrNameLst>
                                          <p:attrName>ppt_h</p:attrName>
                                        </p:attrNameLst>
                                      </p:cBhvr>
                                      <p:tavLst>
                                        <p:tav tm="0">
                                          <p:val>
                                            <p:strVal val="ppt_h"/>
                                          </p:val>
                                        </p:tav>
                                        <p:tav tm="100000">
                                          <p:val>
                                            <p:strVal val="ppt_h"/>
                                          </p:val>
                                        </p:tav>
                                      </p:tavLst>
                                    </p:anim>
                                    <p:animEffect transition="out" filter="fade">
                                      <p:cBhvr>
                                        <p:cTn id="470" dur="500"/>
                                        <p:tgtEl>
                                          <p:spTgt spid="471"/>
                                        </p:tgtEl>
                                      </p:cBhvr>
                                    </p:animEffect>
                                    <p:set>
                                      <p:cBhvr>
                                        <p:cTn id="471" dur="1" fill="hold">
                                          <p:stCondLst>
                                            <p:cond delay="499"/>
                                          </p:stCondLst>
                                        </p:cTn>
                                        <p:tgtEl>
                                          <p:spTgt spid="471"/>
                                        </p:tgtEl>
                                        <p:attrNameLst>
                                          <p:attrName>style.visibility</p:attrName>
                                        </p:attrNameLst>
                                      </p:cBhvr>
                                      <p:to>
                                        <p:strVal val="hidden"/>
                                      </p:to>
                                    </p:set>
                                  </p:childTnLst>
                                </p:cTn>
                              </p:par>
                              <p:par>
                                <p:cTn id="472" presetID="50" presetClass="exit" presetSubtype="0" accel="100000" fill="hold" grpId="0" nodeType="withEffect">
                                  <p:stCondLst>
                                    <p:cond delay="20000"/>
                                  </p:stCondLst>
                                  <p:childTnLst>
                                    <p:anim calcmode="lin" valueType="num">
                                      <p:cBhvr>
                                        <p:cTn id="473" dur="500"/>
                                        <p:tgtEl>
                                          <p:spTgt spid="472"/>
                                        </p:tgtEl>
                                        <p:attrNameLst>
                                          <p:attrName>ppt_w</p:attrName>
                                        </p:attrNameLst>
                                      </p:cBhvr>
                                      <p:tavLst>
                                        <p:tav tm="0">
                                          <p:val>
                                            <p:strVal val="ppt_w"/>
                                          </p:val>
                                        </p:tav>
                                        <p:tav tm="100000">
                                          <p:val>
                                            <p:strVal val="ppt_w+.3"/>
                                          </p:val>
                                        </p:tav>
                                      </p:tavLst>
                                    </p:anim>
                                    <p:anim calcmode="lin" valueType="num">
                                      <p:cBhvr>
                                        <p:cTn id="474" dur="500"/>
                                        <p:tgtEl>
                                          <p:spTgt spid="472"/>
                                        </p:tgtEl>
                                        <p:attrNameLst>
                                          <p:attrName>ppt_h</p:attrName>
                                        </p:attrNameLst>
                                      </p:cBhvr>
                                      <p:tavLst>
                                        <p:tav tm="0">
                                          <p:val>
                                            <p:strVal val="ppt_h"/>
                                          </p:val>
                                        </p:tav>
                                        <p:tav tm="100000">
                                          <p:val>
                                            <p:strVal val="ppt_h"/>
                                          </p:val>
                                        </p:tav>
                                      </p:tavLst>
                                    </p:anim>
                                    <p:animEffect transition="out" filter="fade">
                                      <p:cBhvr>
                                        <p:cTn id="475" dur="500"/>
                                        <p:tgtEl>
                                          <p:spTgt spid="472"/>
                                        </p:tgtEl>
                                      </p:cBhvr>
                                    </p:animEffect>
                                    <p:set>
                                      <p:cBhvr>
                                        <p:cTn id="476" dur="1" fill="hold">
                                          <p:stCondLst>
                                            <p:cond delay="499"/>
                                          </p:stCondLst>
                                        </p:cTn>
                                        <p:tgtEl>
                                          <p:spTgt spid="472"/>
                                        </p:tgtEl>
                                        <p:attrNameLst>
                                          <p:attrName>style.visibility</p:attrName>
                                        </p:attrNameLst>
                                      </p:cBhvr>
                                      <p:to>
                                        <p:strVal val="hidden"/>
                                      </p:to>
                                    </p:set>
                                  </p:childTnLst>
                                </p:cTn>
                              </p:par>
                              <p:par>
                                <p:cTn id="477" presetID="50" presetClass="exit" presetSubtype="0" accel="100000" fill="hold" grpId="0" nodeType="withEffect">
                                  <p:stCondLst>
                                    <p:cond delay="20000"/>
                                  </p:stCondLst>
                                  <p:childTnLst>
                                    <p:anim calcmode="lin" valueType="num">
                                      <p:cBhvr>
                                        <p:cTn id="478" dur="500"/>
                                        <p:tgtEl>
                                          <p:spTgt spid="473"/>
                                        </p:tgtEl>
                                        <p:attrNameLst>
                                          <p:attrName>ppt_w</p:attrName>
                                        </p:attrNameLst>
                                      </p:cBhvr>
                                      <p:tavLst>
                                        <p:tav tm="0">
                                          <p:val>
                                            <p:strVal val="ppt_w"/>
                                          </p:val>
                                        </p:tav>
                                        <p:tav tm="100000">
                                          <p:val>
                                            <p:strVal val="ppt_w+.3"/>
                                          </p:val>
                                        </p:tav>
                                      </p:tavLst>
                                    </p:anim>
                                    <p:anim calcmode="lin" valueType="num">
                                      <p:cBhvr>
                                        <p:cTn id="479" dur="500"/>
                                        <p:tgtEl>
                                          <p:spTgt spid="473"/>
                                        </p:tgtEl>
                                        <p:attrNameLst>
                                          <p:attrName>ppt_h</p:attrName>
                                        </p:attrNameLst>
                                      </p:cBhvr>
                                      <p:tavLst>
                                        <p:tav tm="0">
                                          <p:val>
                                            <p:strVal val="ppt_h"/>
                                          </p:val>
                                        </p:tav>
                                        <p:tav tm="100000">
                                          <p:val>
                                            <p:strVal val="ppt_h"/>
                                          </p:val>
                                        </p:tav>
                                      </p:tavLst>
                                    </p:anim>
                                    <p:animEffect transition="out" filter="fade">
                                      <p:cBhvr>
                                        <p:cTn id="480" dur="500"/>
                                        <p:tgtEl>
                                          <p:spTgt spid="473"/>
                                        </p:tgtEl>
                                      </p:cBhvr>
                                    </p:animEffect>
                                    <p:set>
                                      <p:cBhvr>
                                        <p:cTn id="481" dur="1" fill="hold">
                                          <p:stCondLst>
                                            <p:cond delay="499"/>
                                          </p:stCondLst>
                                        </p:cTn>
                                        <p:tgtEl>
                                          <p:spTgt spid="473"/>
                                        </p:tgtEl>
                                        <p:attrNameLst>
                                          <p:attrName>style.visibility</p:attrName>
                                        </p:attrNameLst>
                                      </p:cBhvr>
                                      <p:to>
                                        <p:strVal val="hidden"/>
                                      </p:to>
                                    </p:set>
                                  </p:childTnLst>
                                </p:cTn>
                              </p:par>
                              <p:par>
                                <p:cTn id="482" presetID="50" presetClass="exit" presetSubtype="0" accel="100000" fill="hold" grpId="0" nodeType="withEffect">
                                  <p:stCondLst>
                                    <p:cond delay="14300"/>
                                  </p:stCondLst>
                                  <p:childTnLst>
                                    <p:anim calcmode="lin" valueType="num">
                                      <p:cBhvr>
                                        <p:cTn id="483" dur="500"/>
                                        <p:tgtEl>
                                          <p:spTgt spid="474"/>
                                        </p:tgtEl>
                                        <p:attrNameLst>
                                          <p:attrName>ppt_w</p:attrName>
                                        </p:attrNameLst>
                                      </p:cBhvr>
                                      <p:tavLst>
                                        <p:tav tm="0">
                                          <p:val>
                                            <p:strVal val="ppt_w"/>
                                          </p:val>
                                        </p:tav>
                                        <p:tav tm="100000">
                                          <p:val>
                                            <p:strVal val="ppt_w+.3"/>
                                          </p:val>
                                        </p:tav>
                                      </p:tavLst>
                                    </p:anim>
                                    <p:anim calcmode="lin" valueType="num">
                                      <p:cBhvr>
                                        <p:cTn id="484" dur="500"/>
                                        <p:tgtEl>
                                          <p:spTgt spid="474"/>
                                        </p:tgtEl>
                                        <p:attrNameLst>
                                          <p:attrName>ppt_h</p:attrName>
                                        </p:attrNameLst>
                                      </p:cBhvr>
                                      <p:tavLst>
                                        <p:tav tm="0">
                                          <p:val>
                                            <p:strVal val="ppt_h"/>
                                          </p:val>
                                        </p:tav>
                                        <p:tav tm="100000">
                                          <p:val>
                                            <p:strVal val="ppt_h"/>
                                          </p:val>
                                        </p:tav>
                                      </p:tavLst>
                                    </p:anim>
                                    <p:animEffect transition="out" filter="fade">
                                      <p:cBhvr>
                                        <p:cTn id="485" dur="500"/>
                                        <p:tgtEl>
                                          <p:spTgt spid="474"/>
                                        </p:tgtEl>
                                      </p:cBhvr>
                                    </p:animEffect>
                                    <p:set>
                                      <p:cBhvr>
                                        <p:cTn id="486" dur="1" fill="hold">
                                          <p:stCondLst>
                                            <p:cond delay="499"/>
                                          </p:stCondLst>
                                        </p:cTn>
                                        <p:tgtEl>
                                          <p:spTgt spid="474"/>
                                        </p:tgtEl>
                                        <p:attrNameLst>
                                          <p:attrName>style.visibility</p:attrName>
                                        </p:attrNameLst>
                                      </p:cBhvr>
                                      <p:to>
                                        <p:strVal val="hidden"/>
                                      </p:to>
                                    </p:set>
                                  </p:childTnLst>
                                </p:cTn>
                              </p:par>
                              <p:par>
                                <p:cTn id="487" presetID="50" presetClass="exit" presetSubtype="0" accel="100000" fill="hold" grpId="0" nodeType="withEffect">
                                  <p:stCondLst>
                                    <p:cond delay="20000"/>
                                  </p:stCondLst>
                                  <p:childTnLst>
                                    <p:anim calcmode="lin" valueType="num">
                                      <p:cBhvr>
                                        <p:cTn id="488" dur="500"/>
                                        <p:tgtEl>
                                          <p:spTgt spid="475"/>
                                        </p:tgtEl>
                                        <p:attrNameLst>
                                          <p:attrName>ppt_w</p:attrName>
                                        </p:attrNameLst>
                                      </p:cBhvr>
                                      <p:tavLst>
                                        <p:tav tm="0">
                                          <p:val>
                                            <p:strVal val="ppt_w"/>
                                          </p:val>
                                        </p:tav>
                                        <p:tav tm="100000">
                                          <p:val>
                                            <p:strVal val="ppt_w+.3"/>
                                          </p:val>
                                        </p:tav>
                                      </p:tavLst>
                                    </p:anim>
                                    <p:anim calcmode="lin" valueType="num">
                                      <p:cBhvr>
                                        <p:cTn id="489" dur="500"/>
                                        <p:tgtEl>
                                          <p:spTgt spid="475"/>
                                        </p:tgtEl>
                                        <p:attrNameLst>
                                          <p:attrName>ppt_h</p:attrName>
                                        </p:attrNameLst>
                                      </p:cBhvr>
                                      <p:tavLst>
                                        <p:tav tm="0">
                                          <p:val>
                                            <p:strVal val="ppt_h"/>
                                          </p:val>
                                        </p:tav>
                                        <p:tav tm="100000">
                                          <p:val>
                                            <p:strVal val="ppt_h"/>
                                          </p:val>
                                        </p:tav>
                                      </p:tavLst>
                                    </p:anim>
                                    <p:animEffect transition="out" filter="fade">
                                      <p:cBhvr>
                                        <p:cTn id="490" dur="500"/>
                                        <p:tgtEl>
                                          <p:spTgt spid="475"/>
                                        </p:tgtEl>
                                      </p:cBhvr>
                                    </p:animEffect>
                                    <p:set>
                                      <p:cBhvr>
                                        <p:cTn id="491" dur="1" fill="hold">
                                          <p:stCondLst>
                                            <p:cond delay="499"/>
                                          </p:stCondLst>
                                        </p:cTn>
                                        <p:tgtEl>
                                          <p:spTgt spid="475"/>
                                        </p:tgtEl>
                                        <p:attrNameLst>
                                          <p:attrName>style.visibility</p:attrName>
                                        </p:attrNameLst>
                                      </p:cBhvr>
                                      <p:to>
                                        <p:strVal val="hidden"/>
                                      </p:to>
                                    </p:set>
                                  </p:childTnLst>
                                </p:cTn>
                              </p:par>
                              <p:par>
                                <p:cTn id="492" presetID="50" presetClass="exit" presetSubtype="0" accel="100000" fill="hold" grpId="0" nodeType="withEffect">
                                  <p:stCondLst>
                                    <p:cond delay="8200"/>
                                  </p:stCondLst>
                                  <p:childTnLst>
                                    <p:anim calcmode="lin" valueType="num">
                                      <p:cBhvr>
                                        <p:cTn id="493" dur="500"/>
                                        <p:tgtEl>
                                          <p:spTgt spid="476"/>
                                        </p:tgtEl>
                                        <p:attrNameLst>
                                          <p:attrName>ppt_w</p:attrName>
                                        </p:attrNameLst>
                                      </p:cBhvr>
                                      <p:tavLst>
                                        <p:tav tm="0">
                                          <p:val>
                                            <p:strVal val="ppt_w"/>
                                          </p:val>
                                        </p:tav>
                                        <p:tav tm="100000">
                                          <p:val>
                                            <p:strVal val="ppt_w+.3"/>
                                          </p:val>
                                        </p:tav>
                                      </p:tavLst>
                                    </p:anim>
                                    <p:anim calcmode="lin" valueType="num">
                                      <p:cBhvr>
                                        <p:cTn id="494" dur="500"/>
                                        <p:tgtEl>
                                          <p:spTgt spid="476"/>
                                        </p:tgtEl>
                                        <p:attrNameLst>
                                          <p:attrName>ppt_h</p:attrName>
                                        </p:attrNameLst>
                                      </p:cBhvr>
                                      <p:tavLst>
                                        <p:tav tm="0">
                                          <p:val>
                                            <p:strVal val="ppt_h"/>
                                          </p:val>
                                        </p:tav>
                                        <p:tav tm="100000">
                                          <p:val>
                                            <p:strVal val="ppt_h"/>
                                          </p:val>
                                        </p:tav>
                                      </p:tavLst>
                                    </p:anim>
                                    <p:animEffect transition="out" filter="fade">
                                      <p:cBhvr>
                                        <p:cTn id="495" dur="500"/>
                                        <p:tgtEl>
                                          <p:spTgt spid="476"/>
                                        </p:tgtEl>
                                      </p:cBhvr>
                                    </p:animEffect>
                                    <p:set>
                                      <p:cBhvr>
                                        <p:cTn id="496" dur="1" fill="hold">
                                          <p:stCondLst>
                                            <p:cond delay="499"/>
                                          </p:stCondLst>
                                        </p:cTn>
                                        <p:tgtEl>
                                          <p:spTgt spid="476"/>
                                        </p:tgtEl>
                                        <p:attrNameLst>
                                          <p:attrName>style.visibility</p:attrName>
                                        </p:attrNameLst>
                                      </p:cBhvr>
                                      <p:to>
                                        <p:strVal val="hidden"/>
                                      </p:to>
                                    </p:set>
                                  </p:childTnLst>
                                </p:cTn>
                              </p:par>
                              <p:par>
                                <p:cTn id="497" presetID="50" presetClass="exit" presetSubtype="0" accel="100000" fill="hold" grpId="0" nodeType="withEffect">
                                  <p:stCondLst>
                                    <p:cond delay="3600"/>
                                  </p:stCondLst>
                                  <p:childTnLst>
                                    <p:anim calcmode="lin" valueType="num">
                                      <p:cBhvr>
                                        <p:cTn id="498" dur="500"/>
                                        <p:tgtEl>
                                          <p:spTgt spid="477"/>
                                        </p:tgtEl>
                                        <p:attrNameLst>
                                          <p:attrName>ppt_w</p:attrName>
                                        </p:attrNameLst>
                                      </p:cBhvr>
                                      <p:tavLst>
                                        <p:tav tm="0">
                                          <p:val>
                                            <p:strVal val="ppt_w"/>
                                          </p:val>
                                        </p:tav>
                                        <p:tav tm="100000">
                                          <p:val>
                                            <p:strVal val="ppt_w+.3"/>
                                          </p:val>
                                        </p:tav>
                                      </p:tavLst>
                                    </p:anim>
                                    <p:anim calcmode="lin" valueType="num">
                                      <p:cBhvr>
                                        <p:cTn id="499" dur="500"/>
                                        <p:tgtEl>
                                          <p:spTgt spid="477"/>
                                        </p:tgtEl>
                                        <p:attrNameLst>
                                          <p:attrName>ppt_h</p:attrName>
                                        </p:attrNameLst>
                                      </p:cBhvr>
                                      <p:tavLst>
                                        <p:tav tm="0">
                                          <p:val>
                                            <p:strVal val="ppt_h"/>
                                          </p:val>
                                        </p:tav>
                                        <p:tav tm="100000">
                                          <p:val>
                                            <p:strVal val="ppt_h"/>
                                          </p:val>
                                        </p:tav>
                                      </p:tavLst>
                                    </p:anim>
                                    <p:animEffect transition="out" filter="fade">
                                      <p:cBhvr>
                                        <p:cTn id="500" dur="500"/>
                                        <p:tgtEl>
                                          <p:spTgt spid="477"/>
                                        </p:tgtEl>
                                      </p:cBhvr>
                                    </p:animEffect>
                                    <p:set>
                                      <p:cBhvr>
                                        <p:cTn id="501" dur="1" fill="hold">
                                          <p:stCondLst>
                                            <p:cond delay="499"/>
                                          </p:stCondLst>
                                        </p:cTn>
                                        <p:tgtEl>
                                          <p:spTgt spid="477"/>
                                        </p:tgtEl>
                                        <p:attrNameLst>
                                          <p:attrName>style.visibility</p:attrName>
                                        </p:attrNameLst>
                                      </p:cBhvr>
                                      <p:to>
                                        <p:strVal val="hidden"/>
                                      </p:to>
                                    </p:set>
                                  </p:childTnLst>
                                </p:cTn>
                              </p:par>
                              <p:par>
                                <p:cTn id="502" presetID="50" presetClass="exit" presetSubtype="0" accel="100000" fill="hold" grpId="0" nodeType="withEffect">
                                  <p:stCondLst>
                                    <p:cond delay="20000"/>
                                  </p:stCondLst>
                                  <p:childTnLst>
                                    <p:anim calcmode="lin" valueType="num">
                                      <p:cBhvr>
                                        <p:cTn id="503" dur="500"/>
                                        <p:tgtEl>
                                          <p:spTgt spid="478"/>
                                        </p:tgtEl>
                                        <p:attrNameLst>
                                          <p:attrName>ppt_w</p:attrName>
                                        </p:attrNameLst>
                                      </p:cBhvr>
                                      <p:tavLst>
                                        <p:tav tm="0">
                                          <p:val>
                                            <p:strVal val="ppt_w"/>
                                          </p:val>
                                        </p:tav>
                                        <p:tav tm="100000">
                                          <p:val>
                                            <p:strVal val="ppt_w+.3"/>
                                          </p:val>
                                        </p:tav>
                                      </p:tavLst>
                                    </p:anim>
                                    <p:anim calcmode="lin" valueType="num">
                                      <p:cBhvr>
                                        <p:cTn id="504" dur="500"/>
                                        <p:tgtEl>
                                          <p:spTgt spid="478"/>
                                        </p:tgtEl>
                                        <p:attrNameLst>
                                          <p:attrName>ppt_h</p:attrName>
                                        </p:attrNameLst>
                                      </p:cBhvr>
                                      <p:tavLst>
                                        <p:tav tm="0">
                                          <p:val>
                                            <p:strVal val="ppt_h"/>
                                          </p:val>
                                        </p:tav>
                                        <p:tav tm="100000">
                                          <p:val>
                                            <p:strVal val="ppt_h"/>
                                          </p:val>
                                        </p:tav>
                                      </p:tavLst>
                                    </p:anim>
                                    <p:animEffect transition="out" filter="fade">
                                      <p:cBhvr>
                                        <p:cTn id="505" dur="500"/>
                                        <p:tgtEl>
                                          <p:spTgt spid="478"/>
                                        </p:tgtEl>
                                      </p:cBhvr>
                                    </p:animEffect>
                                    <p:set>
                                      <p:cBhvr>
                                        <p:cTn id="506" dur="1" fill="hold">
                                          <p:stCondLst>
                                            <p:cond delay="499"/>
                                          </p:stCondLst>
                                        </p:cTn>
                                        <p:tgtEl>
                                          <p:spTgt spid="478"/>
                                        </p:tgtEl>
                                        <p:attrNameLst>
                                          <p:attrName>style.visibility</p:attrName>
                                        </p:attrNameLst>
                                      </p:cBhvr>
                                      <p:to>
                                        <p:strVal val="hidden"/>
                                      </p:to>
                                    </p:set>
                                  </p:childTnLst>
                                </p:cTn>
                              </p:par>
                              <p:par>
                                <p:cTn id="507" presetID="50" presetClass="exit" presetSubtype="0" accel="100000" fill="hold" grpId="0" nodeType="withEffect">
                                  <p:stCondLst>
                                    <p:cond delay="20000"/>
                                  </p:stCondLst>
                                  <p:childTnLst>
                                    <p:anim calcmode="lin" valueType="num">
                                      <p:cBhvr>
                                        <p:cTn id="508" dur="500"/>
                                        <p:tgtEl>
                                          <p:spTgt spid="479"/>
                                        </p:tgtEl>
                                        <p:attrNameLst>
                                          <p:attrName>ppt_w</p:attrName>
                                        </p:attrNameLst>
                                      </p:cBhvr>
                                      <p:tavLst>
                                        <p:tav tm="0">
                                          <p:val>
                                            <p:strVal val="ppt_w"/>
                                          </p:val>
                                        </p:tav>
                                        <p:tav tm="100000">
                                          <p:val>
                                            <p:strVal val="ppt_w+.3"/>
                                          </p:val>
                                        </p:tav>
                                      </p:tavLst>
                                    </p:anim>
                                    <p:anim calcmode="lin" valueType="num">
                                      <p:cBhvr>
                                        <p:cTn id="509" dur="500"/>
                                        <p:tgtEl>
                                          <p:spTgt spid="479"/>
                                        </p:tgtEl>
                                        <p:attrNameLst>
                                          <p:attrName>ppt_h</p:attrName>
                                        </p:attrNameLst>
                                      </p:cBhvr>
                                      <p:tavLst>
                                        <p:tav tm="0">
                                          <p:val>
                                            <p:strVal val="ppt_h"/>
                                          </p:val>
                                        </p:tav>
                                        <p:tav tm="100000">
                                          <p:val>
                                            <p:strVal val="ppt_h"/>
                                          </p:val>
                                        </p:tav>
                                      </p:tavLst>
                                    </p:anim>
                                    <p:animEffect transition="out" filter="fade">
                                      <p:cBhvr>
                                        <p:cTn id="510" dur="500"/>
                                        <p:tgtEl>
                                          <p:spTgt spid="479"/>
                                        </p:tgtEl>
                                      </p:cBhvr>
                                    </p:animEffect>
                                    <p:set>
                                      <p:cBhvr>
                                        <p:cTn id="511" dur="1" fill="hold">
                                          <p:stCondLst>
                                            <p:cond delay="499"/>
                                          </p:stCondLst>
                                        </p:cTn>
                                        <p:tgtEl>
                                          <p:spTgt spid="479"/>
                                        </p:tgtEl>
                                        <p:attrNameLst>
                                          <p:attrName>style.visibility</p:attrName>
                                        </p:attrNameLst>
                                      </p:cBhvr>
                                      <p:to>
                                        <p:strVal val="hidden"/>
                                      </p:to>
                                    </p:set>
                                  </p:childTnLst>
                                </p:cTn>
                              </p:par>
                              <p:par>
                                <p:cTn id="512" presetID="50" presetClass="exit" presetSubtype="0" accel="100000" fill="hold" grpId="0" nodeType="withEffect">
                                  <p:stCondLst>
                                    <p:cond delay="3700"/>
                                  </p:stCondLst>
                                  <p:childTnLst>
                                    <p:anim calcmode="lin" valueType="num">
                                      <p:cBhvr>
                                        <p:cTn id="513" dur="500"/>
                                        <p:tgtEl>
                                          <p:spTgt spid="480"/>
                                        </p:tgtEl>
                                        <p:attrNameLst>
                                          <p:attrName>ppt_w</p:attrName>
                                        </p:attrNameLst>
                                      </p:cBhvr>
                                      <p:tavLst>
                                        <p:tav tm="0">
                                          <p:val>
                                            <p:strVal val="ppt_w"/>
                                          </p:val>
                                        </p:tav>
                                        <p:tav tm="100000">
                                          <p:val>
                                            <p:strVal val="ppt_w+.3"/>
                                          </p:val>
                                        </p:tav>
                                      </p:tavLst>
                                    </p:anim>
                                    <p:anim calcmode="lin" valueType="num">
                                      <p:cBhvr>
                                        <p:cTn id="514" dur="500"/>
                                        <p:tgtEl>
                                          <p:spTgt spid="480"/>
                                        </p:tgtEl>
                                        <p:attrNameLst>
                                          <p:attrName>ppt_h</p:attrName>
                                        </p:attrNameLst>
                                      </p:cBhvr>
                                      <p:tavLst>
                                        <p:tav tm="0">
                                          <p:val>
                                            <p:strVal val="ppt_h"/>
                                          </p:val>
                                        </p:tav>
                                        <p:tav tm="100000">
                                          <p:val>
                                            <p:strVal val="ppt_h"/>
                                          </p:val>
                                        </p:tav>
                                      </p:tavLst>
                                    </p:anim>
                                    <p:animEffect transition="out" filter="fade">
                                      <p:cBhvr>
                                        <p:cTn id="515" dur="500"/>
                                        <p:tgtEl>
                                          <p:spTgt spid="480"/>
                                        </p:tgtEl>
                                      </p:cBhvr>
                                    </p:animEffect>
                                    <p:set>
                                      <p:cBhvr>
                                        <p:cTn id="516" dur="1" fill="hold">
                                          <p:stCondLst>
                                            <p:cond delay="499"/>
                                          </p:stCondLst>
                                        </p:cTn>
                                        <p:tgtEl>
                                          <p:spTgt spid="480"/>
                                        </p:tgtEl>
                                        <p:attrNameLst>
                                          <p:attrName>style.visibility</p:attrName>
                                        </p:attrNameLst>
                                      </p:cBhvr>
                                      <p:to>
                                        <p:strVal val="hidden"/>
                                      </p:to>
                                    </p:set>
                                  </p:childTnLst>
                                </p:cTn>
                              </p:par>
                              <p:par>
                                <p:cTn id="517" presetID="50" presetClass="exit" presetSubtype="0" accel="100000" fill="hold" grpId="0" nodeType="withEffect">
                                  <p:stCondLst>
                                    <p:cond delay="8500"/>
                                  </p:stCondLst>
                                  <p:childTnLst>
                                    <p:anim calcmode="lin" valueType="num">
                                      <p:cBhvr>
                                        <p:cTn id="518" dur="500"/>
                                        <p:tgtEl>
                                          <p:spTgt spid="481"/>
                                        </p:tgtEl>
                                        <p:attrNameLst>
                                          <p:attrName>ppt_w</p:attrName>
                                        </p:attrNameLst>
                                      </p:cBhvr>
                                      <p:tavLst>
                                        <p:tav tm="0">
                                          <p:val>
                                            <p:strVal val="ppt_w"/>
                                          </p:val>
                                        </p:tav>
                                        <p:tav tm="100000">
                                          <p:val>
                                            <p:strVal val="ppt_w+.3"/>
                                          </p:val>
                                        </p:tav>
                                      </p:tavLst>
                                    </p:anim>
                                    <p:anim calcmode="lin" valueType="num">
                                      <p:cBhvr>
                                        <p:cTn id="519" dur="500"/>
                                        <p:tgtEl>
                                          <p:spTgt spid="481"/>
                                        </p:tgtEl>
                                        <p:attrNameLst>
                                          <p:attrName>ppt_h</p:attrName>
                                        </p:attrNameLst>
                                      </p:cBhvr>
                                      <p:tavLst>
                                        <p:tav tm="0">
                                          <p:val>
                                            <p:strVal val="ppt_h"/>
                                          </p:val>
                                        </p:tav>
                                        <p:tav tm="100000">
                                          <p:val>
                                            <p:strVal val="ppt_h"/>
                                          </p:val>
                                        </p:tav>
                                      </p:tavLst>
                                    </p:anim>
                                    <p:animEffect transition="out" filter="fade">
                                      <p:cBhvr>
                                        <p:cTn id="520" dur="500"/>
                                        <p:tgtEl>
                                          <p:spTgt spid="481"/>
                                        </p:tgtEl>
                                      </p:cBhvr>
                                    </p:animEffect>
                                    <p:set>
                                      <p:cBhvr>
                                        <p:cTn id="521" dur="1" fill="hold">
                                          <p:stCondLst>
                                            <p:cond delay="499"/>
                                          </p:stCondLst>
                                        </p:cTn>
                                        <p:tgtEl>
                                          <p:spTgt spid="481"/>
                                        </p:tgtEl>
                                        <p:attrNameLst>
                                          <p:attrName>style.visibility</p:attrName>
                                        </p:attrNameLst>
                                      </p:cBhvr>
                                      <p:to>
                                        <p:strVal val="hidden"/>
                                      </p:to>
                                    </p:set>
                                  </p:childTnLst>
                                </p:cTn>
                              </p:par>
                              <p:par>
                                <p:cTn id="522" presetID="50" presetClass="exit" presetSubtype="0" accel="100000" fill="hold" grpId="0" nodeType="withEffect">
                                  <p:stCondLst>
                                    <p:cond delay="11600"/>
                                  </p:stCondLst>
                                  <p:childTnLst>
                                    <p:anim calcmode="lin" valueType="num">
                                      <p:cBhvr>
                                        <p:cTn id="523" dur="500"/>
                                        <p:tgtEl>
                                          <p:spTgt spid="482"/>
                                        </p:tgtEl>
                                        <p:attrNameLst>
                                          <p:attrName>ppt_w</p:attrName>
                                        </p:attrNameLst>
                                      </p:cBhvr>
                                      <p:tavLst>
                                        <p:tav tm="0">
                                          <p:val>
                                            <p:strVal val="ppt_w"/>
                                          </p:val>
                                        </p:tav>
                                        <p:tav tm="100000">
                                          <p:val>
                                            <p:strVal val="ppt_w+.3"/>
                                          </p:val>
                                        </p:tav>
                                      </p:tavLst>
                                    </p:anim>
                                    <p:anim calcmode="lin" valueType="num">
                                      <p:cBhvr>
                                        <p:cTn id="524" dur="500"/>
                                        <p:tgtEl>
                                          <p:spTgt spid="482"/>
                                        </p:tgtEl>
                                        <p:attrNameLst>
                                          <p:attrName>ppt_h</p:attrName>
                                        </p:attrNameLst>
                                      </p:cBhvr>
                                      <p:tavLst>
                                        <p:tav tm="0">
                                          <p:val>
                                            <p:strVal val="ppt_h"/>
                                          </p:val>
                                        </p:tav>
                                        <p:tav tm="100000">
                                          <p:val>
                                            <p:strVal val="ppt_h"/>
                                          </p:val>
                                        </p:tav>
                                      </p:tavLst>
                                    </p:anim>
                                    <p:animEffect transition="out" filter="fade">
                                      <p:cBhvr>
                                        <p:cTn id="525" dur="500"/>
                                        <p:tgtEl>
                                          <p:spTgt spid="482"/>
                                        </p:tgtEl>
                                      </p:cBhvr>
                                    </p:animEffect>
                                    <p:set>
                                      <p:cBhvr>
                                        <p:cTn id="526" dur="1" fill="hold">
                                          <p:stCondLst>
                                            <p:cond delay="499"/>
                                          </p:stCondLst>
                                        </p:cTn>
                                        <p:tgtEl>
                                          <p:spTgt spid="482"/>
                                        </p:tgtEl>
                                        <p:attrNameLst>
                                          <p:attrName>style.visibility</p:attrName>
                                        </p:attrNameLst>
                                      </p:cBhvr>
                                      <p:to>
                                        <p:strVal val="hidden"/>
                                      </p:to>
                                    </p:set>
                                  </p:childTnLst>
                                </p:cTn>
                              </p:par>
                              <p:par>
                                <p:cTn id="527" presetID="50" presetClass="exit" presetSubtype="0" accel="100000" fill="hold" grpId="0" nodeType="withEffect">
                                  <p:stCondLst>
                                    <p:cond delay="16400"/>
                                  </p:stCondLst>
                                  <p:childTnLst>
                                    <p:anim calcmode="lin" valueType="num">
                                      <p:cBhvr>
                                        <p:cTn id="528" dur="500"/>
                                        <p:tgtEl>
                                          <p:spTgt spid="483"/>
                                        </p:tgtEl>
                                        <p:attrNameLst>
                                          <p:attrName>ppt_w</p:attrName>
                                        </p:attrNameLst>
                                      </p:cBhvr>
                                      <p:tavLst>
                                        <p:tav tm="0">
                                          <p:val>
                                            <p:strVal val="ppt_w"/>
                                          </p:val>
                                        </p:tav>
                                        <p:tav tm="100000">
                                          <p:val>
                                            <p:strVal val="ppt_w+.3"/>
                                          </p:val>
                                        </p:tav>
                                      </p:tavLst>
                                    </p:anim>
                                    <p:anim calcmode="lin" valueType="num">
                                      <p:cBhvr>
                                        <p:cTn id="529" dur="500"/>
                                        <p:tgtEl>
                                          <p:spTgt spid="483"/>
                                        </p:tgtEl>
                                        <p:attrNameLst>
                                          <p:attrName>ppt_h</p:attrName>
                                        </p:attrNameLst>
                                      </p:cBhvr>
                                      <p:tavLst>
                                        <p:tav tm="0">
                                          <p:val>
                                            <p:strVal val="ppt_h"/>
                                          </p:val>
                                        </p:tav>
                                        <p:tav tm="100000">
                                          <p:val>
                                            <p:strVal val="ppt_h"/>
                                          </p:val>
                                        </p:tav>
                                      </p:tavLst>
                                    </p:anim>
                                    <p:animEffect transition="out" filter="fade">
                                      <p:cBhvr>
                                        <p:cTn id="530" dur="500"/>
                                        <p:tgtEl>
                                          <p:spTgt spid="483"/>
                                        </p:tgtEl>
                                      </p:cBhvr>
                                    </p:animEffect>
                                    <p:set>
                                      <p:cBhvr>
                                        <p:cTn id="531" dur="1" fill="hold">
                                          <p:stCondLst>
                                            <p:cond delay="499"/>
                                          </p:stCondLst>
                                        </p:cTn>
                                        <p:tgtEl>
                                          <p:spTgt spid="483"/>
                                        </p:tgtEl>
                                        <p:attrNameLst>
                                          <p:attrName>style.visibility</p:attrName>
                                        </p:attrNameLst>
                                      </p:cBhvr>
                                      <p:to>
                                        <p:strVal val="hidden"/>
                                      </p:to>
                                    </p:set>
                                  </p:childTnLst>
                                </p:cTn>
                              </p:par>
                              <p:par>
                                <p:cTn id="532" presetID="50" presetClass="exit" presetSubtype="0" accel="100000" fill="hold" grpId="0" nodeType="withEffect">
                                  <p:stCondLst>
                                    <p:cond delay="20000"/>
                                  </p:stCondLst>
                                  <p:childTnLst>
                                    <p:anim calcmode="lin" valueType="num">
                                      <p:cBhvr>
                                        <p:cTn id="533" dur="500"/>
                                        <p:tgtEl>
                                          <p:spTgt spid="484"/>
                                        </p:tgtEl>
                                        <p:attrNameLst>
                                          <p:attrName>ppt_w</p:attrName>
                                        </p:attrNameLst>
                                      </p:cBhvr>
                                      <p:tavLst>
                                        <p:tav tm="0">
                                          <p:val>
                                            <p:strVal val="ppt_w"/>
                                          </p:val>
                                        </p:tav>
                                        <p:tav tm="100000">
                                          <p:val>
                                            <p:strVal val="ppt_w+.3"/>
                                          </p:val>
                                        </p:tav>
                                      </p:tavLst>
                                    </p:anim>
                                    <p:anim calcmode="lin" valueType="num">
                                      <p:cBhvr>
                                        <p:cTn id="534" dur="500"/>
                                        <p:tgtEl>
                                          <p:spTgt spid="484"/>
                                        </p:tgtEl>
                                        <p:attrNameLst>
                                          <p:attrName>ppt_h</p:attrName>
                                        </p:attrNameLst>
                                      </p:cBhvr>
                                      <p:tavLst>
                                        <p:tav tm="0">
                                          <p:val>
                                            <p:strVal val="ppt_h"/>
                                          </p:val>
                                        </p:tav>
                                        <p:tav tm="100000">
                                          <p:val>
                                            <p:strVal val="ppt_h"/>
                                          </p:val>
                                        </p:tav>
                                      </p:tavLst>
                                    </p:anim>
                                    <p:animEffect transition="out" filter="fade">
                                      <p:cBhvr>
                                        <p:cTn id="535" dur="500"/>
                                        <p:tgtEl>
                                          <p:spTgt spid="484"/>
                                        </p:tgtEl>
                                      </p:cBhvr>
                                    </p:animEffect>
                                    <p:set>
                                      <p:cBhvr>
                                        <p:cTn id="536" dur="1" fill="hold">
                                          <p:stCondLst>
                                            <p:cond delay="499"/>
                                          </p:stCondLst>
                                        </p:cTn>
                                        <p:tgtEl>
                                          <p:spTgt spid="484"/>
                                        </p:tgtEl>
                                        <p:attrNameLst>
                                          <p:attrName>style.visibility</p:attrName>
                                        </p:attrNameLst>
                                      </p:cBhvr>
                                      <p:to>
                                        <p:strVal val="hidden"/>
                                      </p:to>
                                    </p:set>
                                  </p:childTnLst>
                                </p:cTn>
                              </p:par>
                              <p:par>
                                <p:cTn id="537" presetID="50" presetClass="exit" presetSubtype="0" accel="100000" fill="hold" grpId="0" nodeType="withEffect">
                                  <p:stCondLst>
                                    <p:cond delay="20000"/>
                                  </p:stCondLst>
                                  <p:childTnLst>
                                    <p:anim calcmode="lin" valueType="num">
                                      <p:cBhvr>
                                        <p:cTn id="538" dur="500"/>
                                        <p:tgtEl>
                                          <p:spTgt spid="485"/>
                                        </p:tgtEl>
                                        <p:attrNameLst>
                                          <p:attrName>ppt_w</p:attrName>
                                        </p:attrNameLst>
                                      </p:cBhvr>
                                      <p:tavLst>
                                        <p:tav tm="0">
                                          <p:val>
                                            <p:strVal val="ppt_w"/>
                                          </p:val>
                                        </p:tav>
                                        <p:tav tm="100000">
                                          <p:val>
                                            <p:strVal val="ppt_w+.3"/>
                                          </p:val>
                                        </p:tav>
                                      </p:tavLst>
                                    </p:anim>
                                    <p:anim calcmode="lin" valueType="num">
                                      <p:cBhvr>
                                        <p:cTn id="539" dur="500"/>
                                        <p:tgtEl>
                                          <p:spTgt spid="485"/>
                                        </p:tgtEl>
                                        <p:attrNameLst>
                                          <p:attrName>ppt_h</p:attrName>
                                        </p:attrNameLst>
                                      </p:cBhvr>
                                      <p:tavLst>
                                        <p:tav tm="0">
                                          <p:val>
                                            <p:strVal val="ppt_h"/>
                                          </p:val>
                                        </p:tav>
                                        <p:tav tm="100000">
                                          <p:val>
                                            <p:strVal val="ppt_h"/>
                                          </p:val>
                                        </p:tav>
                                      </p:tavLst>
                                    </p:anim>
                                    <p:animEffect transition="out" filter="fade">
                                      <p:cBhvr>
                                        <p:cTn id="540" dur="500"/>
                                        <p:tgtEl>
                                          <p:spTgt spid="485"/>
                                        </p:tgtEl>
                                      </p:cBhvr>
                                    </p:animEffect>
                                    <p:set>
                                      <p:cBhvr>
                                        <p:cTn id="541" dur="1" fill="hold">
                                          <p:stCondLst>
                                            <p:cond delay="499"/>
                                          </p:stCondLst>
                                        </p:cTn>
                                        <p:tgtEl>
                                          <p:spTgt spid="485"/>
                                        </p:tgtEl>
                                        <p:attrNameLst>
                                          <p:attrName>style.visibility</p:attrName>
                                        </p:attrNameLst>
                                      </p:cBhvr>
                                      <p:to>
                                        <p:strVal val="hidden"/>
                                      </p:to>
                                    </p:set>
                                  </p:childTnLst>
                                </p:cTn>
                              </p:par>
                              <p:par>
                                <p:cTn id="542" presetID="50" presetClass="exit" presetSubtype="0" accel="100000" fill="hold" grpId="0" nodeType="withEffect">
                                  <p:stCondLst>
                                    <p:cond delay="5400"/>
                                  </p:stCondLst>
                                  <p:childTnLst>
                                    <p:anim calcmode="lin" valueType="num">
                                      <p:cBhvr>
                                        <p:cTn id="543" dur="500"/>
                                        <p:tgtEl>
                                          <p:spTgt spid="486"/>
                                        </p:tgtEl>
                                        <p:attrNameLst>
                                          <p:attrName>ppt_w</p:attrName>
                                        </p:attrNameLst>
                                      </p:cBhvr>
                                      <p:tavLst>
                                        <p:tav tm="0">
                                          <p:val>
                                            <p:strVal val="ppt_w"/>
                                          </p:val>
                                        </p:tav>
                                        <p:tav tm="100000">
                                          <p:val>
                                            <p:strVal val="ppt_w+.3"/>
                                          </p:val>
                                        </p:tav>
                                      </p:tavLst>
                                    </p:anim>
                                    <p:anim calcmode="lin" valueType="num">
                                      <p:cBhvr>
                                        <p:cTn id="544" dur="500"/>
                                        <p:tgtEl>
                                          <p:spTgt spid="486"/>
                                        </p:tgtEl>
                                        <p:attrNameLst>
                                          <p:attrName>ppt_h</p:attrName>
                                        </p:attrNameLst>
                                      </p:cBhvr>
                                      <p:tavLst>
                                        <p:tav tm="0">
                                          <p:val>
                                            <p:strVal val="ppt_h"/>
                                          </p:val>
                                        </p:tav>
                                        <p:tav tm="100000">
                                          <p:val>
                                            <p:strVal val="ppt_h"/>
                                          </p:val>
                                        </p:tav>
                                      </p:tavLst>
                                    </p:anim>
                                    <p:animEffect transition="out" filter="fade">
                                      <p:cBhvr>
                                        <p:cTn id="545" dur="500"/>
                                        <p:tgtEl>
                                          <p:spTgt spid="486"/>
                                        </p:tgtEl>
                                      </p:cBhvr>
                                    </p:animEffect>
                                    <p:set>
                                      <p:cBhvr>
                                        <p:cTn id="546" dur="1" fill="hold">
                                          <p:stCondLst>
                                            <p:cond delay="499"/>
                                          </p:stCondLst>
                                        </p:cTn>
                                        <p:tgtEl>
                                          <p:spTgt spid="486"/>
                                        </p:tgtEl>
                                        <p:attrNameLst>
                                          <p:attrName>style.visibility</p:attrName>
                                        </p:attrNameLst>
                                      </p:cBhvr>
                                      <p:to>
                                        <p:strVal val="hidden"/>
                                      </p:to>
                                    </p:set>
                                  </p:childTnLst>
                                </p:cTn>
                              </p:par>
                              <p:par>
                                <p:cTn id="547" presetID="50" presetClass="exit" presetSubtype="0" accel="100000" fill="hold" grpId="0" nodeType="withEffect">
                                  <p:stCondLst>
                                    <p:cond delay="20000"/>
                                  </p:stCondLst>
                                  <p:childTnLst>
                                    <p:anim calcmode="lin" valueType="num">
                                      <p:cBhvr>
                                        <p:cTn id="548" dur="500"/>
                                        <p:tgtEl>
                                          <p:spTgt spid="487"/>
                                        </p:tgtEl>
                                        <p:attrNameLst>
                                          <p:attrName>ppt_w</p:attrName>
                                        </p:attrNameLst>
                                      </p:cBhvr>
                                      <p:tavLst>
                                        <p:tav tm="0">
                                          <p:val>
                                            <p:strVal val="ppt_w"/>
                                          </p:val>
                                        </p:tav>
                                        <p:tav tm="100000">
                                          <p:val>
                                            <p:strVal val="ppt_w+.3"/>
                                          </p:val>
                                        </p:tav>
                                      </p:tavLst>
                                    </p:anim>
                                    <p:anim calcmode="lin" valueType="num">
                                      <p:cBhvr>
                                        <p:cTn id="549" dur="500"/>
                                        <p:tgtEl>
                                          <p:spTgt spid="487"/>
                                        </p:tgtEl>
                                        <p:attrNameLst>
                                          <p:attrName>ppt_h</p:attrName>
                                        </p:attrNameLst>
                                      </p:cBhvr>
                                      <p:tavLst>
                                        <p:tav tm="0">
                                          <p:val>
                                            <p:strVal val="ppt_h"/>
                                          </p:val>
                                        </p:tav>
                                        <p:tav tm="100000">
                                          <p:val>
                                            <p:strVal val="ppt_h"/>
                                          </p:val>
                                        </p:tav>
                                      </p:tavLst>
                                    </p:anim>
                                    <p:animEffect transition="out" filter="fade">
                                      <p:cBhvr>
                                        <p:cTn id="550" dur="500"/>
                                        <p:tgtEl>
                                          <p:spTgt spid="487"/>
                                        </p:tgtEl>
                                      </p:cBhvr>
                                    </p:animEffect>
                                    <p:set>
                                      <p:cBhvr>
                                        <p:cTn id="551" dur="1" fill="hold">
                                          <p:stCondLst>
                                            <p:cond delay="499"/>
                                          </p:stCondLst>
                                        </p:cTn>
                                        <p:tgtEl>
                                          <p:spTgt spid="487"/>
                                        </p:tgtEl>
                                        <p:attrNameLst>
                                          <p:attrName>style.visibility</p:attrName>
                                        </p:attrNameLst>
                                      </p:cBhvr>
                                      <p:to>
                                        <p:strVal val="hidden"/>
                                      </p:to>
                                    </p:set>
                                  </p:childTnLst>
                                </p:cTn>
                              </p:par>
                              <p:par>
                                <p:cTn id="552" presetID="50" presetClass="exit" presetSubtype="0" accel="100000" fill="hold" grpId="0" nodeType="withEffect">
                                  <p:stCondLst>
                                    <p:cond delay="19000"/>
                                  </p:stCondLst>
                                  <p:childTnLst>
                                    <p:anim calcmode="lin" valueType="num">
                                      <p:cBhvr>
                                        <p:cTn id="553" dur="500"/>
                                        <p:tgtEl>
                                          <p:spTgt spid="488"/>
                                        </p:tgtEl>
                                        <p:attrNameLst>
                                          <p:attrName>ppt_w</p:attrName>
                                        </p:attrNameLst>
                                      </p:cBhvr>
                                      <p:tavLst>
                                        <p:tav tm="0">
                                          <p:val>
                                            <p:strVal val="ppt_w"/>
                                          </p:val>
                                        </p:tav>
                                        <p:tav tm="100000">
                                          <p:val>
                                            <p:strVal val="ppt_w+.3"/>
                                          </p:val>
                                        </p:tav>
                                      </p:tavLst>
                                    </p:anim>
                                    <p:anim calcmode="lin" valueType="num">
                                      <p:cBhvr>
                                        <p:cTn id="554" dur="500"/>
                                        <p:tgtEl>
                                          <p:spTgt spid="488"/>
                                        </p:tgtEl>
                                        <p:attrNameLst>
                                          <p:attrName>ppt_h</p:attrName>
                                        </p:attrNameLst>
                                      </p:cBhvr>
                                      <p:tavLst>
                                        <p:tav tm="0">
                                          <p:val>
                                            <p:strVal val="ppt_h"/>
                                          </p:val>
                                        </p:tav>
                                        <p:tav tm="100000">
                                          <p:val>
                                            <p:strVal val="ppt_h"/>
                                          </p:val>
                                        </p:tav>
                                      </p:tavLst>
                                    </p:anim>
                                    <p:animEffect transition="out" filter="fade">
                                      <p:cBhvr>
                                        <p:cTn id="555" dur="500"/>
                                        <p:tgtEl>
                                          <p:spTgt spid="488"/>
                                        </p:tgtEl>
                                      </p:cBhvr>
                                    </p:animEffect>
                                    <p:set>
                                      <p:cBhvr>
                                        <p:cTn id="556" dur="1" fill="hold">
                                          <p:stCondLst>
                                            <p:cond delay="499"/>
                                          </p:stCondLst>
                                        </p:cTn>
                                        <p:tgtEl>
                                          <p:spTgt spid="488"/>
                                        </p:tgtEl>
                                        <p:attrNameLst>
                                          <p:attrName>style.visibility</p:attrName>
                                        </p:attrNameLst>
                                      </p:cBhvr>
                                      <p:to>
                                        <p:strVal val="hidden"/>
                                      </p:to>
                                    </p:set>
                                  </p:childTnLst>
                                </p:cTn>
                              </p:par>
                            </p:childTnLst>
                          </p:cTn>
                        </p:par>
                      </p:childTnLst>
                    </p:cTn>
                  </p:par>
                  <p:par>
                    <p:cTn id="557" fill="hold">
                      <p:stCondLst>
                        <p:cond delay="indefinite"/>
                      </p:stCondLst>
                      <p:childTnLst>
                        <p:par>
                          <p:cTn id="558" fill="hold">
                            <p:stCondLst>
                              <p:cond delay="0"/>
                            </p:stCondLst>
                            <p:childTnLst>
                              <p:par>
                                <p:cTn id="559" presetID="1" presetClass="exit" presetSubtype="0" fill="hold" grpId="1" nodeType="clickEffect">
                                  <p:stCondLst>
                                    <p:cond delay="0"/>
                                  </p:stCondLst>
                                  <p:childTnLst>
                                    <p:set>
                                      <p:cBhvr>
                                        <p:cTn id="560" dur="1" fill="hold">
                                          <p:stCondLst>
                                            <p:cond delay="0"/>
                                          </p:stCondLst>
                                        </p:cTn>
                                        <p:tgtEl>
                                          <p:spTgt spid="379"/>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380"/>
                                        </p:tgtEl>
                                        <p:attrNameLst>
                                          <p:attrName>style.visibility</p:attrName>
                                        </p:attrNameLst>
                                      </p:cBhvr>
                                      <p:to>
                                        <p:strVal val="hidden"/>
                                      </p:to>
                                    </p:set>
                                  </p:childTnLst>
                                </p:cTn>
                              </p:par>
                              <p:par>
                                <p:cTn id="563" presetID="1" presetClass="exit" presetSubtype="0" fill="hold" grpId="1" nodeType="withEffect">
                                  <p:stCondLst>
                                    <p:cond delay="0"/>
                                  </p:stCondLst>
                                  <p:childTnLst>
                                    <p:set>
                                      <p:cBhvr>
                                        <p:cTn id="564" dur="1" fill="hold">
                                          <p:stCondLst>
                                            <p:cond delay="0"/>
                                          </p:stCondLst>
                                        </p:cTn>
                                        <p:tgtEl>
                                          <p:spTgt spid="381"/>
                                        </p:tgtEl>
                                        <p:attrNameLst>
                                          <p:attrName>style.visibility</p:attrName>
                                        </p:attrNameLst>
                                      </p:cBhvr>
                                      <p:to>
                                        <p:strVal val="hidden"/>
                                      </p:to>
                                    </p:set>
                                  </p:childTnLst>
                                </p:cTn>
                              </p:par>
                              <p:par>
                                <p:cTn id="565" presetID="1" presetClass="exit" presetSubtype="0" fill="hold" grpId="1" nodeType="withEffect">
                                  <p:stCondLst>
                                    <p:cond delay="0"/>
                                  </p:stCondLst>
                                  <p:childTnLst>
                                    <p:set>
                                      <p:cBhvr>
                                        <p:cTn id="566" dur="1" fill="hold">
                                          <p:stCondLst>
                                            <p:cond delay="0"/>
                                          </p:stCondLst>
                                        </p:cTn>
                                        <p:tgtEl>
                                          <p:spTgt spid="382"/>
                                        </p:tgtEl>
                                        <p:attrNameLst>
                                          <p:attrName>style.visibility</p:attrName>
                                        </p:attrNameLst>
                                      </p:cBhvr>
                                      <p:to>
                                        <p:strVal val="hidden"/>
                                      </p:to>
                                    </p:set>
                                  </p:childTnLst>
                                </p:cTn>
                              </p:par>
                              <p:par>
                                <p:cTn id="567" presetID="1" presetClass="exit" presetSubtype="0" fill="hold" grpId="1" nodeType="withEffect">
                                  <p:stCondLst>
                                    <p:cond delay="0"/>
                                  </p:stCondLst>
                                  <p:childTnLst>
                                    <p:set>
                                      <p:cBhvr>
                                        <p:cTn id="568" dur="1" fill="hold">
                                          <p:stCondLst>
                                            <p:cond delay="0"/>
                                          </p:stCondLst>
                                        </p:cTn>
                                        <p:tgtEl>
                                          <p:spTgt spid="383"/>
                                        </p:tgtEl>
                                        <p:attrNameLst>
                                          <p:attrName>style.visibility</p:attrName>
                                        </p:attrNameLst>
                                      </p:cBhvr>
                                      <p:to>
                                        <p:strVal val="hidden"/>
                                      </p:to>
                                    </p:set>
                                  </p:childTnLst>
                                </p:cTn>
                              </p:par>
                              <p:par>
                                <p:cTn id="569" presetID="1" presetClass="exit" presetSubtype="0" fill="hold" grpId="1" nodeType="withEffect">
                                  <p:stCondLst>
                                    <p:cond delay="0"/>
                                  </p:stCondLst>
                                  <p:childTnLst>
                                    <p:set>
                                      <p:cBhvr>
                                        <p:cTn id="570" dur="1" fill="hold">
                                          <p:stCondLst>
                                            <p:cond delay="0"/>
                                          </p:stCondLst>
                                        </p:cTn>
                                        <p:tgtEl>
                                          <p:spTgt spid="384"/>
                                        </p:tgtEl>
                                        <p:attrNameLst>
                                          <p:attrName>style.visibility</p:attrName>
                                        </p:attrNameLst>
                                      </p:cBhvr>
                                      <p:to>
                                        <p:strVal val="hidden"/>
                                      </p:to>
                                    </p:set>
                                  </p:childTnLst>
                                </p:cTn>
                              </p:par>
                              <p:par>
                                <p:cTn id="571" presetID="1" presetClass="exit" presetSubtype="0" fill="hold" grpId="1" nodeType="withEffect">
                                  <p:stCondLst>
                                    <p:cond delay="0"/>
                                  </p:stCondLst>
                                  <p:childTnLst>
                                    <p:set>
                                      <p:cBhvr>
                                        <p:cTn id="572" dur="1" fill="hold">
                                          <p:stCondLst>
                                            <p:cond delay="0"/>
                                          </p:stCondLst>
                                        </p:cTn>
                                        <p:tgtEl>
                                          <p:spTgt spid="385"/>
                                        </p:tgtEl>
                                        <p:attrNameLst>
                                          <p:attrName>style.visibility</p:attrName>
                                        </p:attrNameLst>
                                      </p:cBhvr>
                                      <p:to>
                                        <p:strVal val="hidden"/>
                                      </p:to>
                                    </p:set>
                                  </p:childTnLst>
                                </p:cTn>
                              </p:par>
                              <p:par>
                                <p:cTn id="573" presetID="1" presetClass="exit" presetSubtype="0" fill="hold" grpId="1" nodeType="withEffect">
                                  <p:stCondLst>
                                    <p:cond delay="0"/>
                                  </p:stCondLst>
                                  <p:childTnLst>
                                    <p:set>
                                      <p:cBhvr>
                                        <p:cTn id="574" dur="1" fill="hold">
                                          <p:stCondLst>
                                            <p:cond delay="0"/>
                                          </p:stCondLst>
                                        </p:cTn>
                                        <p:tgtEl>
                                          <p:spTgt spid="386"/>
                                        </p:tgtEl>
                                        <p:attrNameLst>
                                          <p:attrName>style.visibility</p:attrName>
                                        </p:attrNameLst>
                                      </p:cBhvr>
                                      <p:to>
                                        <p:strVal val="hidden"/>
                                      </p:to>
                                    </p:set>
                                  </p:childTnLst>
                                </p:cTn>
                              </p:par>
                              <p:par>
                                <p:cTn id="575" presetID="1" presetClass="exit" presetSubtype="0" fill="hold" grpId="1" nodeType="withEffect">
                                  <p:stCondLst>
                                    <p:cond delay="0"/>
                                  </p:stCondLst>
                                  <p:childTnLst>
                                    <p:set>
                                      <p:cBhvr>
                                        <p:cTn id="576" dur="1" fill="hold">
                                          <p:stCondLst>
                                            <p:cond delay="0"/>
                                          </p:stCondLst>
                                        </p:cTn>
                                        <p:tgtEl>
                                          <p:spTgt spid="387"/>
                                        </p:tgtEl>
                                        <p:attrNameLst>
                                          <p:attrName>style.visibility</p:attrName>
                                        </p:attrNameLst>
                                      </p:cBhvr>
                                      <p:to>
                                        <p:strVal val="hidden"/>
                                      </p:to>
                                    </p:set>
                                  </p:childTnLst>
                                </p:cTn>
                              </p:par>
                              <p:par>
                                <p:cTn id="577" presetID="1" presetClass="exit" presetSubtype="0" fill="hold" grpId="1" nodeType="withEffect">
                                  <p:stCondLst>
                                    <p:cond delay="0"/>
                                  </p:stCondLst>
                                  <p:childTnLst>
                                    <p:set>
                                      <p:cBhvr>
                                        <p:cTn id="578" dur="1" fill="hold">
                                          <p:stCondLst>
                                            <p:cond delay="0"/>
                                          </p:stCondLst>
                                        </p:cTn>
                                        <p:tgtEl>
                                          <p:spTgt spid="388"/>
                                        </p:tgtEl>
                                        <p:attrNameLst>
                                          <p:attrName>style.visibility</p:attrName>
                                        </p:attrNameLst>
                                      </p:cBhvr>
                                      <p:to>
                                        <p:strVal val="hidden"/>
                                      </p:to>
                                    </p:set>
                                  </p:childTnLst>
                                </p:cTn>
                              </p:par>
                              <p:par>
                                <p:cTn id="579" presetID="1" presetClass="exit" presetSubtype="0" fill="hold" grpId="1" nodeType="withEffect">
                                  <p:stCondLst>
                                    <p:cond delay="0"/>
                                  </p:stCondLst>
                                  <p:childTnLst>
                                    <p:set>
                                      <p:cBhvr>
                                        <p:cTn id="580" dur="1" fill="hold">
                                          <p:stCondLst>
                                            <p:cond delay="0"/>
                                          </p:stCondLst>
                                        </p:cTn>
                                        <p:tgtEl>
                                          <p:spTgt spid="389"/>
                                        </p:tgtEl>
                                        <p:attrNameLst>
                                          <p:attrName>style.visibility</p:attrName>
                                        </p:attrNameLst>
                                      </p:cBhvr>
                                      <p:to>
                                        <p:strVal val="hidden"/>
                                      </p:to>
                                    </p:set>
                                  </p:childTnLst>
                                </p:cTn>
                              </p:par>
                              <p:par>
                                <p:cTn id="581" presetID="1" presetClass="exit" presetSubtype="0" fill="hold" grpId="1" nodeType="withEffect">
                                  <p:stCondLst>
                                    <p:cond delay="0"/>
                                  </p:stCondLst>
                                  <p:childTnLst>
                                    <p:set>
                                      <p:cBhvr>
                                        <p:cTn id="582" dur="1" fill="hold">
                                          <p:stCondLst>
                                            <p:cond delay="0"/>
                                          </p:stCondLst>
                                        </p:cTn>
                                        <p:tgtEl>
                                          <p:spTgt spid="390"/>
                                        </p:tgtEl>
                                        <p:attrNameLst>
                                          <p:attrName>style.visibility</p:attrName>
                                        </p:attrNameLst>
                                      </p:cBhvr>
                                      <p:to>
                                        <p:strVal val="hidden"/>
                                      </p:to>
                                    </p:set>
                                  </p:childTnLst>
                                </p:cTn>
                              </p:par>
                              <p:par>
                                <p:cTn id="583" presetID="1" presetClass="exit" presetSubtype="0" fill="hold" grpId="1" nodeType="withEffect">
                                  <p:stCondLst>
                                    <p:cond delay="0"/>
                                  </p:stCondLst>
                                  <p:childTnLst>
                                    <p:set>
                                      <p:cBhvr>
                                        <p:cTn id="584" dur="1" fill="hold">
                                          <p:stCondLst>
                                            <p:cond delay="0"/>
                                          </p:stCondLst>
                                        </p:cTn>
                                        <p:tgtEl>
                                          <p:spTgt spid="391"/>
                                        </p:tgtEl>
                                        <p:attrNameLst>
                                          <p:attrName>style.visibility</p:attrName>
                                        </p:attrNameLst>
                                      </p:cBhvr>
                                      <p:to>
                                        <p:strVal val="hidden"/>
                                      </p:to>
                                    </p:set>
                                  </p:childTnLst>
                                </p:cTn>
                              </p:par>
                              <p:par>
                                <p:cTn id="585" presetID="1" presetClass="exit" presetSubtype="0" fill="hold" grpId="1" nodeType="withEffect">
                                  <p:stCondLst>
                                    <p:cond delay="0"/>
                                  </p:stCondLst>
                                  <p:childTnLst>
                                    <p:set>
                                      <p:cBhvr>
                                        <p:cTn id="586" dur="1" fill="hold">
                                          <p:stCondLst>
                                            <p:cond delay="0"/>
                                          </p:stCondLst>
                                        </p:cTn>
                                        <p:tgtEl>
                                          <p:spTgt spid="392"/>
                                        </p:tgtEl>
                                        <p:attrNameLst>
                                          <p:attrName>style.visibility</p:attrName>
                                        </p:attrNameLst>
                                      </p:cBhvr>
                                      <p:to>
                                        <p:strVal val="hidden"/>
                                      </p:to>
                                    </p:set>
                                  </p:childTnLst>
                                </p:cTn>
                              </p:par>
                              <p:par>
                                <p:cTn id="587" presetID="1" presetClass="exit" presetSubtype="0" fill="hold" grpId="1" nodeType="withEffect">
                                  <p:stCondLst>
                                    <p:cond delay="0"/>
                                  </p:stCondLst>
                                  <p:childTnLst>
                                    <p:set>
                                      <p:cBhvr>
                                        <p:cTn id="588" dur="1" fill="hold">
                                          <p:stCondLst>
                                            <p:cond delay="0"/>
                                          </p:stCondLst>
                                        </p:cTn>
                                        <p:tgtEl>
                                          <p:spTgt spid="393"/>
                                        </p:tgtEl>
                                        <p:attrNameLst>
                                          <p:attrName>style.visibility</p:attrName>
                                        </p:attrNameLst>
                                      </p:cBhvr>
                                      <p:to>
                                        <p:strVal val="hidden"/>
                                      </p:to>
                                    </p:set>
                                  </p:childTnLst>
                                </p:cTn>
                              </p:par>
                              <p:par>
                                <p:cTn id="589" presetID="1" presetClass="exit" presetSubtype="0" fill="hold" grpId="1" nodeType="withEffect">
                                  <p:stCondLst>
                                    <p:cond delay="0"/>
                                  </p:stCondLst>
                                  <p:childTnLst>
                                    <p:set>
                                      <p:cBhvr>
                                        <p:cTn id="590" dur="1" fill="hold">
                                          <p:stCondLst>
                                            <p:cond delay="0"/>
                                          </p:stCondLst>
                                        </p:cTn>
                                        <p:tgtEl>
                                          <p:spTgt spid="394"/>
                                        </p:tgtEl>
                                        <p:attrNameLst>
                                          <p:attrName>style.visibility</p:attrName>
                                        </p:attrNameLst>
                                      </p:cBhvr>
                                      <p:to>
                                        <p:strVal val="hidden"/>
                                      </p:to>
                                    </p:set>
                                  </p:childTnLst>
                                </p:cTn>
                              </p:par>
                              <p:par>
                                <p:cTn id="591" presetID="1" presetClass="exit" presetSubtype="0" fill="hold" grpId="1" nodeType="withEffect">
                                  <p:stCondLst>
                                    <p:cond delay="0"/>
                                  </p:stCondLst>
                                  <p:childTnLst>
                                    <p:set>
                                      <p:cBhvr>
                                        <p:cTn id="592" dur="1" fill="hold">
                                          <p:stCondLst>
                                            <p:cond delay="0"/>
                                          </p:stCondLst>
                                        </p:cTn>
                                        <p:tgtEl>
                                          <p:spTgt spid="395"/>
                                        </p:tgtEl>
                                        <p:attrNameLst>
                                          <p:attrName>style.visibility</p:attrName>
                                        </p:attrNameLst>
                                      </p:cBhvr>
                                      <p:to>
                                        <p:strVal val="hidden"/>
                                      </p:to>
                                    </p:set>
                                  </p:childTnLst>
                                </p:cTn>
                              </p:par>
                              <p:par>
                                <p:cTn id="593" presetID="1" presetClass="exit" presetSubtype="0" fill="hold" grpId="1" nodeType="withEffect">
                                  <p:stCondLst>
                                    <p:cond delay="0"/>
                                  </p:stCondLst>
                                  <p:childTnLst>
                                    <p:set>
                                      <p:cBhvr>
                                        <p:cTn id="594" dur="1" fill="hold">
                                          <p:stCondLst>
                                            <p:cond delay="0"/>
                                          </p:stCondLst>
                                        </p:cTn>
                                        <p:tgtEl>
                                          <p:spTgt spid="396"/>
                                        </p:tgtEl>
                                        <p:attrNameLst>
                                          <p:attrName>style.visibility</p:attrName>
                                        </p:attrNameLst>
                                      </p:cBhvr>
                                      <p:to>
                                        <p:strVal val="hidden"/>
                                      </p:to>
                                    </p:set>
                                  </p:childTnLst>
                                </p:cTn>
                              </p:par>
                              <p:par>
                                <p:cTn id="595" presetID="1" presetClass="exit" presetSubtype="0" fill="hold" grpId="1" nodeType="withEffect">
                                  <p:stCondLst>
                                    <p:cond delay="0"/>
                                  </p:stCondLst>
                                  <p:childTnLst>
                                    <p:set>
                                      <p:cBhvr>
                                        <p:cTn id="596" dur="1" fill="hold">
                                          <p:stCondLst>
                                            <p:cond delay="0"/>
                                          </p:stCondLst>
                                        </p:cTn>
                                        <p:tgtEl>
                                          <p:spTgt spid="397"/>
                                        </p:tgtEl>
                                        <p:attrNameLst>
                                          <p:attrName>style.visibility</p:attrName>
                                        </p:attrNameLst>
                                      </p:cBhvr>
                                      <p:to>
                                        <p:strVal val="hidden"/>
                                      </p:to>
                                    </p:set>
                                  </p:childTnLst>
                                </p:cTn>
                              </p:par>
                              <p:par>
                                <p:cTn id="597" presetID="1" presetClass="exit" presetSubtype="0" fill="hold" grpId="1" nodeType="withEffect">
                                  <p:stCondLst>
                                    <p:cond delay="0"/>
                                  </p:stCondLst>
                                  <p:childTnLst>
                                    <p:set>
                                      <p:cBhvr>
                                        <p:cTn id="598" dur="1" fill="hold">
                                          <p:stCondLst>
                                            <p:cond delay="0"/>
                                          </p:stCondLst>
                                        </p:cTn>
                                        <p:tgtEl>
                                          <p:spTgt spid="398"/>
                                        </p:tgtEl>
                                        <p:attrNameLst>
                                          <p:attrName>style.visibility</p:attrName>
                                        </p:attrNameLst>
                                      </p:cBhvr>
                                      <p:to>
                                        <p:strVal val="hidden"/>
                                      </p:to>
                                    </p:set>
                                  </p:childTnLst>
                                </p:cTn>
                              </p:par>
                              <p:par>
                                <p:cTn id="599" presetID="1" presetClass="exit" presetSubtype="0" fill="hold" grpId="1" nodeType="withEffect">
                                  <p:stCondLst>
                                    <p:cond delay="0"/>
                                  </p:stCondLst>
                                  <p:childTnLst>
                                    <p:set>
                                      <p:cBhvr>
                                        <p:cTn id="600" dur="1" fill="hold">
                                          <p:stCondLst>
                                            <p:cond delay="0"/>
                                          </p:stCondLst>
                                        </p:cTn>
                                        <p:tgtEl>
                                          <p:spTgt spid="399"/>
                                        </p:tgtEl>
                                        <p:attrNameLst>
                                          <p:attrName>style.visibility</p:attrName>
                                        </p:attrNameLst>
                                      </p:cBhvr>
                                      <p:to>
                                        <p:strVal val="hidden"/>
                                      </p:to>
                                    </p:set>
                                  </p:childTnLst>
                                </p:cTn>
                              </p:par>
                              <p:par>
                                <p:cTn id="601" presetID="1" presetClass="exit" presetSubtype="0" fill="hold" grpId="1" nodeType="withEffect">
                                  <p:stCondLst>
                                    <p:cond delay="0"/>
                                  </p:stCondLst>
                                  <p:childTnLst>
                                    <p:set>
                                      <p:cBhvr>
                                        <p:cTn id="602" dur="1" fill="hold">
                                          <p:stCondLst>
                                            <p:cond delay="0"/>
                                          </p:stCondLst>
                                        </p:cTn>
                                        <p:tgtEl>
                                          <p:spTgt spid="400"/>
                                        </p:tgtEl>
                                        <p:attrNameLst>
                                          <p:attrName>style.visibility</p:attrName>
                                        </p:attrNameLst>
                                      </p:cBhvr>
                                      <p:to>
                                        <p:strVal val="hidden"/>
                                      </p:to>
                                    </p:set>
                                  </p:childTnLst>
                                </p:cTn>
                              </p:par>
                              <p:par>
                                <p:cTn id="603" presetID="1" presetClass="exit" presetSubtype="0" fill="hold" grpId="1" nodeType="withEffect">
                                  <p:stCondLst>
                                    <p:cond delay="0"/>
                                  </p:stCondLst>
                                  <p:childTnLst>
                                    <p:set>
                                      <p:cBhvr>
                                        <p:cTn id="604" dur="1" fill="hold">
                                          <p:stCondLst>
                                            <p:cond delay="0"/>
                                          </p:stCondLst>
                                        </p:cTn>
                                        <p:tgtEl>
                                          <p:spTgt spid="401"/>
                                        </p:tgtEl>
                                        <p:attrNameLst>
                                          <p:attrName>style.visibility</p:attrName>
                                        </p:attrNameLst>
                                      </p:cBhvr>
                                      <p:to>
                                        <p:strVal val="hidden"/>
                                      </p:to>
                                    </p:set>
                                  </p:childTnLst>
                                </p:cTn>
                              </p:par>
                              <p:par>
                                <p:cTn id="605" presetID="1" presetClass="exit" presetSubtype="0" fill="hold" grpId="1" nodeType="withEffect">
                                  <p:stCondLst>
                                    <p:cond delay="0"/>
                                  </p:stCondLst>
                                  <p:childTnLst>
                                    <p:set>
                                      <p:cBhvr>
                                        <p:cTn id="606" dur="1" fill="hold">
                                          <p:stCondLst>
                                            <p:cond delay="0"/>
                                          </p:stCondLst>
                                        </p:cTn>
                                        <p:tgtEl>
                                          <p:spTgt spid="402"/>
                                        </p:tgtEl>
                                        <p:attrNameLst>
                                          <p:attrName>style.visibility</p:attrName>
                                        </p:attrNameLst>
                                      </p:cBhvr>
                                      <p:to>
                                        <p:strVal val="hidden"/>
                                      </p:to>
                                    </p:set>
                                  </p:childTnLst>
                                </p:cTn>
                              </p:par>
                              <p:par>
                                <p:cTn id="607" presetID="1" presetClass="exit" presetSubtype="0" fill="hold" grpId="1" nodeType="withEffect">
                                  <p:stCondLst>
                                    <p:cond delay="0"/>
                                  </p:stCondLst>
                                  <p:childTnLst>
                                    <p:set>
                                      <p:cBhvr>
                                        <p:cTn id="608" dur="1" fill="hold">
                                          <p:stCondLst>
                                            <p:cond delay="0"/>
                                          </p:stCondLst>
                                        </p:cTn>
                                        <p:tgtEl>
                                          <p:spTgt spid="403"/>
                                        </p:tgtEl>
                                        <p:attrNameLst>
                                          <p:attrName>style.visibility</p:attrName>
                                        </p:attrNameLst>
                                      </p:cBhvr>
                                      <p:to>
                                        <p:strVal val="hidden"/>
                                      </p:to>
                                    </p:set>
                                  </p:childTnLst>
                                </p:cTn>
                              </p:par>
                              <p:par>
                                <p:cTn id="609" presetID="1" presetClass="exit" presetSubtype="0" fill="hold" grpId="1" nodeType="withEffect">
                                  <p:stCondLst>
                                    <p:cond delay="0"/>
                                  </p:stCondLst>
                                  <p:childTnLst>
                                    <p:set>
                                      <p:cBhvr>
                                        <p:cTn id="610" dur="1" fill="hold">
                                          <p:stCondLst>
                                            <p:cond delay="0"/>
                                          </p:stCondLst>
                                        </p:cTn>
                                        <p:tgtEl>
                                          <p:spTgt spid="404"/>
                                        </p:tgtEl>
                                        <p:attrNameLst>
                                          <p:attrName>style.visibility</p:attrName>
                                        </p:attrNameLst>
                                      </p:cBhvr>
                                      <p:to>
                                        <p:strVal val="hidden"/>
                                      </p:to>
                                    </p:set>
                                  </p:childTnLst>
                                </p:cTn>
                              </p:par>
                              <p:par>
                                <p:cTn id="611" presetID="1" presetClass="exit" presetSubtype="0" fill="hold" grpId="1" nodeType="withEffect">
                                  <p:stCondLst>
                                    <p:cond delay="0"/>
                                  </p:stCondLst>
                                  <p:childTnLst>
                                    <p:set>
                                      <p:cBhvr>
                                        <p:cTn id="612" dur="1" fill="hold">
                                          <p:stCondLst>
                                            <p:cond delay="0"/>
                                          </p:stCondLst>
                                        </p:cTn>
                                        <p:tgtEl>
                                          <p:spTgt spid="405"/>
                                        </p:tgtEl>
                                        <p:attrNameLst>
                                          <p:attrName>style.visibility</p:attrName>
                                        </p:attrNameLst>
                                      </p:cBhvr>
                                      <p:to>
                                        <p:strVal val="hidden"/>
                                      </p:to>
                                    </p:set>
                                  </p:childTnLst>
                                </p:cTn>
                              </p:par>
                              <p:par>
                                <p:cTn id="613" presetID="1" presetClass="exit" presetSubtype="0" fill="hold" grpId="1" nodeType="withEffect">
                                  <p:stCondLst>
                                    <p:cond delay="0"/>
                                  </p:stCondLst>
                                  <p:childTnLst>
                                    <p:set>
                                      <p:cBhvr>
                                        <p:cTn id="614" dur="1" fill="hold">
                                          <p:stCondLst>
                                            <p:cond delay="0"/>
                                          </p:stCondLst>
                                        </p:cTn>
                                        <p:tgtEl>
                                          <p:spTgt spid="406"/>
                                        </p:tgtEl>
                                        <p:attrNameLst>
                                          <p:attrName>style.visibility</p:attrName>
                                        </p:attrNameLst>
                                      </p:cBhvr>
                                      <p:to>
                                        <p:strVal val="hidden"/>
                                      </p:to>
                                    </p:set>
                                  </p:childTnLst>
                                </p:cTn>
                              </p:par>
                              <p:par>
                                <p:cTn id="615" presetID="1" presetClass="exit" presetSubtype="0" fill="hold" grpId="1" nodeType="withEffect">
                                  <p:stCondLst>
                                    <p:cond delay="0"/>
                                  </p:stCondLst>
                                  <p:childTnLst>
                                    <p:set>
                                      <p:cBhvr>
                                        <p:cTn id="616" dur="1" fill="hold">
                                          <p:stCondLst>
                                            <p:cond delay="0"/>
                                          </p:stCondLst>
                                        </p:cTn>
                                        <p:tgtEl>
                                          <p:spTgt spid="407"/>
                                        </p:tgtEl>
                                        <p:attrNameLst>
                                          <p:attrName>style.visibility</p:attrName>
                                        </p:attrNameLst>
                                      </p:cBhvr>
                                      <p:to>
                                        <p:strVal val="hidden"/>
                                      </p:to>
                                    </p:set>
                                  </p:childTnLst>
                                </p:cTn>
                              </p:par>
                              <p:par>
                                <p:cTn id="617" presetID="1" presetClass="exit" presetSubtype="0" fill="hold" grpId="1" nodeType="withEffect">
                                  <p:stCondLst>
                                    <p:cond delay="0"/>
                                  </p:stCondLst>
                                  <p:childTnLst>
                                    <p:set>
                                      <p:cBhvr>
                                        <p:cTn id="618" dur="1" fill="hold">
                                          <p:stCondLst>
                                            <p:cond delay="0"/>
                                          </p:stCondLst>
                                        </p:cTn>
                                        <p:tgtEl>
                                          <p:spTgt spid="408"/>
                                        </p:tgtEl>
                                        <p:attrNameLst>
                                          <p:attrName>style.visibility</p:attrName>
                                        </p:attrNameLst>
                                      </p:cBhvr>
                                      <p:to>
                                        <p:strVal val="hidden"/>
                                      </p:to>
                                    </p:set>
                                  </p:childTnLst>
                                </p:cTn>
                              </p:par>
                              <p:par>
                                <p:cTn id="619" presetID="1" presetClass="exit" presetSubtype="0" fill="hold" grpId="1" nodeType="withEffect">
                                  <p:stCondLst>
                                    <p:cond delay="0"/>
                                  </p:stCondLst>
                                  <p:childTnLst>
                                    <p:set>
                                      <p:cBhvr>
                                        <p:cTn id="620" dur="1" fill="hold">
                                          <p:stCondLst>
                                            <p:cond delay="0"/>
                                          </p:stCondLst>
                                        </p:cTn>
                                        <p:tgtEl>
                                          <p:spTgt spid="409"/>
                                        </p:tgtEl>
                                        <p:attrNameLst>
                                          <p:attrName>style.visibility</p:attrName>
                                        </p:attrNameLst>
                                      </p:cBhvr>
                                      <p:to>
                                        <p:strVal val="hidden"/>
                                      </p:to>
                                    </p:set>
                                  </p:childTnLst>
                                </p:cTn>
                              </p:par>
                              <p:par>
                                <p:cTn id="621" presetID="1" presetClass="exit" presetSubtype="0" fill="hold" grpId="1" nodeType="withEffect">
                                  <p:stCondLst>
                                    <p:cond delay="0"/>
                                  </p:stCondLst>
                                  <p:childTnLst>
                                    <p:set>
                                      <p:cBhvr>
                                        <p:cTn id="622" dur="1" fill="hold">
                                          <p:stCondLst>
                                            <p:cond delay="0"/>
                                          </p:stCondLst>
                                        </p:cTn>
                                        <p:tgtEl>
                                          <p:spTgt spid="410"/>
                                        </p:tgtEl>
                                        <p:attrNameLst>
                                          <p:attrName>style.visibility</p:attrName>
                                        </p:attrNameLst>
                                      </p:cBhvr>
                                      <p:to>
                                        <p:strVal val="hidden"/>
                                      </p:to>
                                    </p:set>
                                  </p:childTnLst>
                                </p:cTn>
                              </p:par>
                              <p:par>
                                <p:cTn id="623" presetID="1" presetClass="exit" presetSubtype="0" fill="hold" grpId="1" nodeType="withEffect">
                                  <p:stCondLst>
                                    <p:cond delay="0"/>
                                  </p:stCondLst>
                                  <p:childTnLst>
                                    <p:set>
                                      <p:cBhvr>
                                        <p:cTn id="624" dur="1" fill="hold">
                                          <p:stCondLst>
                                            <p:cond delay="0"/>
                                          </p:stCondLst>
                                        </p:cTn>
                                        <p:tgtEl>
                                          <p:spTgt spid="411"/>
                                        </p:tgtEl>
                                        <p:attrNameLst>
                                          <p:attrName>style.visibility</p:attrName>
                                        </p:attrNameLst>
                                      </p:cBhvr>
                                      <p:to>
                                        <p:strVal val="hidden"/>
                                      </p:to>
                                    </p:set>
                                  </p:childTnLst>
                                </p:cTn>
                              </p:par>
                              <p:par>
                                <p:cTn id="625" presetID="1" presetClass="exit" presetSubtype="0" fill="hold" grpId="1" nodeType="withEffect">
                                  <p:stCondLst>
                                    <p:cond delay="0"/>
                                  </p:stCondLst>
                                  <p:childTnLst>
                                    <p:set>
                                      <p:cBhvr>
                                        <p:cTn id="626" dur="1" fill="hold">
                                          <p:stCondLst>
                                            <p:cond delay="0"/>
                                          </p:stCondLst>
                                        </p:cTn>
                                        <p:tgtEl>
                                          <p:spTgt spid="412"/>
                                        </p:tgtEl>
                                        <p:attrNameLst>
                                          <p:attrName>style.visibility</p:attrName>
                                        </p:attrNameLst>
                                      </p:cBhvr>
                                      <p:to>
                                        <p:strVal val="hidden"/>
                                      </p:to>
                                    </p:set>
                                  </p:childTnLst>
                                </p:cTn>
                              </p:par>
                              <p:par>
                                <p:cTn id="627" presetID="1" presetClass="exit" presetSubtype="0" fill="hold" grpId="1" nodeType="withEffect">
                                  <p:stCondLst>
                                    <p:cond delay="0"/>
                                  </p:stCondLst>
                                  <p:childTnLst>
                                    <p:set>
                                      <p:cBhvr>
                                        <p:cTn id="628" dur="1" fill="hold">
                                          <p:stCondLst>
                                            <p:cond delay="0"/>
                                          </p:stCondLst>
                                        </p:cTn>
                                        <p:tgtEl>
                                          <p:spTgt spid="413"/>
                                        </p:tgtEl>
                                        <p:attrNameLst>
                                          <p:attrName>style.visibility</p:attrName>
                                        </p:attrNameLst>
                                      </p:cBhvr>
                                      <p:to>
                                        <p:strVal val="hidden"/>
                                      </p:to>
                                    </p:set>
                                  </p:childTnLst>
                                </p:cTn>
                              </p:par>
                              <p:par>
                                <p:cTn id="629" presetID="1" presetClass="exit" presetSubtype="0" fill="hold" grpId="1" nodeType="withEffect">
                                  <p:stCondLst>
                                    <p:cond delay="0"/>
                                  </p:stCondLst>
                                  <p:childTnLst>
                                    <p:set>
                                      <p:cBhvr>
                                        <p:cTn id="630" dur="1" fill="hold">
                                          <p:stCondLst>
                                            <p:cond delay="0"/>
                                          </p:stCondLst>
                                        </p:cTn>
                                        <p:tgtEl>
                                          <p:spTgt spid="414"/>
                                        </p:tgtEl>
                                        <p:attrNameLst>
                                          <p:attrName>style.visibility</p:attrName>
                                        </p:attrNameLst>
                                      </p:cBhvr>
                                      <p:to>
                                        <p:strVal val="hidden"/>
                                      </p:to>
                                    </p:set>
                                  </p:childTnLst>
                                </p:cTn>
                              </p:par>
                              <p:par>
                                <p:cTn id="631" presetID="1" presetClass="exit" presetSubtype="0" fill="hold" grpId="1" nodeType="withEffect">
                                  <p:stCondLst>
                                    <p:cond delay="0"/>
                                  </p:stCondLst>
                                  <p:childTnLst>
                                    <p:set>
                                      <p:cBhvr>
                                        <p:cTn id="632" dur="1" fill="hold">
                                          <p:stCondLst>
                                            <p:cond delay="0"/>
                                          </p:stCondLst>
                                        </p:cTn>
                                        <p:tgtEl>
                                          <p:spTgt spid="415"/>
                                        </p:tgtEl>
                                        <p:attrNameLst>
                                          <p:attrName>style.visibility</p:attrName>
                                        </p:attrNameLst>
                                      </p:cBhvr>
                                      <p:to>
                                        <p:strVal val="hidden"/>
                                      </p:to>
                                    </p:set>
                                  </p:childTnLst>
                                </p:cTn>
                              </p:par>
                              <p:par>
                                <p:cTn id="633" presetID="1" presetClass="exit" presetSubtype="0" fill="hold" grpId="1" nodeType="withEffect">
                                  <p:stCondLst>
                                    <p:cond delay="0"/>
                                  </p:stCondLst>
                                  <p:childTnLst>
                                    <p:set>
                                      <p:cBhvr>
                                        <p:cTn id="634" dur="1" fill="hold">
                                          <p:stCondLst>
                                            <p:cond delay="0"/>
                                          </p:stCondLst>
                                        </p:cTn>
                                        <p:tgtEl>
                                          <p:spTgt spid="416"/>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417"/>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418"/>
                                        </p:tgtEl>
                                        <p:attrNameLst>
                                          <p:attrName>style.visibility</p:attrName>
                                        </p:attrNameLst>
                                      </p:cBhvr>
                                      <p:to>
                                        <p:strVal val="hidden"/>
                                      </p:to>
                                    </p:set>
                                  </p:childTnLst>
                                </p:cTn>
                              </p:par>
                              <p:par>
                                <p:cTn id="639" presetID="1" presetClass="exit" presetSubtype="0" fill="hold" grpId="1" nodeType="withEffect">
                                  <p:stCondLst>
                                    <p:cond delay="0"/>
                                  </p:stCondLst>
                                  <p:childTnLst>
                                    <p:set>
                                      <p:cBhvr>
                                        <p:cTn id="640" dur="1" fill="hold">
                                          <p:stCondLst>
                                            <p:cond delay="0"/>
                                          </p:stCondLst>
                                        </p:cTn>
                                        <p:tgtEl>
                                          <p:spTgt spid="419"/>
                                        </p:tgtEl>
                                        <p:attrNameLst>
                                          <p:attrName>style.visibility</p:attrName>
                                        </p:attrNameLst>
                                      </p:cBhvr>
                                      <p:to>
                                        <p:strVal val="hidden"/>
                                      </p:to>
                                    </p:set>
                                  </p:childTnLst>
                                </p:cTn>
                              </p:par>
                              <p:par>
                                <p:cTn id="641" presetID="1" presetClass="exit" presetSubtype="0" fill="hold" grpId="1" nodeType="withEffect">
                                  <p:stCondLst>
                                    <p:cond delay="0"/>
                                  </p:stCondLst>
                                  <p:childTnLst>
                                    <p:set>
                                      <p:cBhvr>
                                        <p:cTn id="642" dur="1" fill="hold">
                                          <p:stCondLst>
                                            <p:cond delay="0"/>
                                          </p:stCondLst>
                                        </p:cTn>
                                        <p:tgtEl>
                                          <p:spTgt spid="420"/>
                                        </p:tgtEl>
                                        <p:attrNameLst>
                                          <p:attrName>style.visibility</p:attrName>
                                        </p:attrNameLst>
                                      </p:cBhvr>
                                      <p:to>
                                        <p:strVal val="hidden"/>
                                      </p:to>
                                    </p:set>
                                  </p:childTnLst>
                                </p:cTn>
                              </p:par>
                              <p:par>
                                <p:cTn id="643" presetID="1" presetClass="exit" presetSubtype="0" fill="hold" grpId="1" nodeType="withEffect">
                                  <p:stCondLst>
                                    <p:cond delay="0"/>
                                  </p:stCondLst>
                                  <p:childTnLst>
                                    <p:set>
                                      <p:cBhvr>
                                        <p:cTn id="644" dur="1" fill="hold">
                                          <p:stCondLst>
                                            <p:cond delay="0"/>
                                          </p:stCondLst>
                                        </p:cTn>
                                        <p:tgtEl>
                                          <p:spTgt spid="421"/>
                                        </p:tgtEl>
                                        <p:attrNameLst>
                                          <p:attrName>style.visibility</p:attrName>
                                        </p:attrNameLst>
                                      </p:cBhvr>
                                      <p:to>
                                        <p:strVal val="hidden"/>
                                      </p:to>
                                    </p:set>
                                  </p:childTnLst>
                                </p:cTn>
                              </p:par>
                              <p:par>
                                <p:cTn id="645" presetID="1" presetClass="exit" presetSubtype="0" fill="hold" grpId="1" nodeType="withEffect">
                                  <p:stCondLst>
                                    <p:cond delay="0"/>
                                  </p:stCondLst>
                                  <p:childTnLst>
                                    <p:set>
                                      <p:cBhvr>
                                        <p:cTn id="646" dur="1" fill="hold">
                                          <p:stCondLst>
                                            <p:cond delay="0"/>
                                          </p:stCondLst>
                                        </p:cTn>
                                        <p:tgtEl>
                                          <p:spTgt spid="422"/>
                                        </p:tgtEl>
                                        <p:attrNameLst>
                                          <p:attrName>style.visibility</p:attrName>
                                        </p:attrNameLst>
                                      </p:cBhvr>
                                      <p:to>
                                        <p:strVal val="hidden"/>
                                      </p:to>
                                    </p:set>
                                  </p:childTnLst>
                                </p:cTn>
                              </p:par>
                              <p:par>
                                <p:cTn id="647" presetID="1" presetClass="exit" presetSubtype="0" fill="hold" grpId="1" nodeType="withEffect">
                                  <p:stCondLst>
                                    <p:cond delay="0"/>
                                  </p:stCondLst>
                                  <p:childTnLst>
                                    <p:set>
                                      <p:cBhvr>
                                        <p:cTn id="648" dur="1" fill="hold">
                                          <p:stCondLst>
                                            <p:cond delay="0"/>
                                          </p:stCondLst>
                                        </p:cTn>
                                        <p:tgtEl>
                                          <p:spTgt spid="423"/>
                                        </p:tgtEl>
                                        <p:attrNameLst>
                                          <p:attrName>style.visibility</p:attrName>
                                        </p:attrNameLst>
                                      </p:cBhvr>
                                      <p:to>
                                        <p:strVal val="hidden"/>
                                      </p:to>
                                    </p:set>
                                  </p:childTnLst>
                                </p:cTn>
                              </p:par>
                              <p:par>
                                <p:cTn id="649" presetID="1" presetClass="exit" presetSubtype="0" fill="hold" grpId="1" nodeType="withEffect">
                                  <p:stCondLst>
                                    <p:cond delay="0"/>
                                  </p:stCondLst>
                                  <p:childTnLst>
                                    <p:set>
                                      <p:cBhvr>
                                        <p:cTn id="650" dur="1" fill="hold">
                                          <p:stCondLst>
                                            <p:cond delay="0"/>
                                          </p:stCondLst>
                                        </p:cTn>
                                        <p:tgtEl>
                                          <p:spTgt spid="424"/>
                                        </p:tgtEl>
                                        <p:attrNameLst>
                                          <p:attrName>style.visibility</p:attrName>
                                        </p:attrNameLst>
                                      </p:cBhvr>
                                      <p:to>
                                        <p:strVal val="hidden"/>
                                      </p:to>
                                    </p:set>
                                  </p:childTnLst>
                                </p:cTn>
                              </p:par>
                              <p:par>
                                <p:cTn id="651" presetID="1" presetClass="exit" presetSubtype="0" fill="hold" grpId="1" nodeType="withEffect">
                                  <p:stCondLst>
                                    <p:cond delay="0"/>
                                  </p:stCondLst>
                                  <p:childTnLst>
                                    <p:set>
                                      <p:cBhvr>
                                        <p:cTn id="652" dur="1" fill="hold">
                                          <p:stCondLst>
                                            <p:cond delay="0"/>
                                          </p:stCondLst>
                                        </p:cTn>
                                        <p:tgtEl>
                                          <p:spTgt spid="425"/>
                                        </p:tgtEl>
                                        <p:attrNameLst>
                                          <p:attrName>style.visibility</p:attrName>
                                        </p:attrNameLst>
                                      </p:cBhvr>
                                      <p:to>
                                        <p:strVal val="hidden"/>
                                      </p:to>
                                    </p:set>
                                  </p:childTnLst>
                                </p:cTn>
                              </p:par>
                              <p:par>
                                <p:cTn id="653" presetID="1" presetClass="exit" presetSubtype="0" fill="hold" grpId="1" nodeType="withEffect">
                                  <p:stCondLst>
                                    <p:cond delay="0"/>
                                  </p:stCondLst>
                                  <p:childTnLst>
                                    <p:set>
                                      <p:cBhvr>
                                        <p:cTn id="654" dur="1" fill="hold">
                                          <p:stCondLst>
                                            <p:cond delay="0"/>
                                          </p:stCondLst>
                                        </p:cTn>
                                        <p:tgtEl>
                                          <p:spTgt spid="426"/>
                                        </p:tgtEl>
                                        <p:attrNameLst>
                                          <p:attrName>style.visibility</p:attrName>
                                        </p:attrNameLst>
                                      </p:cBhvr>
                                      <p:to>
                                        <p:strVal val="hidden"/>
                                      </p:to>
                                    </p:set>
                                  </p:childTnLst>
                                </p:cTn>
                              </p:par>
                              <p:par>
                                <p:cTn id="655" presetID="1" presetClass="exit" presetSubtype="0" fill="hold" grpId="1" nodeType="withEffect">
                                  <p:stCondLst>
                                    <p:cond delay="0"/>
                                  </p:stCondLst>
                                  <p:childTnLst>
                                    <p:set>
                                      <p:cBhvr>
                                        <p:cTn id="656" dur="1" fill="hold">
                                          <p:stCondLst>
                                            <p:cond delay="0"/>
                                          </p:stCondLst>
                                        </p:cTn>
                                        <p:tgtEl>
                                          <p:spTgt spid="427"/>
                                        </p:tgtEl>
                                        <p:attrNameLst>
                                          <p:attrName>style.visibility</p:attrName>
                                        </p:attrNameLst>
                                      </p:cBhvr>
                                      <p:to>
                                        <p:strVal val="hidden"/>
                                      </p:to>
                                    </p:set>
                                  </p:childTnLst>
                                </p:cTn>
                              </p:par>
                              <p:par>
                                <p:cTn id="657" presetID="1" presetClass="exit" presetSubtype="0" fill="hold" grpId="1" nodeType="withEffect">
                                  <p:stCondLst>
                                    <p:cond delay="0"/>
                                  </p:stCondLst>
                                  <p:childTnLst>
                                    <p:set>
                                      <p:cBhvr>
                                        <p:cTn id="658" dur="1" fill="hold">
                                          <p:stCondLst>
                                            <p:cond delay="0"/>
                                          </p:stCondLst>
                                        </p:cTn>
                                        <p:tgtEl>
                                          <p:spTgt spid="428"/>
                                        </p:tgtEl>
                                        <p:attrNameLst>
                                          <p:attrName>style.visibility</p:attrName>
                                        </p:attrNameLst>
                                      </p:cBhvr>
                                      <p:to>
                                        <p:strVal val="hidden"/>
                                      </p:to>
                                    </p:set>
                                  </p:childTnLst>
                                </p:cTn>
                              </p:par>
                              <p:par>
                                <p:cTn id="659" presetID="1" presetClass="exit" presetSubtype="0" fill="hold" grpId="1" nodeType="withEffect">
                                  <p:stCondLst>
                                    <p:cond delay="0"/>
                                  </p:stCondLst>
                                  <p:childTnLst>
                                    <p:set>
                                      <p:cBhvr>
                                        <p:cTn id="660" dur="1" fill="hold">
                                          <p:stCondLst>
                                            <p:cond delay="0"/>
                                          </p:stCondLst>
                                        </p:cTn>
                                        <p:tgtEl>
                                          <p:spTgt spid="429"/>
                                        </p:tgtEl>
                                        <p:attrNameLst>
                                          <p:attrName>style.visibility</p:attrName>
                                        </p:attrNameLst>
                                      </p:cBhvr>
                                      <p:to>
                                        <p:strVal val="hidden"/>
                                      </p:to>
                                    </p:set>
                                  </p:childTnLst>
                                </p:cTn>
                              </p:par>
                              <p:par>
                                <p:cTn id="661" presetID="1" presetClass="exit" presetSubtype="0" fill="hold" grpId="1" nodeType="withEffect">
                                  <p:stCondLst>
                                    <p:cond delay="0"/>
                                  </p:stCondLst>
                                  <p:childTnLst>
                                    <p:set>
                                      <p:cBhvr>
                                        <p:cTn id="662" dur="1" fill="hold">
                                          <p:stCondLst>
                                            <p:cond delay="0"/>
                                          </p:stCondLst>
                                        </p:cTn>
                                        <p:tgtEl>
                                          <p:spTgt spid="430"/>
                                        </p:tgtEl>
                                        <p:attrNameLst>
                                          <p:attrName>style.visibility</p:attrName>
                                        </p:attrNameLst>
                                      </p:cBhvr>
                                      <p:to>
                                        <p:strVal val="hidden"/>
                                      </p:to>
                                    </p:set>
                                  </p:childTnLst>
                                </p:cTn>
                              </p:par>
                              <p:par>
                                <p:cTn id="663" presetID="1" presetClass="exit" presetSubtype="0" fill="hold" grpId="1" nodeType="withEffect">
                                  <p:stCondLst>
                                    <p:cond delay="0"/>
                                  </p:stCondLst>
                                  <p:childTnLst>
                                    <p:set>
                                      <p:cBhvr>
                                        <p:cTn id="664" dur="1" fill="hold">
                                          <p:stCondLst>
                                            <p:cond delay="0"/>
                                          </p:stCondLst>
                                        </p:cTn>
                                        <p:tgtEl>
                                          <p:spTgt spid="431"/>
                                        </p:tgtEl>
                                        <p:attrNameLst>
                                          <p:attrName>style.visibility</p:attrName>
                                        </p:attrNameLst>
                                      </p:cBhvr>
                                      <p:to>
                                        <p:strVal val="hidden"/>
                                      </p:to>
                                    </p:set>
                                  </p:childTnLst>
                                </p:cTn>
                              </p:par>
                              <p:par>
                                <p:cTn id="665" presetID="1" presetClass="exit" presetSubtype="0" fill="hold" grpId="1" nodeType="withEffect">
                                  <p:stCondLst>
                                    <p:cond delay="0"/>
                                  </p:stCondLst>
                                  <p:childTnLst>
                                    <p:set>
                                      <p:cBhvr>
                                        <p:cTn id="666" dur="1" fill="hold">
                                          <p:stCondLst>
                                            <p:cond delay="0"/>
                                          </p:stCondLst>
                                        </p:cTn>
                                        <p:tgtEl>
                                          <p:spTgt spid="432"/>
                                        </p:tgtEl>
                                        <p:attrNameLst>
                                          <p:attrName>style.visibility</p:attrName>
                                        </p:attrNameLst>
                                      </p:cBhvr>
                                      <p:to>
                                        <p:strVal val="hidden"/>
                                      </p:to>
                                    </p:set>
                                  </p:childTnLst>
                                </p:cTn>
                              </p:par>
                              <p:par>
                                <p:cTn id="667" presetID="1" presetClass="exit" presetSubtype="0" fill="hold" grpId="1" nodeType="withEffect">
                                  <p:stCondLst>
                                    <p:cond delay="0"/>
                                  </p:stCondLst>
                                  <p:childTnLst>
                                    <p:set>
                                      <p:cBhvr>
                                        <p:cTn id="668" dur="1" fill="hold">
                                          <p:stCondLst>
                                            <p:cond delay="0"/>
                                          </p:stCondLst>
                                        </p:cTn>
                                        <p:tgtEl>
                                          <p:spTgt spid="433"/>
                                        </p:tgtEl>
                                        <p:attrNameLst>
                                          <p:attrName>style.visibility</p:attrName>
                                        </p:attrNameLst>
                                      </p:cBhvr>
                                      <p:to>
                                        <p:strVal val="hidden"/>
                                      </p:to>
                                    </p:set>
                                  </p:childTnLst>
                                </p:cTn>
                              </p:par>
                              <p:par>
                                <p:cTn id="669" presetID="1" presetClass="exit" presetSubtype="0" fill="hold" grpId="1" nodeType="withEffect">
                                  <p:stCondLst>
                                    <p:cond delay="0"/>
                                  </p:stCondLst>
                                  <p:childTnLst>
                                    <p:set>
                                      <p:cBhvr>
                                        <p:cTn id="670" dur="1" fill="hold">
                                          <p:stCondLst>
                                            <p:cond delay="0"/>
                                          </p:stCondLst>
                                        </p:cTn>
                                        <p:tgtEl>
                                          <p:spTgt spid="434"/>
                                        </p:tgtEl>
                                        <p:attrNameLst>
                                          <p:attrName>style.visibility</p:attrName>
                                        </p:attrNameLst>
                                      </p:cBhvr>
                                      <p:to>
                                        <p:strVal val="hidden"/>
                                      </p:to>
                                    </p:set>
                                  </p:childTnLst>
                                </p:cTn>
                              </p:par>
                              <p:par>
                                <p:cTn id="671" presetID="1" presetClass="exit" presetSubtype="0" fill="hold" grpId="1" nodeType="withEffect">
                                  <p:stCondLst>
                                    <p:cond delay="0"/>
                                  </p:stCondLst>
                                  <p:childTnLst>
                                    <p:set>
                                      <p:cBhvr>
                                        <p:cTn id="672" dur="1" fill="hold">
                                          <p:stCondLst>
                                            <p:cond delay="0"/>
                                          </p:stCondLst>
                                        </p:cTn>
                                        <p:tgtEl>
                                          <p:spTgt spid="435"/>
                                        </p:tgtEl>
                                        <p:attrNameLst>
                                          <p:attrName>style.visibility</p:attrName>
                                        </p:attrNameLst>
                                      </p:cBhvr>
                                      <p:to>
                                        <p:strVal val="hidden"/>
                                      </p:to>
                                    </p:set>
                                  </p:childTnLst>
                                </p:cTn>
                              </p:par>
                              <p:par>
                                <p:cTn id="673" presetID="1" presetClass="exit" presetSubtype="0" fill="hold" grpId="1" nodeType="withEffect">
                                  <p:stCondLst>
                                    <p:cond delay="0"/>
                                  </p:stCondLst>
                                  <p:childTnLst>
                                    <p:set>
                                      <p:cBhvr>
                                        <p:cTn id="674" dur="1" fill="hold">
                                          <p:stCondLst>
                                            <p:cond delay="0"/>
                                          </p:stCondLst>
                                        </p:cTn>
                                        <p:tgtEl>
                                          <p:spTgt spid="436"/>
                                        </p:tgtEl>
                                        <p:attrNameLst>
                                          <p:attrName>style.visibility</p:attrName>
                                        </p:attrNameLst>
                                      </p:cBhvr>
                                      <p:to>
                                        <p:strVal val="hidden"/>
                                      </p:to>
                                    </p:set>
                                  </p:childTnLst>
                                </p:cTn>
                              </p:par>
                              <p:par>
                                <p:cTn id="675" presetID="1" presetClass="exit" presetSubtype="0" fill="hold" grpId="1" nodeType="withEffect">
                                  <p:stCondLst>
                                    <p:cond delay="0"/>
                                  </p:stCondLst>
                                  <p:childTnLst>
                                    <p:set>
                                      <p:cBhvr>
                                        <p:cTn id="676" dur="1" fill="hold">
                                          <p:stCondLst>
                                            <p:cond delay="0"/>
                                          </p:stCondLst>
                                        </p:cTn>
                                        <p:tgtEl>
                                          <p:spTgt spid="437"/>
                                        </p:tgtEl>
                                        <p:attrNameLst>
                                          <p:attrName>style.visibility</p:attrName>
                                        </p:attrNameLst>
                                      </p:cBhvr>
                                      <p:to>
                                        <p:strVal val="hidden"/>
                                      </p:to>
                                    </p:set>
                                  </p:childTnLst>
                                </p:cTn>
                              </p:par>
                              <p:par>
                                <p:cTn id="677" presetID="1" presetClass="exit" presetSubtype="0" fill="hold" grpId="1" nodeType="withEffect">
                                  <p:stCondLst>
                                    <p:cond delay="0"/>
                                  </p:stCondLst>
                                  <p:childTnLst>
                                    <p:set>
                                      <p:cBhvr>
                                        <p:cTn id="678" dur="1" fill="hold">
                                          <p:stCondLst>
                                            <p:cond delay="0"/>
                                          </p:stCondLst>
                                        </p:cTn>
                                        <p:tgtEl>
                                          <p:spTgt spid="438"/>
                                        </p:tgtEl>
                                        <p:attrNameLst>
                                          <p:attrName>style.visibility</p:attrName>
                                        </p:attrNameLst>
                                      </p:cBhvr>
                                      <p:to>
                                        <p:strVal val="hidden"/>
                                      </p:to>
                                    </p:set>
                                  </p:childTnLst>
                                </p:cTn>
                              </p:par>
                              <p:par>
                                <p:cTn id="679" presetID="1" presetClass="exit" presetSubtype="0" fill="hold" grpId="1" nodeType="withEffect">
                                  <p:stCondLst>
                                    <p:cond delay="0"/>
                                  </p:stCondLst>
                                  <p:childTnLst>
                                    <p:set>
                                      <p:cBhvr>
                                        <p:cTn id="680" dur="1" fill="hold">
                                          <p:stCondLst>
                                            <p:cond delay="0"/>
                                          </p:stCondLst>
                                        </p:cTn>
                                        <p:tgtEl>
                                          <p:spTgt spid="439"/>
                                        </p:tgtEl>
                                        <p:attrNameLst>
                                          <p:attrName>style.visibility</p:attrName>
                                        </p:attrNameLst>
                                      </p:cBhvr>
                                      <p:to>
                                        <p:strVal val="hidden"/>
                                      </p:to>
                                    </p:set>
                                  </p:childTnLst>
                                </p:cTn>
                              </p:par>
                              <p:par>
                                <p:cTn id="681" presetID="1" presetClass="exit" presetSubtype="0" fill="hold" grpId="1" nodeType="withEffect">
                                  <p:stCondLst>
                                    <p:cond delay="0"/>
                                  </p:stCondLst>
                                  <p:childTnLst>
                                    <p:set>
                                      <p:cBhvr>
                                        <p:cTn id="682" dur="1" fill="hold">
                                          <p:stCondLst>
                                            <p:cond delay="0"/>
                                          </p:stCondLst>
                                        </p:cTn>
                                        <p:tgtEl>
                                          <p:spTgt spid="440"/>
                                        </p:tgtEl>
                                        <p:attrNameLst>
                                          <p:attrName>style.visibility</p:attrName>
                                        </p:attrNameLst>
                                      </p:cBhvr>
                                      <p:to>
                                        <p:strVal val="hidden"/>
                                      </p:to>
                                    </p:set>
                                  </p:childTnLst>
                                </p:cTn>
                              </p:par>
                              <p:par>
                                <p:cTn id="683" presetID="1" presetClass="exit" presetSubtype="0" fill="hold" grpId="1" nodeType="withEffect">
                                  <p:stCondLst>
                                    <p:cond delay="0"/>
                                  </p:stCondLst>
                                  <p:childTnLst>
                                    <p:set>
                                      <p:cBhvr>
                                        <p:cTn id="684" dur="1" fill="hold">
                                          <p:stCondLst>
                                            <p:cond delay="0"/>
                                          </p:stCondLst>
                                        </p:cTn>
                                        <p:tgtEl>
                                          <p:spTgt spid="441"/>
                                        </p:tgtEl>
                                        <p:attrNameLst>
                                          <p:attrName>style.visibility</p:attrName>
                                        </p:attrNameLst>
                                      </p:cBhvr>
                                      <p:to>
                                        <p:strVal val="hidden"/>
                                      </p:to>
                                    </p:set>
                                  </p:childTnLst>
                                </p:cTn>
                              </p:par>
                              <p:par>
                                <p:cTn id="685" presetID="1" presetClass="exit" presetSubtype="0" fill="hold" grpId="1" nodeType="withEffect">
                                  <p:stCondLst>
                                    <p:cond delay="0"/>
                                  </p:stCondLst>
                                  <p:childTnLst>
                                    <p:set>
                                      <p:cBhvr>
                                        <p:cTn id="686" dur="1" fill="hold">
                                          <p:stCondLst>
                                            <p:cond delay="0"/>
                                          </p:stCondLst>
                                        </p:cTn>
                                        <p:tgtEl>
                                          <p:spTgt spid="442"/>
                                        </p:tgtEl>
                                        <p:attrNameLst>
                                          <p:attrName>style.visibility</p:attrName>
                                        </p:attrNameLst>
                                      </p:cBhvr>
                                      <p:to>
                                        <p:strVal val="hidden"/>
                                      </p:to>
                                    </p:set>
                                  </p:childTnLst>
                                </p:cTn>
                              </p:par>
                              <p:par>
                                <p:cTn id="687" presetID="1" presetClass="exit" presetSubtype="0" fill="hold" grpId="1" nodeType="withEffect">
                                  <p:stCondLst>
                                    <p:cond delay="0"/>
                                  </p:stCondLst>
                                  <p:childTnLst>
                                    <p:set>
                                      <p:cBhvr>
                                        <p:cTn id="688" dur="1" fill="hold">
                                          <p:stCondLst>
                                            <p:cond delay="0"/>
                                          </p:stCondLst>
                                        </p:cTn>
                                        <p:tgtEl>
                                          <p:spTgt spid="443"/>
                                        </p:tgtEl>
                                        <p:attrNameLst>
                                          <p:attrName>style.visibility</p:attrName>
                                        </p:attrNameLst>
                                      </p:cBhvr>
                                      <p:to>
                                        <p:strVal val="hidden"/>
                                      </p:to>
                                    </p:set>
                                  </p:childTnLst>
                                </p:cTn>
                              </p:par>
                              <p:par>
                                <p:cTn id="689" presetID="1" presetClass="exit" presetSubtype="0" fill="hold" grpId="1" nodeType="withEffect">
                                  <p:stCondLst>
                                    <p:cond delay="0"/>
                                  </p:stCondLst>
                                  <p:childTnLst>
                                    <p:set>
                                      <p:cBhvr>
                                        <p:cTn id="690" dur="1" fill="hold">
                                          <p:stCondLst>
                                            <p:cond delay="0"/>
                                          </p:stCondLst>
                                        </p:cTn>
                                        <p:tgtEl>
                                          <p:spTgt spid="444"/>
                                        </p:tgtEl>
                                        <p:attrNameLst>
                                          <p:attrName>style.visibility</p:attrName>
                                        </p:attrNameLst>
                                      </p:cBhvr>
                                      <p:to>
                                        <p:strVal val="hidden"/>
                                      </p:to>
                                    </p:set>
                                  </p:childTnLst>
                                </p:cTn>
                              </p:par>
                              <p:par>
                                <p:cTn id="691" presetID="1" presetClass="exit" presetSubtype="0" fill="hold" grpId="1" nodeType="withEffect">
                                  <p:stCondLst>
                                    <p:cond delay="0"/>
                                  </p:stCondLst>
                                  <p:childTnLst>
                                    <p:set>
                                      <p:cBhvr>
                                        <p:cTn id="692" dur="1" fill="hold">
                                          <p:stCondLst>
                                            <p:cond delay="0"/>
                                          </p:stCondLst>
                                        </p:cTn>
                                        <p:tgtEl>
                                          <p:spTgt spid="445"/>
                                        </p:tgtEl>
                                        <p:attrNameLst>
                                          <p:attrName>style.visibility</p:attrName>
                                        </p:attrNameLst>
                                      </p:cBhvr>
                                      <p:to>
                                        <p:strVal val="hidden"/>
                                      </p:to>
                                    </p:set>
                                  </p:childTnLst>
                                </p:cTn>
                              </p:par>
                              <p:par>
                                <p:cTn id="693" presetID="1" presetClass="exit" presetSubtype="0" fill="hold" grpId="1" nodeType="withEffect">
                                  <p:stCondLst>
                                    <p:cond delay="0"/>
                                  </p:stCondLst>
                                  <p:childTnLst>
                                    <p:set>
                                      <p:cBhvr>
                                        <p:cTn id="694" dur="1" fill="hold">
                                          <p:stCondLst>
                                            <p:cond delay="0"/>
                                          </p:stCondLst>
                                        </p:cTn>
                                        <p:tgtEl>
                                          <p:spTgt spid="446"/>
                                        </p:tgtEl>
                                        <p:attrNameLst>
                                          <p:attrName>style.visibility</p:attrName>
                                        </p:attrNameLst>
                                      </p:cBhvr>
                                      <p:to>
                                        <p:strVal val="hidden"/>
                                      </p:to>
                                    </p:set>
                                  </p:childTnLst>
                                </p:cTn>
                              </p:par>
                              <p:par>
                                <p:cTn id="695" presetID="1" presetClass="exit" presetSubtype="0" fill="hold" grpId="1" nodeType="withEffect">
                                  <p:stCondLst>
                                    <p:cond delay="0"/>
                                  </p:stCondLst>
                                  <p:childTnLst>
                                    <p:set>
                                      <p:cBhvr>
                                        <p:cTn id="696" dur="1" fill="hold">
                                          <p:stCondLst>
                                            <p:cond delay="0"/>
                                          </p:stCondLst>
                                        </p:cTn>
                                        <p:tgtEl>
                                          <p:spTgt spid="447"/>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448"/>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449"/>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450"/>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451"/>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452"/>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453"/>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454"/>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455"/>
                                        </p:tgtEl>
                                        <p:attrNameLst>
                                          <p:attrName>style.visibility</p:attrName>
                                        </p:attrNameLst>
                                      </p:cBhvr>
                                      <p:to>
                                        <p:strVal val="hidden"/>
                                      </p:to>
                                    </p:set>
                                  </p:childTnLst>
                                </p:cTn>
                              </p:par>
                              <p:par>
                                <p:cTn id="713" presetID="1" presetClass="exit" presetSubtype="0" fill="hold" grpId="1" nodeType="withEffect">
                                  <p:stCondLst>
                                    <p:cond delay="0"/>
                                  </p:stCondLst>
                                  <p:childTnLst>
                                    <p:set>
                                      <p:cBhvr>
                                        <p:cTn id="714" dur="1" fill="hold">
                                          <p:stCondLst>
                                            <p:cond delay="0"/>
                                          </p:stCondLst>
                                        </p:cTn>
                                        <p:tgtEl>
                                          <p:spTgt spid="456"/>
                                        </p:tgtEl>
                                        <p:attrNameLst>
                                          <p:attrName>style.visibility</p:attrName>
                                        </p:attrNameLst>
                                      </p:cBhvr>
                                      <p:to>
                                        <p:strVal val="hidden"/>
                                      </p:to>
                                    </p:set>
                                  </p:childTnLst>
                                </p:cTn>
                              </p:par>
                              <p:par>
                                <p:cTn id="715" presetID="1" presetClass="exit" presetSubtype="0" fill="hold" grpId="1" nodeType="withEffect">
                                  <p:stCondLst>
                                    <p:cond delay="0"/>
                                  </p:stCondLst>
                                  <p:childTnLst>
                                    <p:set>
                                      <p:cBhvr>
                                        <p:cTn id="716" dur="1" fill="hold">
                                          <p:stCondLst>
                                            <p:cond delay="0"/>
                                          </p:stCondLst>
                                        </p:cTn>
                                        <p:tgtEl>
                                          <p:spTgt spid="457"/>
                                        </p:tgtEl>
                                        <p:attrNameLst>
                                          <p:attrName>style.visibility</p:attrName>
                                        </p:attrNameLst>
                                      </p:cBhvr>
                                      <p:to>
                                        <p:strVal val="hidden"/>
                                      </p:to>
                                    </p:set>
                                  </p:childTnLst>
                                </p:cTn>
                              </p:par>
                              <p:par>
                                <p:cTn id="717" presetID="1" presetClass="exit" presetSubtype="0" fill="hold" grpId="1" nodeType="withEffect">
                                  <p:stCondLst>
                                    <p:cond delay="0"/>
                                  </p:stCondLst>
                                  <p:childTnLst>
                                    <p:set>
                                      <p:cBhvr>
                                        <p:cTn id="718" dur="1" fill="hold">
                                          <p:stCondLst>
                                            <p:cond delay="0"/>
                                          </p:stCondLst>
                                        </p:cTn>
                                        <p:tgtEl>
                                          <p:spTgt spid="458"/>
                                        </p:tgtEl>
                                        <p:attrNameLst>
                                          <p:attrName>style.visibility</p:attrName>
                                        </p:attrNameLst>
                                      </p:cBhvr>
                                      <p:to>
                                        <p:strVal val="hidden"/>
                                      </p:to>
                                    </p:set>
                                  </p:childTnLst>
                                </p:cTn>
                              </p:par>
                              <p:par>
                                <p:cTn id="719" presetID="1" presetClass="exit" presetSubtype="0" fill="hold" grpId="1" nodeType="withEffect">
                                  <p:stCondLst>
                                    <p:cond delay="0"/>
                                  </p:stCondLst>
                                  <p:childTnLst>
                                    <p:set>
                                      <p:cBhvr>
                                        <p:cTn id="720" dur="1" fill="hold">
                                          <p:stCondLst>
                                            <p:cond delay="0"/>
                                          </p:stCondLst>
                                        </p:cTn>
                                        <p:tgtEl>
                                          <p:spTgt spid="459"/>
                                        </p:tgtEl>
                                        <p:attrNameLst>
                                          <p:attrName>style.visibility</p:attrName>
                                        </p:attrNameLst>
                                      </p:cBhvr>
                                      <p:to>
                                        <p:strVal val="hidden"/>
                                      </p:to>
                                    </p:set>
                                  </p:childTnLst>
                                </p:cTn>
                              </p:par>
                              <p:par>
                                <p:cTn id="721" presetID="1" presetClass="exit" presetSubtype="0" fill="hold" grpId="1" nodeType="withEffect">
                                  <p:stCondLst>
                                    <p:cond delay="0"/>
                                  </p:stCondLst>
                                  <p:childTnLst>
                                    <p:set>
                                      <p:cBhvr>
                                        <p:cTn id="722" dur="1" fill="hold">
                                          <p:stCondLst>
                                            <p:cond delay="0"/>
                                          </p:stCondLst>
                                        </p:cTn>
                                        <p:tgtEl>
                                          <p:spTgt spid="460"/>
                                        </p:tgtEl>
                                        <p:attrNameLst>
                                          <p:attrName>style.visibility</p:attrName>
                                        </p:attrNameLst>
                                      </p:cBhvr>
                                      <p:to>
                                        <p:strVal val="hidden"/>
                                      </p:to>
                                    </p:set>
                                  </p:childTnLst>
                                </p:cTn>
                              </p:par>
                              <p:par>
                                <p:cTn id="723" presetID="1" presetClass="exit" presetSubtype="0" fill="hold" grpId="1" nodeType="withEffect">
                                  <p:stCondLst>
                                    <p:cond delay="0"/>
                                  </p:stCondLst>
                                  <p:childTnLst>
                                    <p:set>
                                      <p:cBhvr>
                                        <p:cTn id="724" dur="1" fill="hold">
                                          <p:stCondLst>
                                            <p:cond delay="0"/>
                                          </p:stCondLst>
                                        </p:cTn>
                                        <p:tgtEl>
                                          <p:spTgt spid="461"/>
                                        </p:tgtEl>
                                        <p:attrNameLst>
                                          <p:attrName>style.visibility</p:attrName>
                                        </p:attrNameLst>
                                      </p:cBhvr>
                                      <p:to>
                                        <p:strVal val="hidden"/>
                                      </p:to>
                                    </p:set>
                                  </p:childTnLst>
                                </p:cTn>
                              </p:par>
                              <p:par>
                                <p:cTn id="725" presetID="1" presetClass="exit" presetSubtype="0" fill="hold" grpId="1" nodeType="withEffect">
                                  <p:stCondLst>
                                    <p:cond delay="0"/>
                                  </p:stCondLst>
                                  <p:childTnLst>
                                    <p:set>
                                      <p:cBhvr>
                                        <p:cTn id="726" dur="1" fill="hold">
                                          <p:stCondLst>
                                            <p:cond delay="0"/>
                                          </p:stCondLst>
                                        </p:cTn>
                                        <p:tgtEl>
                                          <p:spTgt spid="462"/>
                                        </p:tgtEl>
                                        <p:attrNameLst>
                                          <p:attrName>style.visibility</p:attrName>
                                        </p:attrNameLst>
                                      </p:cBhvr>
                                      <p:to>
                                        <p:strVal val="hidden"/>
                                      </p:to>
                                    </p:set>
                                  </p:childTnLst>
                                </p:cTn>
                              </p:par>
                              <p:par>
                                <p:cTn id="727" presetID="1" presetClass="exit" presetSubtype="0" fill="hold" grpId="1" nodeType="withEffect">
                                  <p:stCondLst>
                                    <p:cond delay="0"/>
                                  </p:stCondLst>
                                  <p:childTnLst>
                                    <p:set>
                                      <p:cBhvr>
                                        <p:cTn id="728" dur="1" fill="hold">
                                          <p:stCondLst>
                                            <p:cond delay="0"/>
                                          </p:stCondLst>
                                        </p:cTn>
                                        <p:tgtEl>
                                          <p:spTgt spid="463"/>
                                        </p:tgtEl>
                                        <p:attrNameLst>
                                          <p:attrName>style.visibility</p:attrName>
                                        </p:attrNameLst>
                                      </p:cBhvr>
                                      <p:to>
                                        <p:strVal val="hidden"/>
                                      </p:to>
                                    </p:set>
                                  </p:childTnLst>
                                </p:cTn>
                              </p:par>
                              <p:par>
                                <p:cTn id="729" presetID="1" presetClass="exit" presetSubtype="0" fill="hold" grpId="1" nodeType="withEffect">
                                  <p:stCondLst>
                                    <p:cond delay="0"/>
                                  </p:stCondLst>
                                  <p:childTnLst>
                                    <p:set>
                                      <p:cBhvr>
                                        <p:cTn id="730" dur="1" fill="hold">
                                          <p:stCondLst>
                                            <p:cond delay="0"/>
                                          </p:stCondLst>
                                        </p:cTn>
                                        <p:tgtEl>
                                          <p:spTgt spid="464"/>
                                        </p:tgtEl>
                                        <p:attrNameLst>
                                          <p:attrName>style.visibility</p:attrName>
                                        </p:attrNameLst>
                                      </p:cBhvr>
                                      <p:to>
                                        <p:strVal val="hidden"/>
                                      </p:to>
                                    </p:set>
                                  </p:childTnLst>
                                </p:cTn>
                              </p:par>
                              <p:par>
                                <p:cTn id="731" presetID="1" presetClass="exit" presetSubtype="0" fill="hold" grpId="1" nodeType="withEffect">
                                  <p:stCondLst>
                                    <p:cond delay="0"/>
                                  </p:stCondLst>
                                  <p:childTnLst>
                                    <p:set>
                                      <p:cBhvr>
                                        <p:cTn id="732" dur="1" fill="hold">
                                          <p:stCondLst>
                                            <p:cond delay="0"/>
                                          </p:stCondLst>
                                        </p:cTn>
                                        <p:tgtEl>
                                          <p:spTgt spid="465"/>
                                        </p:tgtEl>
                                        <p:attrNameLst>
                                          <p:attrName>style.visibility</p:attrName>
                                        </p:attrNameLst>
                                      </p:cBhvr>
                                      <p:to>
                                        <p:strVal val="hidden"/>
                                      </p:to>
                                    </p:set>
                                  </p:childTnLst>
                                </p:cTn>
                              </p:par>
                              <p:par>
                                <p:cTn id="733" presetID="1" presetClass="exit" presetSubtype="0" fill="hold" grpId="1" nodeType="withEffect">
                                  <p:stCondLst>
                                    <p:cond delay="0"/>
                                  </p:stCondLst>
                                  <p:childTnLst>
                                    <p:set>
                                      <p:cBhvr>
                                        <p:cTn id="734" dur="1" fill="hold">
                                          <p:stCondLst>
                                            <p:cond delay="0"/>
                                          </p:stCondLst>
                                        </p:cTn>
                                        <p:tgtEl>
                                          <p:spTgt spid="466"/>
                                        </p:tgtEl>
                                        <p:attrNameLst>
                                          <p:attrName>style.visibility</p:attrName>
                                        </p:attrNameLst>
                                      </p:cBhvr>
                                      <p:to>
                                        <p:strVal val="hidden"/>
                                      </p:to>
                                    </p:set>
                                  </p:childTnLst>
                                </p:cTn>
                              </p:par>
                              <p:par>
                                <p:cTn id="735" presetID="1" presetClass="exit" presetSubtype="0" fill="hold" grpId="1" nodeType="withEffect">
                                  <p:stCondLst>
                                    <p:cond delay="0"/>
                                  </p:stCondLst>
                                  <p:childTnLst>
                                    <p:set>
                                      <p:cBhvr>
                                        <p:cTn id="736" dur="1" fill="hold">
                                          <p:stCondLst>
                                            <p:cond delay="0"/>
                                          </p:stCondLst>
                                        </p:cTn>
                                        <p:tgtEl>
                                          <p:spTgt spid="467"/>
                                        </p:tgtEl>
                                        <p:attrNameLst>
                                          <p:attrName>style.visibility</p:attrName>
                                        </p:attrNameLst>
                                      </p:cBhvr>
                                      <p:to>
                                        <p:strVal val="hidden"/>
                                      </p:to>
                                    </p:set>
                                  </p:childTnLst>
                                </p:cTn>
                              </p:par>
                              <p:par>
                                <p:cTn id="737" presetID="1" presetClass="exit" presetSubtype="0" fill="hold" grpId="1" nodeType="withEffect">
                                  <p:stCondLst>
                                    <p:cond delay="0"/>
                                  </p:stCondLst>
                                  <p:childTnLst>
                                    <p:set>
                                      <p:cBhvr>
                                        <p:cTn id="738" dur="1" fill="hold">
                                          <p:stCondLst>
                                            <p:cond delay="0"/>
                                          </p:stCondLst>
                                        </p:cTn>
                                        <p:tgtEl>
                                          <p:spTgt spid="468"/>
                                        </p:tgtEl>
                                        <p:attrNameLst>
                                          <p:attrName>style.visibility</p:attrName>
                                        </p:attrNameLst>
                                      </p:cBhvr>
                                      <p:to>
                                        <p:strVal val="hidden"/>
                                      </p:to>
                                    </p:set>
                                  </p:childTnLst>
                                </p:cTn>
                              </p:par>
                              <p:par>
                                <p:cTn id="739" presetID="1" presetClass="exit" presetSubtype="0" fill="hold" grpId="1" nodeType="withEffect">
                                  <p:stCondLst>
                                    <p:cond delay="0"/>
                                  </p:stCondLst>
                                  <p:childTnLst>
                                    <p:set>
                                      <p:cBhvr>
                                        <p:cTn id="740" dur="1" fill="hold">
                                          <p:stCondLst>
                                            <p:cond delay="0"/>
                                          </p:stCondLst>
                                        </p:cTn>
                                        <p:tgtEl>
                                          <p:spTgt spid="469"/>
                                        </p:tgtEl>
                                        <p:attrNameLst>
                                          <p:attrName>style.visibility</p:attrName>
                                        </p:attrNameLst>
                                      </p:cBhvr>
                                      <p:to>
                                        <p:strVal val="hidden"/>
                                      </p:to>
                                    </p:set>
                                  </p:childTnLst>
                                </p:cTn>
                              </p:par>
                              <p:par>
                                <p:cTn id="741" presetID="1" presetClass="exit" presetSubtype="0" fill="hold" grpId="1" nodeType="withEffect">
                                  <p:stCondLst>
                                    <p:cond delay="0"/>
                                  </p:stCondLst>
                                  <p:childTnLst>
                                    <p:set>
                                      <p:cBhvr>
                                        <p:cTn id="742" dur="1" fill="hold">
                                          <p:stCondLst>
                                            <p:cond delay="0"/>
                                          </p:stCondLst>
                                        </p:cTn>
                                        <p:tgtEl>
                                          <p:spTgt spid="470"/>
                                        </p:tgtEl>
                                        <p:attrNameLst>
                                          <p:attrName>style.visibility</p:attrName>
                                        </p:attrNameLst>
                                      </p:cBhvr>
                                      <p:to>
                                        <p:strVal val="hidden"/>
                                      </p:to>
                                    </p:set>
                                  </p:childTnLst>
                                </p:cTn>
                              </p:par>
                              <p:par>
                                <p:cTn id="743" presetID="1" presetClass="exit" presetSubtype="0" fill="hold" grpId="1" nodeType="withEffect">
                                  <p:stCondLst>
                                    <p:cond delay="0"/>
                                  </p:stCondLst>
                                  <p:childTnLst>
                                    <p:set>
                                      <p:cBhvr>
                                        <p:cTn id="744" dur="1" fill="hold">
                                          <p:stCondLst>
                                            <p:cond delay="0"/>
                                          </p:stCondLst>
                                        </p:cTn>
                                        <p:tgtEl>
                                          <p:spTgt spid="471"/>
                                        </p:tgtEl>
                                        <p:attrNameLst>
                                          <p:attrName>style.visibility</p:attrName>
                                        </p:attrNameLst>
                                      </p:cBhvr>
                                      <p:to>
                                        <p:strVal val="hidden"/>
                                      </p:to>
                                    </p:set>
                                  </p:childTnLst>
                                </p:cTn>
                              </p:par>
                              <p:par>
                                <p:cTn id="745" presetID="1" presetClass="exit" presetSubtype="0" fill="hold" grpId="1" nodeType="withEffect">
                                  <p:stCondLst>
                                    <p:cond delay="0"/>
                                  </p:stCondLst>
                                  <p:childTnLst>
                                    <p:set>
                                      <p:cBhvr>
                                        <p:cTn id="746" dur="1" fill="hold">
                                          <p:stCondLst>
                                            <p:cond delay="0"/>
                                          </p:stCondLst>
                                        </p:cTn>
                                        <p:tgtEl>
                                          <p:spTgt spid="472"/>
                                        </p:tgtEl>
                                        <p:attrNameLst>
                                          <p:attrName>style.visibility</p:attrName>
                                        </p:attrNameLst>
                                      </p:cBhvr>
                                      <p:to>
                                        <p:strVal val="hidden"/>
                                      </p:to>
                                    </p:set>
                                  </p:childTnLst>
                                </p:cTn>
                              </p:par>
                              <p:par>
                                <p:cTn id="747" presetID="1" presetClass="exit" presetSubtype="0" fill="hold" grpId="1" nodeType="withEffect">
                                  <p:stCondLst>
                                    <p:cond delay="0"/>
                                  </p:stCondLst>
                                  <p:childTnLst>
                                    <p:set>
                                      <p:cBhvr>
                                        <p:cTn id="748" dur="1" fill="hold">
                                          <p:stCondLst>
                                            <p:cond delay="0"/>
                                          </p:stCondLst>
                                        </p:cTn>
                                        <p:tgtEl>
                                          <p:spTgt spid="473"/>
                                        </p:tgtEl>
                                        <p:attrNameLst>
                                          <p:attrName>style.visibility</p:attrName>
                                        </p:attrNameLst>
                                      </p:cBhvr>
                                      <p:to>
                                        <p:strVal val="hidden"/>
                                      </p:to>
                                    </p:set>
                                  </p:childTnLst>
                                </p:cTn>
                              </p:par>
                              <p:par>
                                <p:cTn id="749" presetID="1" presetClass="exit" presetSubtype="0" fill="hold" grpId="1" nodeType="withEffect">
                                  <p:stCondLst>
                                    <p:cond delay="0"/>
                                  </p:stCondLst>
                                  <p:childTnLst>
                                    <p:set>
                                      <p:cBhvr>
                                        <p:cTn id="750" dur="1" fill="hold">
                                          <p:stCondLst>
                                            <p:cond delay="0"/>
                                          </p:stCondLst>
                                        </p:cTn>
                                        <p:tgtEl>
                                          <p:spTgt spid="474"/>
                                        </p:tgtEl>
                                        <p:attrNameLst>
                                          <p:attrName>style.visibility</p:attrName>
                                        </p:attrNameLst>
                                      </p:cBhvr>
                                      <p:to>
                                        <p:strVal val="hidden"/>
                                      </p:to>
                                    </p:set>
                                  </p:childTnLst>
                                </p:cTn>
                              </p:par>
                              <p:par>
                                <p:cTn id="751" presetID="1" presetClass="exit" presetSubtype="0" fill="hold" grpId="1" nodeType="withEffect">
                                  <p:stCondLst>
                                    <p:cond delay="0"/>
                                  </p:stCondLst>
                                  <p:childTnLst>
                                    <p:set>
                                      <p:cBhvr>
                                        <p:cTn id="752" dur="1" fill="hold">
                                          <p:stCondLst>
                                            <p:cond delay="0"/>
                                          </p:stCondLst>
                                        </p:cTn>
                                        <p:tgtEl>
                                          <p:spTgt spid="475"/>
                                        </p:tgtEl>
                                        <p:attrNameLst>
                                          <p:attrName>style.visibility</p:attrName>
                                        </p:attrNameLst>
                                      </p:cBhvr>
                                      <p:to>
                                        <p:strVal val="hidden"/>
                                      </p:to>
                                    </p:set>
                                  </p:childTnLst>
                                </p:cTn>
                              </p:par>
                              <p:par>
                                <p:cTn id="753" presetID="1" presetClass="exit" presetSubtype="0" fill="hold" grpId="1" nodeType="withEffect">
                                  <p:stCondLst>
                                    <p:cond delay="0"/>
                                  </p:stCondLst>
                                  <p:childTnLst>
                                    <p:set>
                                      <p:cBhvr>
                                        <p:cTn id="754" dur="1" fill="hold">
                                          <p:stCondLst>
                                            <p:cond delay="0"/>
                                          </p:stCondLst>
                                        </p:cTn>
                                        <p:tgtEl>
                                          <p:spTgt spid="476"/>
                                        </p:tgtEl>
                                        <p:attrNameLst>
                                          <p:attrName>style.visibility</p:attrName>
                                        </p:attrNameLst>
                                      </p:cBhvr>
                                      <p:to>
                                        <p:strVal val="hidden"/>
                                      </p:to>
                                    </p:set>
                                  </p:childTnLst>
                                </p:cTn>
                              </p:par>
                              <p:par>
                                <p:cTn id="755" presetID="1" presetClass="exit" presetSubtype="0" fill="hold" grpId="1" nodeType="withEffect">
                                  <p:stCondLst>
                                    <p:cond delay="0"/>
                                  </p:stCondLst>
                                  <p:childTnLst>
                                    <p:set>
                                      <p:cBhvr>
                                        <p:cTn id="756" dur="1" fill="hold">
                                          <p:stCondLst>
                                            <p:cond delay="0"/>
                                          </p:stCondLst>
                                        </p:cTn>
                                        <p:tgtEl>
                                          <p:spTgt spid="477"/>
                                        </p:tgtEl>
                                        <p:attrNameLst>
                                          <p:attrName>style.visibility</p:attrName>
                                        </p:attrNameLst>
                                      </p:cBhvr>
                                      <p:to>
                                        <p:strVal val="hidden"/>
                                      </p:to>
                                    </p:set>
                                  </p:childTnLst>
                                </p:cTn>
                              </p:par>
                              <p:par>
                                <p:cTn id="757" presetID="1" presetClass="exit" presetSubtype="0" fill="hold" grpId="1" nodeType="withEffect">
                                  <p:stCondLst>
                                    <p:cond delay="0"/>
                                  </p:stCondLst>
                                  <p:childTnLst>
                                    <p:set>
                                      <p:cBhvr>
                                        <p:cTn id="758" dur="1" fill="hold">
                                          <p:stCondLst>
                                            <p:cond delay="0"/>
                                          </p:stCondLst>
                                        </p:cTn>
                                        <p:tgtEl>
                                          <p:spTgt spid="478"/>
                                        </p:tgtEl>
                                        <p:attrNameLst>
                                          <p:attrName>style.visibility</p:attrName>
                                        </p:attrNameLst>
                                      </p:cBhvr>
                                      <p:to>
                                        <p:strVal val="hidden"/>
                                      </p:to>
                                    </p:set>
                                  </p:childTnLst>
                                </p:cTn>
                              </p:par>
                              <p:par>
                                <p:cTn id="759" presetID="1" presetClass="exit" presetSubtype="0" fill="hold" grpId="1" nodeType="withEffect">
                                  <p:stCondLst>
                                    <p:cond delay="0"/>
                                  </p:stCondLst>
                                  <p:childTnLst>
                                    <p:set>
                                      <p:cBhvr>
                                        <p:cTn id="760" dur="1" fill="hold">
                                          <p:stCondLst>
                                            <p:cond delay="0"/>
                                          </p:stCondLst>
                                        </p:cTn>
                                        <p:tgtEl>
                                          <p:spTgt spid="479"/>
                                        </p:tgtEl>
                                        <p:attrNameLst>
                                          <p:attrName>style.visibility</p:attrName>
                                        </p:attrNameLst>
                                      </p:cBhvr>
                                      <p:to>
                                        <p:strVal val="hidden"/>
                                      </p:to>
                                    </p:set>
                                  </p:childTnLst>
                                </p:cTn>
                              </p:par>
                              <p:par>
                                <p:cTn id="761" presetID="1" presetClass="exit" presetSubtype="0" fill="hold" grpId="1" nodeType="withEffect">
                                  <p:stCondLst>
                                    <p:cond delay="0"/>
                                  </p:stCondLst>
                                  <p:childTnLst>
                                    <p:set>
                                      <p:cBhvr>
                                        <p:cTn id="762" dur="1" fill="hold">
                                          <p:stCondLst>
                                            <p:cond delay="0"/>
                                          </p:stCondLst>
                                        </p:cTn>
                                        <p:tgtEl>
                                          <p:spTgt spid="480"/>
                                        </p:tgtEl>
                                        <p:attrNameLst>
                                          <p:attrName>style.visibility</p:attrName>
                                        </p:attrNameLst>
                                      </p:cBhvr>
                                      <p:to>
                                        <p:strVal val="hidden"/>
                                      </p:to>
                                    </p:set>
                                  </p:childTnLst>
                                </p:cTn>
                              </p:par>
                              <p:par>
                                <p:cTn id="763" presetID="1" presetClass="exit" presetSubtype="0" fill="hold" grpId="1" nodeType="withEffect">
                                  <p:stCondLst>
                                    <p:cond delay="0"/>
                                  </p:stCondLst>
                                  <p:childTnLst>
                                    <p:set>
                                      <p:cBhvr>
                                        <p:cTn id="764" dur="1" fill="hold">
                                          <p:stCondLst>
                                            <p:cond delay="0"/>
                                          </p:stCondLst>
                                        </p:cTn>
                                        <p:tgtEl>
                                          <p:spTgt spid="481"/>
                                        </p:tgtEl>
                                        <p:attrNameLst>
                                          <p:attrName>style.visibility</p:attrName>
                                        </p:attrNameLst>
                                      </p:cBhvr>
                                      <p:to>
                                        <p:strVal val="hidden"/>
                                      </p:to>
                                    </p:set>
                                  </p:childTnLst>
                                </p:cTn>
                              </p:par>
                              <p:par>
                                <p:cTn id="765" presetID="1" presetClass="exit" presetSubtype="0" fill="hold" grpId="1" nodeType="withEffect">
                                  <p:stCondLst>
                                    <p:cond delay="0"/>
                                  </p:stCondLst>
                                  <p:childTnLst>
                                    <p:set>
                                      <p:cBhvr>
                                        <p:cTn id="766" dur="1" fill="hold">
                                          <p:stCondLst>
                                            <p:cond delay="0"/>
                                          </p:stCondLst>
                                        </p:cTn>
                                        <p:tgtEl>
                                          <p:spTgt spid="482"/>
                                        </p:tgtEl>
                                        <p:attrNameLst>
                                          <p:attrName>style.visibility</p:attrName>
                                        </p:attrNameLst>
                                      </p:cBhvr>
                                      <p:to>
                                        <p:strVal val="hidden"/>
                                      </p:to>
                                    </p:set>
                                  </p:childTnLst>
                                </p:cTn>
                              </p:par>
                              <p:par>
                                <p:cTn id="767" presetID="1" presetClass="exit" presetSubtype="0" fill="hold" grpId="1" nodeType="withEffect">
                                  <p:stCondLst>
                                    <p:cond delay="0"/>
                                  </p:stCondLst>
                                  <p:childTnLst>
                                    <p:set>
                                      <p:cBhvr>
                                        <p:cTn id="768" dur="1" fill="hold">
                                          <p:stCondLst>
                                            <p:cond delay="0"/>
                                          </p:stCondLst>
                                        </p:cTn>
                                        <p:tgtEl>
                                          <p:spTgt spid="483"/>
                                        </p:tgtEl>
                                        <p:attrNameLst>
                                          <p:attrName>style.visibility</p:attrName>
                                        </p:attrNameLst>
                                      </p:cBhvr>
                                      <p:to>
                                        <p:strVal val="hidden"/>
                                      </p:to>
                                    </p:set>
                                  </p:childTnLst>
                                </p:cTn>
                              </p:par>
                              <p:par>
                                <p:cTn id="769" presetID="1" presetClass="exit" presetSubtype="0" fill="hold" grpId="1" nodeType="withEffect">
                                  <p:stCondLst>
                                    <p:cond delay="0"/>
                                  </p:stCondLst>
                                  <p:childTnLst>
                                    <p:set>
                                      <p:cBhvr>
                                        <p:cTn id="770" dur="1" fill="hold">
                                          <p:stCondLst>
                                            <p:cond delay="0"/>
                                          </p:stCondLst>
                                        </p:cTn>
                                        <p:tgtEl>
                                          <p:spTgt spid="484"/>
                                        </p:tgtEl>
                                        <p:attrNameLst>
                                          <p:attrName>style.visibility</p:attrName>
                                        </p:attrNameLst>
                                      </p:cBhvr>
                                      <p:to>
                                        <p:strVal val="hidden"/>
                                      </p:to>
                                    </p:set>
                                  </p:childTnLst>
                                </p:cTn>
                              </p:par>
                              <p:par>
                                <p:cTn id="771" presetID="1" presetClass="exit" presetSubtype="0" fill="hold" grpId="1" nodeType="withEffect">
                                  <p:stCondLst>
                                    <p:cond delay="0"/>
                                  </p:stCondLst>
                                  <p:childTnLst>
                                    <p:set>
                                      <p:cBhvr>
                                        <p:cTn id="772" dur="1" fill="hold">
                                          <p:stCondLst>
                                            <p:cond delay="0"/>
                                          </p:stCondLst>
                                        </p:cTn>
                                        <p:tgtEl>
                                          <p:spTgt spid="485"/>
                                        </p:tgtEl>
                                        <p:attrNameLst>
                                          <p:attrName>style.visibility</p:attrName>
                                        </p:attrNameLst>
                                      </p:cBhvr>
                                      <p:to>
                                        <p:strVal val="hidden"/>
                                      </p:to>
                                    </p:set>
                                  </p:childTnLst>
                                </p:cTn>
                              </p:par>
                              <p:par>
                                <p:cTn id="773" presetID="1" presetClass="exit" presetSubtype="0" fill="hold" grpId="1" nodeType="withEffect">
                                  <p:stCondLst>
                                    <p:cond delay="0"/>
                                  </p:stCondLst>
                                  <p:childTnLst>
                                    <p:set>
                                      <p:cBhvr>
                                        <p:cTn id="774" dur="1" fill="hold">
                                          <p:stCondLst>
                                            <p:cond delay="0"/>
                                          </p:stCondLst>
                                        </p:cTn>
                                        <p:tgtEl>
                                          <p:spTgt spid="486"/>
                                        </p:tgtEl>
                                        <p:attrNameLst>
                                          <p:attrName>style.visibility</p:attrName>
                                        </p:attrNameLst>
                                      </p:cBhvr>
                                      <p:to>
                                        <p:strVal val="hidden"/>
                                      </p:to>
                                    </p:set>
                                  </p:childTnLst>
                                </p:cTn>
                              </p:par>
                              <p:par>
                                <p:cTn id="775" presetID="1" presetClass="exit" presetSubtype="0" fill="hold" grpId="1" nodeType="withEffect">
                                  <p:stCondLst>
                                    <p:cond delay="0"/>
                                  </p:stCondLst>
                                  <p:childTnLst>
                                    <p:set>
                                      <p:cBhvr>
                                        <p:cTn id="776" dur="1" fill="hold">
                                          <p:stCondLst>
                                            <p:cond delay="0"/>
                                          </p:stCondLst>
                                        </p:cTn>
                                        <p:tgtEl>
                                          <p:spTgt spid="487"/>
                                        </p:tgtEl>
                                        <p:attrNameLst>
                                          <p:attrName>style.visibility</p:attrName>
                                        </p:attrNameLst>
                                      </p:cBhvr>
                                      <p:to>
                                        <p:strVal val="hidden"/>
                                      </p:to>
                                    </p:set>
                                  </p:childTnLst>
                                </p:cTn>
                              </p:par>
                              <p:par>
                                <p:cTn id="777" presetID="1" presetClass="exit" presetSubtype="0" fill="hold" grpId="1" nodeType="withEffect">
                                  <p:stCondLst>
                                    <p:cond delay="0"/>
                                  </p:stCondLst>
                                  <p:childTnLst>
                                    <p:set>
                                      <p:cBhvr>
                                        <p:cTn id="778" dur="1" fill="hold">
                                          <p:stCondLst>
                                            <p:cond delay="0"/>
                                          </p:stCondLst>
                                        </p:cTn>
                                        <p:tgtEl>
                                          <p:spTgt spid="488"/>
                                        </p:tgtEl>
                                        <p:attrNameLst>
                                          <p:attrName>style.visibility</p:attrName>
                                        </p:attrNameLst>
                                      </p:cBhvr>
                                      <p:to>
                                        <p:strVal val="hidden"/>
                                      </p:to>
                                    </p:set>
                                  </p:childTnLst>
                                </p:cTn>
                              </p:par>
                              <p:par>
                                <p:cTn id="779" presetID="10" presetClass="entr" presetSubtype="0" fill="hold" nodeType="withEffect">
                                  <p:stCondLst>
                                    <p:cond delay="1100"/>
                                  </p:stCondLst>
                                  <p:childTnLst>
                                    <p:set>
                                      <p:cBhvr>
                                        <p:cTn id="780" dur="1" fill="hold">
                                          <p:stCondLst>
                                            <p:cond delay="0"/>
                                          </p:stCondLst>
                                        </p:cTn>
                                        <p:tgtEl>
                                          <p:spTgt spid="180"/>
                                        </p:tgtEl>
                                        <p:attrNameLst>
                                          <p:attrName>style.visibility</p:attrName>
                                        </p:attrNameLst>
                                      </p:cBhvr>
                                      <p:to>
                                        <p:strVal val="visible"/>
                                      </p:to>
                                    </p:set>
                                    <p:animEffect transition="in" filter="fade">
                                      <p:cBhvr>
                                        <p:cTn id="78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animBg="1"/>
      <p:bldP spid="379" grpId="1" animBg="1"/>
      <p:bldP spid="380" grpId="0" animBg="1"/>
      <p:bldP spid="380" grpId="1" animBg="1"/>
      <p:bldP spid="381" grpId="0" animBg="1"/>
      <p:bldP spid="381" grpId="1" animBg="1"/>
      <p:bldP spid="382" grpId="0" animBg="1"/>
      <p:bldP spid="382" grpId="1" animBg="1"/>
      <p:bldP spid="383" grpId="0" animBg="1"/>
      <p:bldP spid="383" grpId="1" animBg="1"/>
      <p:bldP spid="384" grpId="0" animBg="1"/>
      <p:bldP spid="384" grpId="1" animBg="1"/>
      <p:bldP spid="385" grpId="0" animBg="1"/>
      <p:bldP spid="385" grpId="1" animBg="1"/>
      <p:bldP spid="386" grpId="0" animBg="1"/>
      <p:bldP spid="386" grpId="1" animBg="1"/>
      <p:bldP spid="387" grpId="0" animBg="1"/>
      <p:bldP spid="387" grpId="1" animBg="1"/>
      <p:bldP spid="388" grpId="0" animBg="1"/>
      <p:bldP spid="388" grpId="1" animBg="1"/>
      <p:bldP spid="389" grpId="0" animBg="1"/>
      <p:bldP spid="389" grpId="1" animBg="1"/>
      <p:bldP spid="390" grpId="0" animBg="1"/>
      <p:bldP spid="390" grpId="1" animBg="1"/>
      <p:bldP spid="391" grpId="0" animBg="1"/>
      <p:bldP spid="391" grpId="1" animBg="1"/>
      <p:bldP spid="392" grpId="0" animBg="1"/>
      <p:bldP spid="392" grpId="1" animBg="1"/>
      <p:bldP spid="393" grpId="0" animBg="1"/>
      <p:bldP spid="393" grpId="1" animBg="1"/>
      <p:bldP spid="394" grpId="0" animBg="1"/>
      <p:bldP spid="394" grpId="1" animBg="1"/>
      <p:bldP spid="395" grpId="0" animBg="1"/>
      <p:bldP spid="395" grpId="1" animBg="1"/>
      <p:bldP spid="396" grpId="0" animBg="1"/>
      <p:bldP spid="396" grpId="1" animBg="1"/>
      <p:bldP spid="397" grpId="0" animBg="1"/>
      <p:bldP spid="397" grpId="1" animBg="1"/>
      <p:bldP spid="398" grpId="0" animBg="1"/>
      <p:bldP spid="398" grpId="1" animBg="1"/>
      <p:bldP spid="399" grpId="0" animBg="1"/>
      <p:bldP spid="399" grpId="1" animBg="1"/>
      <p:bldP spid="400" grpId="0" animBg="1"/>
      <p:bldP spid="400" grpId="1" animBg="1"/>
      <p:bldP spid="401" grpId="0" animBg="1"/>
      <p:bldP spid="401" grpId="1" animBg="1"/>
      <p:bldP spid="402" grpId="0" animBg="1"/>
      <p:bldP spid="402" grpId="1" animBg="1"/>
      <p:bldP spid="403" grpId="0" animBg="1"/>
      <p:bldP spid="403" grpId="1" animBg="1"/>
      <p:bldP spid="404" grpId="0" animBg="1"/>
      <p:bldP spid="404" grpId="1" animBg="1"/>
      <p:bldP spid="405" grpId="0" animBg="1"/>
      <p:bldP spid="405" grpId="1"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0" grpId="1" animBg="1"/>
      <p:bldP spid="411" grpId="0" animBg="1"/>
      <p:bldP spid="411" grpId="1" animBg="1"/>
      <p:bldP spid="412" grpId="0" animBg="1"/>
      <p:bldP spid="412" grpId="1" animBg="1"/>
      <p:bldP spid="413" grpId="0" animBg="1"/>
      <p:bldP spid="413" grpId="1" animBg="1"/>
      <p:bldP spid="414" grpId="0" animBg="1"/>
      <p:bldP spid="414" grpId="1" animBg="1"/>
      <p:bldP spid="415" grpId="0" animBg="1"/>
      <p:bldP spid="415" grpId="1" animBg="1"/>
      <p:bldP spid="416" grpId="0" animBg="1"/>
      <p:bldP spid="416" grpId="1" animBg="1"/>
      <p:bldP spid="417" grpId="0" animBg="1"/>
      <p:bldP spid="417" grpId="1" animBg="1"/>
      <p:bldP spid="418" grpId="0" animBg="1"/>
      <p:bldP spid="418" grpId="1" animBg="1"/>
      <p:bldP spid="419" grpId="0" animBg="1"/>
      <p:bldP spid="419" grpId="1" animBg="1"/>
      <p:bldP spid="420" grpId="0" animBg="1"/>
      <p:bldP spid="420" grpId="1" animBg="1"/>
      <p:bldP spid="421" grpId="0" animBg="1"/>
      <p:bldP spid="421" grpId="1" animBg="1"/>
      <p:bldP spid="422" grpId="0" animBg="1"/>
      <p:bldP spid="422" grpId="1" animBg="1"/>
      <p:bldP spid="423" grpId="0" animBg="1"/>
      <p:bldP spid="423" grpId="1" animBg="1"/>
      <p:bldP spid="424" grpId="0" animBg="1"/>
      <p:bldP spid="424" grpId="1" animBg="1"/>
      <p:bldP spid="425" grpId="0" animBg="1"/>
      <p:bldP spid="425" grpId="1" animBg="1"/>
      <p:bldP spid="426" grpId="0" animBg="1"/>
      <p:bldP spid="426" grpId="1" animBg="1"/>
      <p:bldP spid="427" grpId="0" animBg="1"/>
      <p:bldP spid="427" grpId="1" animBg="1"/>
      <p:bldP spid="428" grpId="0" animBg="1"/>
      <p:bldP spid="428" grpId="1" animBg="1"/>
      <p:bldP spid="429" grpId="0" animBg="1"/>
      <p:bldP spid="429" grpId="1" animBg="1"/>
      <p:bldP spid="430" grpId="0" animBg="1"/>
      <p:bldP spid="430" grpId="1" animBg="1"/>
      <p:bldP spid="431" grpId="0" animBg="1"/>
      <p:bldP spid="431" grpId="1" animBg="1"/>
      <p:bldP spid="432" grpId="0" animBg="1"/>
      <p:bldP spid="432" grpId="1" animBg="1"/>
      <p:bldP spid="433" grpId="0" animBg="1"/>
      <p:bldP spid="433" grpId="1" animBg="1"/>
      <p:bldP spid="434" grpId="0" animBg="1"/>
      <p:bldP spid="434" grpId="1" animBg="1"/>
      <p:bldP spid="435" grpId="0" animBg="1"/>
      <p:bldP spid="435" grpId="1" animBg="1"/>
      <p:bldP spid="436" grpId="0" animBg="1"/>
      <p:bldP spid="436" grpId="1" animBg="1"/>
      <p:bldP spid="437" grpId="0" animBg="1"/>
      <p:bldP spid="437" grpId="1" animBg="1"/>
      <p:bldP spid="438" grpId="0" animBg="1"/>
      <p:bldP spid="438" grpId="1" animBg="1"/>
      <p:bldP spid="439" grpId="0" animBg="1"/>
      <p:bldP spid="439" grpId="1" animBg="1"/>
      <p:bldP spid="440" grpId="0" animBg="1"/>
      <p:bldP spid="440" grpId="1" animBg="1"/>
      <p:bldP spid="441" grpId="0" animBg="1"/>
      <p:bldP spid="441" grpId="1" animBg="1"/>
      <p:bldP spid="442" grpId="0" animBg="1"/>
      <p:bldP spid="442" grpId="1" animBg="1"/>
      <p:bldP spid="443" grpId="0" animBg="1"/>
      <p:bldP spid="443" grpId="1" animBg="1"/>
      <p:bldP spid="444" grpId="0" animBg="1"/>
      <p:bldP spid="444" grpId="1" animBg="1"/>
      <p:bldP spid="445" grpId="0" animBg="1"/>
      <p:bldP spid="445" grpId="1" animBg="1"/>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58" grpId="0" animBg="1"/>
      <p:bldP spid="458" grpId="1" animBg="1"/>
      <p:bldP spid="459" grpId="0" animBg="1"/>
      <p:bldP spid="459" grpId="1" animBg="1"/>
      <p:bldP spid="460" grpId="0" animBg="1"/>
      <p:bldP spid="460" grpId="1" animBg="1"/>
      <p:bldP spid="461" grpId="0" animBg="1"/>
      <p:bldP spid="461" grpId="1" animBg="1"/>
      <p:bldP spid="462" grpId="0" animBg="1"/>
      <p:bldP spid="462" grpId="1" animBg="1"/>
      <p:bldP spid="463" grpId="0" animBg="1"/>
      <p:bldP spid="463" grpId="1" animBg="1"/>
      <p:bldP spid="464" grpId="0" animBg="1"/>
      <p:bldP spid="464" grpId="1" animBg="1"/>
      <p:bldP spid="465" grpId="0" animBg="1"/>
      <p:bldP spid="465" grpId="1" animBg="1"/>
      <p:bldP spid="466" grpId="0" animBg="1"/>
      <p:bldP spid="466" grpId="1" animBg="1"/>
      <p:bldP spid="467" grpId="0" animBg="1"/>
      <p:bldP spid="467" grpId="1" animBg="1"/>
      <p:bldP spid="468" grpId="0" animBg="1"/>
      <p:bldP spid="468" grpId="1" animBg="1"/>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P spid="474" grpId="0" animBg="1"/>
      <p:bldP spid="474" grpId="1" animBg="1"/>
      <p:bldP spid="475" grpId="0" animBg="1"/>
      <p:bldP spid="475" grpId="1" animBg="1"/>
      <p:bldP spid="476" grpId="0" animBg="1"/>
      <p:bldP spid="476" grpId="1" animBg="1"/>
      <p:bldP spid="477" grpId="0" animBg="1"/>
      <p:bldP spid="477" grpId="1" animBg="1"/>
      <p:bldP spid="478" grpId="0" animBg="1"/>
      <p:bldP spid="478" grpId="1" animBg="1"/>
      <p:bldP spid="479" grpId="0" animBg="1"/>
      <p:bldP spid="479" grpId="1" animBg="1"/>
      <p:bldP spid="480" grpId="0" animBg="1"/>
      <p:bldP spid="480" grpId="1" animBg="1"/>
      <p:bldP spid="481" grpId="0" animBg="1"/>
      <p:bldP spid="481" grpId="1" animBg="1"/>
      <p:bldP spid="482" grpId="0" animBg="1"/>
      <p:bldP spid="482" grpId="1" animBg="1"/>
      <p:bldP spid="483" grpId="0" animBg="1"/>
      <p:bldP spid="483" grpId="1" animBg="1"/>
      <p:bldP spid="484" grpId="0" animBg="1"/>
      <p:bldP spid="484" grpId="1" animBg="1"/>
      <p:bldP spid="485" grpId="0" animBg="1"/>
      <p:bldP spid="485" grpId="1" animBg="1"/>
      <p:bldP spid="486" grpId="0" animBg="1"/>
      <p:bldP spid="486" grpId="1" animBg="1"/>
      <p:bldP spid="487" grpId="0" animBg="1"/>
      <p:bldP spid="487" grpId="1" animBg="1"/>
      <p:bldP spid="488" grpId="0" animBg="1"/>
      <p:bldP spid="48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6"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37" name="Hack"/>
          <p:cNvSpPr txBox="1"/>
          <p:nvPr/>
        </p:nvSpPr>
        <p:spPr>
          <a:xfrm>
            <a:off x="1474554" y="1480848"/>
            <a:ext cx="3007555"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Initiate Hack</a:t>
            </a:r>
            <a:endParaRPr lang="en-US" sz="4000" b="1" dirty="0">
              <a:solidFill>
                <a:schemeClr val="accent3">
                  <a:lumMod val="75000"/>
                </a:schemeClr>
              </a:solidFill>
              <a:latin typeface="Microsoft Sans Serif" pitchFamily="34" charset="0"/>
              <a:cs typeface="Microsoft Sans Serif" pitchFamily="34" charset="0"/>
            </a:endParaRPr>
          </a:p>
        </p:txBody>
      </p:sp>
      <p:sp>
        <p:nvSpPr>
          <p:cNvPr id="38"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0"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1" name="Word 1"/>
          <p:cNvSpPr/>
          <p:nvPr/>
        </p:nvSpPr>
        <p:spPr>
          <a:xfrm>
            <a:off x="1348714" y="-1357346"/>
            <a:ext cx="133402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00B0F0"/>
                </a:solidFill>
                <a:effectLst/>
                <a:latin typeface="Century Gothic" pitchFamily="34" charset="0"/>
              </a:rPr>
              <a:t>The</a:t>
            </a:r>
            <a:endParaRPr lang="en-US" altLang="ko-KR" sz="5400" b="1" cap="none" spc="0" dirty="0">
              <a:ln/>
              <a:solidFill>
                <a:srgbClr val="00B0F0"/>
              </a:solidFill>
              <a:effectLst/>
              <a:latin typeface="Century Gothic" pitchFamily="34" charset="0"/>
            </a:endParaRPr>
          </a:p>
        </p:txBody>
      </p:sp>
      <p:sp>
        <p:nvSpPr>
          <p:cNvPr id="48" name="Word 2"/>
          <p:cNvSpPr/>
          <p:nvPr/>
        </p:nvSpPr>
        <p:spPr>
          <a:xfrm>
            <a:off x="1279783" y="-214316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smtClean="0">
                <a:ln/>
                <a:solidFill>
                  <a:srgbClr val="F604D3"/>
                </a:solidFill>
                <a:latin typeface="Century Gothic" pitchFamily="34" charset="0"/>
              </a:rPr>
              <a:t>sun</a:t>
            </a:r>
            <a:endParaRPr lang="en-US" altLang="ko-KR" sz="5400" b="1" cap="none" spc="0" dirty="0">
              <a:ln/>
              <a:solidFill>
                <a:srgbClr val="F604D3"/>
              </a:solidFill>
              <a:effectLst/>
              <a:latin typeface="Century Gothic" pitchFamily="34" charset="0"/>
            </a:endParaRPr>
          </a:p>
        </p:txBody>
      </p:sp>
      <p:sp>
        <p:nvSpPr>
          <p:cNvPr id="49" name="Word 3"/>
          <p:cNvSpPr/>
          <p:nvPr/>
        </p:nvSpPr>
        <p:spPr>
          <a:xfrm>
            <a:off x="1389588" y="-2857544"/>
            <a:ext cx="16257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FF00"/>
                </a:solidFill>
                <a:effectLst/>
                <a:latin typeface="Century Gothic" pitchFamily="34" charset="0"/>
              </a:rPr>
              <a:t>rises</a:t>
            </a:r>
            <a:endParaRPr lang="en-US" altLang="ko-KR" sz="5400" b="1" cap="none" spc="0" dirty="0">
              <a:ln/>
              <a:solidFill>
                <a:srgbClr val="FFFF00"/>
              </a:solidFill>
              <a:effectLst/>
              <a:latin typeface="Century Gothic" pitchFamily="34" charset="0"/>
            </a:endParaRPr>
          </a:p>
        </p:txBody>
      </p:sp>
      <p:sp>
        <p:nvSpPr>
          <p:cNvPr id="50" name="Word 4"/>
          <p:cNvSpPr/>
          <p:nvPr/>
        </p:nvSpPr>
        <p:spPr>
          <a:xfrm>
            <a:off x="1618017" y="-357192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7030A0"/>
                </a:solidFill>
                <a:effectLst/>
                <a:latin typeface="Century Gothic" pitchFamily="34" charset="0"/>
              </a:rPr>
              <a:t>in</a:t>
            </a:r>
            <a:endParaRPr lang="en-US" altLang="ko-KR" sz="5400" b="1" cap="none" spc="0" dirty="0">
              <a:ln/>
              <a:solidFill>
                <a:srgbClr val="7030A0"/>
              </a:solidFill>
              <a:effectLst/>
              <a:latin typeface="Century Gothic" pitchFamily="34" charset="0"/>
            </a:endParaRPr>
          </a:p>
        </p:txBody>
      </p:sp>
      <p:sp>
        <p:nvSpPr>
          <p:cNvPr id="51" name="Word 5"/>
          <p:cNvSpPr/>
          <p:nvPr/>
        </p:nvSpPr>
        <p:spPr>
          <a:xfrm>
            <a:off x="1334286" y="-428630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0000"/>
                </a:solidFill>
                <a:effectLst/>
                <a:latin typeface="Century Gothic" pitchFamily="34" charset="0"/>
              </a:rPr>
              <a:t>the</a:t>
            </a:r>
            <a:endParaRPr lang="en-US" altLang="ko-KR" sz="5400" b="1" cap="none" spc="0" dirty="0">
              <a:ln/>
              <a:solidFill>
                <a:srgbClr val="FF0000"/>
              </a:solidFill>
              <a:effectLst/>
              <a:latin typeface="Century Gothic" pitchFamily="34" charset="0"/>
            </a:endParaRPr>
          </a:p>
        </p:txBody>
      </p:sp>
      <p:sp>
        <p:nvSpPr>
          <p:cNvPr id="52" name="Word 6"/>
          <p:cNvSpPr/>
          <p:nvPr/>
        </p:nvSpPr>
        <p:spPr>
          <a:xfrm>
            <a:off x="275503" y="-5000684"/>
            <a:ext cx="295465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C000"/>
                </a:solidFill>
                <a:effectLst/>
                <a:latin typeface="Century Gothic" pitchFamily="34" charset="0"/>
              </a:rPr>
              <a:t>morning</a:t>
            </a:r>
            <a:endParaRPr lang="en-US" altLang="ko-KR" sz="5400" b="1" cap="none" spc="0" dirty="0">
              <a:ln/>
              <a:solidFill>
                <a:srgbClr val="FFC000"/>
              </a:solidFill>
              <a:effectLst/>
              <a:latin typeface="Century Gothic" pitchFamily="34" charset="0"/>
            </a:endParaRPr>
          </a:p>
        </p:txBody>
      </p:sp>
      <p:sp>
        <p:nvSpPr>
          <p:cNvPr id="55"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Hack"/>
          <p:cNvSpPr txBox="1"/>
          <p:nvPr/>
        </p:nvSpPr>
        <p:spPr>
          <a:xfrm>
            <a:off x="1063384" y="1633248"/>
            <a:ext cx="3829895"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Access Granted</a:t>
            </a:r>
            <a:endParaRPr lang="en-US" sz="4000" b="1" dirty="0">
              <a:solidFill>
                <a:schemeClr val="accent3">
                  <a:lumMod val="75000"/>
                </a:schemeClr>
              </a:solidFill>
              <a:latin typeface="Microsoft Sans Serif" pitchFamily="34" charset="0"/>
              <a:cs typeface="Microsoft Sans Serif" pitchFamily="34" charset="0"/>
            </a:endParaRPr>
          </a:p>
        </p:txBody>
      </p:sp>
      <p:grpSp>
        <p:nvGrpSpPr>
          <p:cNvPr id="57" name="Answer"/>
          <p:cNvGrpSpPr/>
          <p:nvPr/>
        </p:nvGrpSpPr>
        <p:grpSpPr>
          <a:xfrm>
            <a:off x="963045" y="6968432"/>
            <a:ext cx="4180459" cy="5604632"/>
            <a:chOff x="803969" y="-428628"/>
            <a:chExt cx="7411369" cy="1857364"/>
          </a:xfrm>
        </p:grpSpPr>
        <p:sp>
          <p:nvSpPr>
            <p:cNvPr id="58" name="모서리가 둥근 직사각형 57"/>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9" name="TextBox 58"/>
            <p:cNvSpPr txBox="1"/>
            <p:nvPr/>
          </p:nvSpPr>
          <p:spPr>
            <a:xfrm>
              <a:off x="1000101" y="-345660"/>
              <a:ext cx="7215237" cy="479384"/>
            </a:xfrm>
            <a:prstGeom prst="rect">
              <a:avLst/>
            </a:prstGeom>
            <a:noFill/>
          </p:spPr>
          <p:txBody>
            <a:bodyPr wrap="square" rtlCol="0">
              <a:spAutoFit/>
            </a:bodyPr>
            <a:lstStyle/>
            <a:p>
              <a:r>
                <a:rPr lang="en-US" sz="4400" dirty="0" smtClean="0">
                  <a:solidFill>
                    <a:schemeClr val="bg1"/>
                  </a:solidFill>
                  <a:latin typeface="Century Gothic" pitchFamily="34" charset="0"/>
                </a:rPr>
                <a:t>The sun rises in the morning.</a:t>
              </a:r>
              <a:endParaRPr lang="en-US" sz="4400" dirty="0">
                <a:solidFill>
                  <a:schemeClr val="bg1"/>
                </a:solidFill>
              </a:endParaRPr>
            </a:p>
          </p:txBody>
        </p:sp>
      </p:grpSp>
      <p:pic>
        <p:nvPicPr>
          <p:cNvPr id="60"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61"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Century Gothic" pitchFamily="34" charset="0"/>
              </a:rPr>
              <a:t>Use your Spy Phone to hack into the computers.</a:t>
            </a:r>
            <a:endParaRPr lang="en-US" sz="2800" b="1" dirty="0">
              <a:latin typeface="Century Gothic" pitchFamily="34" charset="0"/>
            </a:endParaRPr>
          </a:p>
        </p:txBody>
      </p:sp>
      <p:grpSp>
        <p:nvGrpSpPr>
          <p:cNvPr id="62"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63" name="직사각형 62"/>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5</a:t>
              </a:r>
              <a:endParaRPr lang="en-US" dirty="0">
                <a:solidFill>
                  <a:schemeClr val="accent3">
                    <a:lumMod val="50000"/>
                  </a:schemeClr>
                </a:solidFill>
                <a:latin typeface="Arial Black" pitchFamily="34" charset="0"/>
              </a:endParaRPr>
            </a:p>
          </p:txBody>
        </p:sp>
        <p:sp>
          <p:nvSpPr>
            <p:cNvPr id="64" name="직사각형 63"/>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4</a:t>
              </a:r>
            </a:p>
          </p:txBody>
        </p:sp>
        <p:sp>
          <p:nvSpPr>
            <p:cNvPr id="65" name="직사각형 64"/>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3</a:t>
              </a:r>
            </a:p>
          </p:txBody>
        </p:sp>
        <p:sp>
          <p:nvSpPr>
            <p:cNvPr id="66" name="직사각형 65"/>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2</a:t>
              </a:r>
            </a:p>
          </p:txBody>
        </p:sp>
        <p:sp>
          <p:nvSpPr>
            <p:cNvPr id="67" name="직사각형 66"/>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1</a:t>
              </a:r>
            </a:p>
          </p:txBody>
        </p:sp>
      </p:grpSp>
      <p:sp>
        <p:nvSpPr>
          <p:cNvPr id="68"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69"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70"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71" name="직사각형 70"/>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rgbClr val="FF0000"/>
                </a:solidFill>
              </a:rPr>
              <a:t>Do  not erase this box. It helps the slide function.</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37"/>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37"/>
                                        </p:tgtEl>
                                        <p:attrNameLst>
                                          <p:attrName>style.color</p:attrName>
                                        </p:attrNameLst>
                                      </p:cBhvr>
                                      <p:to>
                                        <a:schemeClr val="bg1"/>
                                      </p:to>
                                    </p:animClr>
                                    <p:animClr clrSpc="rgb" dir="cw">
                                      <p:cBhvr>
                                        <p:cTn id="16" dur="100" autoRev="1" fill="hold"/>
                                        <p:tgtEl>
                                          <p:spTgt spid="37"/>
                                        </p:tgtEl>
                                        <p:attrNameLst>
                                          <p:attrName>fillcolor</p:attrName>
                                        </p:attrNameLst>
                                      </p:cBhvr>
                                      <p:to>
                                        <a:schemeClr val="bg1"/>
                                      </p:to>
                                    </p:animClr>
                                    <p:set>
                                      <p:cBhvr>
                                        <p:cTn id="17" dur="100" autoRev="1" fill="hold"/>
                                        <p:tgtEl>
                                          <p:spTgt spid="37"/>
                                        </p:tgtEl>
                                        <p:attrNameLst>
                                          <p:attrName>fill.type</p:attrName>
                                        </p:attrNameLst>
                                      </p:cBhvr>
                                      <p:to>
                                        <p:strVal val="solid"/>
                                      </p:to>
                                    </p:set>
                                    <p:set>
                                      <p:cBhvr>
                                        <p:cTn id="18" dur="100" autoRev="1" fill="hold"/>
                                        <p:tgtEl>
                                          <p:spTgt spid="37"/>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3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1000" fill="hold"/>
                                        <p:tgtEl>
                                          <p:spTgt spid="39"/>
                                        </p:tgtEl>
                                        <p:attrNameLst>
                                          <p:attrName>ppt_x</p:attrName>
                                        </p:attrNameLst>
                                      </p:cBhvr>
                                      <p:tavLst>
                                        <p:tav tm="0">
                                          <p:val>
                                            <p:strVal val="#ppt_x-#ppt_w/2"/>
                                          </p:val>
                                        </p:tav>
                                        <p:tav tm="100000">
                                          <p:val>
                                            <p:strVal val="#ppt_x"/>
                                          </p:val>
                                        </p:tav>
                                      </p:tavLst>
                                    </p:anim>
                                    <p:anim calcmode="lin" valueType="num">
                                      <p:cBhvr>
                                        <p:cTn id="27" dur="1000" fill="hold"/>
                                        <p:tgtEl>
                                          <p:spTgt spid="39"/>
                                        </p:tgtEl>
                                        <p:attrNameLst>
                                          <p:attrName>ppt_y</p:attrName>
                                        </p:attrNameLst>
                                      </p:cBhvr>
                                      <p:tavLst>
                                        <p:tav tm="0">
                                          <p:val>
                                            <p:strVal val="#ppt_y"/>
                                          </p:val>
                                        </p:tav>
                                        <p:tav tm="100000">
                                          <p:val>
                                            <p:strVal val="#ppt_y"/>
                                          </p:val>
                                        </p:tav>
                                      </p:tavLst>
                                    </p:anim>
                                    <p:anim calcmode="lin" valueType="num">
                                      <p:cBhvr>
                                        <p:cTn id="28" dur="1000" fill="hold"/>
                                        <p:tgtEl>
                                          <p:spTgt spid="39"/>
                                        </p:tgtEl>
                                        <p:attrNameLst>
                                          <p:attrName>ppt_w</p:attrName>
                                        </p:attrNameLst>
                                      </p:cBhvr>
                                      <p:tavLst>
                                        <p:tav tm="0">
                                          <p:val>
                                            <p:fltVal val="0"/>
                                          </p:val>
                                        </p:tav>
                                        <p:tav tm="100000">
                                          <p:val>
                                            <p:strVal val="#ppt_w"/>
                                          </p:val>
                                        </p:tav>
                                      </p:tavLst>
                                    </p:anim>
                                    <p:anim calcmode="lin" valueType="num">
                                      <p:cBhvr>
                                        <p:cTn id="29" dur="1000" fill="hold"/>
                                        <p:tgtEl>
                                          <p:spTgt spid="39"/>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39"/>
                                        </p:tgtEl>
                                        <p:attrNameLst>
                                          <p:attrName>style.color</p:attrName>
                                        </p:attrNameLst>
                                      </p:cBhvr>
                                      <p:to>
                                        <a:schemeClr val="bg1"/>
                                      </p:to>
                                    </p:animClr>
                                    <p:animClr clrSpc="rgb" dir="cw">
                                      <p:cBhvr>
                                        <p:cTn id="33" dur="250" autoRev="1" fill="hold"/>
                                        <p:tgtEl>
                                          <p:spTgt spid="39"/>
                                        </p:tgtEl>
                                        <p:attrNameLst>
                                          <p:attrName>fillcolor</p:attrName>
                                        </p:attrNameLst>
                                      </p:cBhvr>
                                      <p:to>
                                        <a:schemeClr val="bg1"/>
                                      </p:to>
                                    </p:animClr>
                                    <p:set>
                                      <p:cBhvr>
                                        <p:cTn id="34" dur="250" autoRev="1" fill="hold"/>
                                        <p:tgtEl>
                                          <p:spTgt spid="39"/>
                                        </p:tgtEl>
                                        <p:attrNameLst>
                                          <p:attrName>fill.type</p:attrName>
                                        </p:attrNameLst>
                                      </p:cBhvr>
                                      <p:to>
                                        <p:strVal val="solid"/>
                                      </p:to>
                                    </p:set>
                                    <p:set>
                                      <p:cBhvr>
                                        <p:cTn id="35" dur="250" autoRev="1" fill="hold"/>
                                        <p:tgtEl>
                                          <p:spTgt spid="39"/>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37"/>
                                        </p:tgtEl>
                                        <p:attrNameLst>
                                          <p:attrName>style.color</p:attrName>
                                        </p:attrNameLst>
                                      </p:cBhvr>
                                      <p:to>
                                        <a:schemeClr val="bg1"/>
                                      </p:to>
                                    </p:animClr>
                                    <p:animClr clrSpc="rgb" dir="cw">
                                      <p:cBhvr>
                                        <p:cTn id="38" dur="250" autoRev="1" fill="hold"/>
                                        <p:tgtEl>
                                          <p:spTgt spid="37"/>
                                        </p:tgtEl>
                                        <p:attrNameLst>
                                          <p:attrName>fillcolor</p:attrName>
                                        </p:attrNameLst>
                                      </p:cBhvr>
                                      <p:to>
                                        <a:schemeClr val="bg1"/>
                                      </p:to>
                                    </p:animClr>
                                    <p:set>
                                      <p:cBhvr>
                                        <p:cTn id="39" dur="250" autoRev="1" fill="hold"/>
                                        <p:tgtEl>
                                          <p:spTgt spid="37"/>
                                        </p:tgtEl>
                                        <p:attrNameLst>
                                          <p:attrName>fill.type</p:attrName>
                                        </p:attrNameLst>
                                      </p:cBhvr>
                                      <p:to>
                                        <p:strVal val="solid"/>
                                      </p:to>
                                    </p:set>
                                    <p:set>
                                      <p:cBhvr>
                                        <p:cTn id="40" dur="250" autoRev="1" fill="hold"/>
                                        <p:tgtEl>
                                          <p:spTgt spid="37"/>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1"/>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8"/>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49"/>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50"/>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51"/>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52"/>
                                        </p:tgtEl>
                                        <p:attrNameLst>
                                          <p:attrName>ppt_x</p:attrName>
                                          <p:attrName>ppt_y</p:attrName>
                                        </p:attrNameLst>
                                      </p:cBhvr>
                                      <p:rCtr x="-166" y="-472"/>
                                    </p:animMotion>
                                  </p:childTnLst>
                                </p:cTn>
                              </p:par>
                              <p:par>
                                <p:cTn id="56" presetID="1"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68"/>
                                        </p:tgtEl>
                                        <p:attrNameLst>
                                          <p:attrName>style.visibility</p:attrName>
                                        </p:attrNameLst>
                                      </p:cBhvr>
                                      <p:to>
                                        <p:strVal val="visible"/>
                                      </p:to>
                                    </p:set>
                                  </p:childTnLst>
                                </p:cTn>
                              </p:par>
                              <p:par>
                                <p:cTn id="60"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1" dur="30000" fill="hold"/>
                                        <p:tgtEl>
                                          <p:spTgt spid="68"/>
                                        </p:tgtEl>
                                        <p:attrNameLst>
                                          <p:attrName>ppt_x</p:attrName>
                                          <p:attrName>ppt_y</p:attrName>
                                        </p:attrNameLst>
                                      </p:cBhvr>
                                      <p:rCtr x="201" y="0"/>
                                    </p:animMotion>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48"/>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9"/>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5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5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5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0"/>
                                        </p:tgtEl>
                                        <p:attrNameLst>
                                          <p:attrName>style.visibility</p:attrName>
                                        </p:attrNameLst>
                                      </p:cBhvr>
                                      <p:to>
                                        <p:strVal val="hidden"/>
                                      </p:to>
                                    </p:set>
                                  </p:childTnLst>
                                </p:cTn>
                              </p:par>
                              <p:par>
                                <p:cTn id="80" presetID="1" presetClass="exit" presetSubtype="0" fill="hold" grpId="3" nodeType="withEffect">
                                  <p:stCondLst>
                                    <p:cond delay="0"/>
                                  </p:stCondLst>
                                  <p:iterate type="lt">
                                    <p:tmAbs val="0"/>
                                  </p:iterate>
                                  <p:childTnLst>
                                    <p:set>
                                      <p:cBhvr>
                                        <p:cTn id="81" dur="1" fill="hold">
                                          <p:stCondLst>
                                            <p:cond delay="0"/>
                                          </p:stCondLst>
                                        </p:cTn>
                                        <p:tgtEl>
                                          <p:spTgt spid="3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38"/>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39"/>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100"/>
                                  </p:stCondLst>
                                  <p:iterate type="lt">
                                    <p:tmAbs val="0"/>
                                  </p:iterate>
                                  <p:childTnLst>
                                    <p:set>
                                      <p:cBhvr>
                                        <p:cTn id="90" dur="1" fill="hold">
                                          <p:stCondLst>
                                            <p:cond delay="0"/>
                                          </p:stCondLst>
                                        </p:cTn>
                                        <p:tgtEl>
                                          <p:spTgt spid="56"/>
                                        </p:tgtEl>
                                        <p:attrNameLst>
                                          <p:attrName>style.visibility</p:attrName>
                                        </p:attrNameLst>
                                      </p:cBhvr>
                                      <p:to>
                                        <p:strVal val="visible"/>
                                      </p:to>
                                    </p:set>
                                  </p:childTnLst>
                                </p:cTn>
                              </p:par>
                              <p:par>
                                <p:cTn id="91" presetID="27" presetClass="emph" presetSubtype="0" fill="hold" nodeType="withEffect">
                                  <p:stCondLst>
                                    <p:cond delay="0"/>
                                  </p:stCondLst>
                                  <p:iterate type="lt">
                                    <p:tmPct val="0"/>
                                  </p:iterate>
                                  <p:childTnLst>
                                    <p:animClr clrSpc="rgb" dir="cw">
                                      <p:cBhvr override="childStyle">
                                        <p:cTn id="92" dur="100" autoRev="1" fill="hold"/>
                                        <p:tgtEl>
                                          <p:spTgt spid="56"/>
                                        </p:tgtEl>
                                        <p:attrNameLst>
                                          <p:attrName>style.color</p:attrName>
                                        </p:attrNameLst>
                                      </p:cBhvr>
                                      <p:to>
                                        <a:schemeClr val="bg1"/>
                                      </p:to>
                                    </p:animClr>
                                    <p:animClr clrSpc="rgb" dir="cw">
                                      <p:cBhvr>
                                        <p:cTn id="93" dur="100" autoRev="1" fill="hold"/>
                                        <p:tgtEl>
                                          <p:spTgt spid="56"/>
                                        </p:tgtEl>
                                        <p:attrNameLst>
                                          <p:attrName>fillcolor</p:attrName>
                                        </p:attrNameLst>
                                      </p:cBhvr>
                                      <p:to>
                                        <a:schemeClr val="bg1"/>
                                      </p:to>
                                    </p:animClr>
                                    <p:set>
                                      <p:cBhvr>
                                        <p:cTn id="94" dur="100" autoRev="1" fill="hold"/>
                                        <p:tgtEl>
                                          <p:spTgt spid="56"/>
                                        </p:tgtEl>
                                        <p:attrNameLst>
                                          <p:attrName>fill.type</p:attrName>
                                        </p:attrNameLst>
                                      </p:cBhvr>
                                      <p:to>
                                        <p:strVal val="solid"/>
                                      </p:to>
                                    </p:set>
                                    <p:set>
                                      <p:cBhvr>
                                        <p:cTn id="95" dur="100" autoRev="1" fill="hold"/>
                                        <p:tgtEl>
                                          <p:spTgt spid="56"/>
                                        </p:tgtEl>
                                        <p:attrNameLst>
                                          <p:attrName>fill.on</p:attrName>
                                        </p:attrNameLst>
                                      </p:cBhvr>
                                      <p:to>
                                        <p:strVal val="true"/>
                                      </p:to>
                                    </p:set>
                                  </p:childTnLst>
                                </p:cTn>
                              </p:par>
                              <p:par>
                                <p:cTn id="96" presetID="1" presetClass="exit" presetSubtype="0" fill="hold" grpId="1" nodeType="withEffect">
                                  <p:stCondLst>
                                    <p:cond delay="0"/>
                                  </p:stCondLst>
                                  <p:iterate type="lt">
                                    <p:tmAbs val="0"/>
                                  </p:iterate>
                                  <p:childTnLst>
                                    <p:set>
                                      <p:cBhvr>
                                        <p:cTn id="97" dur="1" fill="hold">
                                          <p:stCondLst>
                                            <p:cond delay="0"/>
                                          </p:stCondLst>
                                        </p:cTn>
                                        <p:tgtEl>
                                          <p:spTgt spid="56"/>
                                        </p:tgtEl>
                                        <p:attrNameLst>
                                          <p:attrName>style.visibility</p:attrName>
                                        </p:attrNameLst>
                                      </p:cBhvr>
                                      <p:to>
                                        <p:strVal val="hidden"/>
                                      </p:to>
                                    </p:set>
                                  </p:childTnLst>
                                </p:cTn>
                              </p:par>
                              <p:par>
                                <p:cTn id="98" presetID="27" presetClass="emph" presetSubtype="0" fill="hold" grpId="2" nodeType="withEffect">
                                  <p:stCondLst>
                                    <p:cond delay="0"/>
                                  </p:stCondLst>
                                  <p:iterate type="lt">
                                    <p:tmPct val="0"/>
                                  </p:iterate>
                                  <p:childTnLst>
                                    <p:animClr clrSpc="rgb" dir="cw">
                                      <p:cBhvr override="childStyle">
                                        <p:cTn id="99" dur="250" autoRev="1" fill="hold"/>
                                        <p:tgtEl>
                                          <p:spTgt spid="56"/>
                                        </p:tgtEl>
                                        <p:attrNameLst>
                                          <p:attrName>style.color</p:attrName>
                                        </p:attrNameLst>
                                      </p:cBhvr>
                                      <p:to>
                                        <a:schemeClr val="bg1"/>
                                      </p:to>
                                    </p:animClr>
                                    <p:animClr clrSpc="rgb" dir="cw">
                                      <p:cBhvr>
                                        <p:cTn id="100" dur="250" autoRev="1" fill="hold"/>
                                        <p:tgtEl>
                                          <p:spTgt spid="56"/>
                                        </p:tgtEl>
                                        <p:attrNameLst>
                                          <p:attrName>fillcolor</p:attrName>
                                        </p:attrNameLst>
                                      </p:cBhvr>
                                      <p:to>
                                        <a:schemeClr val="bg1"/>
                                      </p:to>
                                    </p:animClr>
                                    <p:set>
                                      <p:cBhvr>
                                        <p:cTn id="101" dur="250" autoRev="1" fill="hold"/>
                                        <p:tgtEl>
                                          <p:spTgt spid="56"/>
                                        </p:tgtEl>
                                        <p:attrNameLst>
                                          <p:attrName>fill.type</p:attrName>
                                        </p:attrNameLst>
                                      </p:cBhvr>
                                      <p:to>
                                        <p:strVal val="solid"/>
                                      </p:to>
                                    </p:set>
                                    <p:set>
                                      <p:cBhvr>
                                        <p:cTn id="102" dur="250" autoRev="1" fill="hold"/>
                                        <p:tgtEl>
                                          <p:spTgt spid="56"/>
                                        </p:tgtEl>
                                        <p:attrNameLst>
                                          <p:attrName>fill.on</p:attrName>
                                        </p:attrNameLst>
                                      </p:cBhvr>
                                      <p:to>
                                        <p:strVal val="true"/>
                                      </p:to>
                                    </p:set>
                                  </p:childTnLst>
                                </p:cTn>
                              </p:par>
                              <p:par>
                                <p:cTn id="103" presetID="1" presetClass="exit" presetSubtype="0" fill="hold" grpId="3" nodeType="withEffect">
                                  <p:stCondLst>
                                    <p:cond delay="0"/>
                                  </p:stCondLst>
                                  <p:iterate type="lt">
                                    <p:tmAbs val="0"/>
                                  </p:iterate>
                                  <p:childTnLst>
                                    <p:set>
                                      <p:cBhvr>
                                        <p:cTn id="104" dur="1" fill="hold">
                                          <p:stCondLst>
                                            <p:cond delay="0"/>
                                          </p:stCondLst>
                                        </p:cTn>
                                        <p:tgtEl>
                                          <p:spTgt spid="56"/>
                                        </p:tgtEl>
                                        <p:attrNameLst>
                                          <p:attrName>style.visibility</p:attrName>
                                        </p:attrNameLst>
                                      </p:cBhvr>
                                      <p:to>
                                        <p:strVal val="hidden"/>
                                      </p:to>
                                    </p:set>
                                  </p:childTnLst>
                                </p:cTn>
                              </p:par>
                              <p:par>
                                <p:cTn id="105" presetID="64" presetClass="path" presetSubtype="0" accel="50000" decel="50000" fill="hold" nodeType="withEffect">
                                  <p:stCondLst>
                                    <p:cond delay="0"/>
                                  </p:stCondLst>
                                  <p:childTnLst>
                                    <p:animMotion origin="layout" path="M -4.16667E-6 -0.33688 L -4.16667E-6 -0.66983 " pathEditMode="relative" rAng="0" ptsTypes="AA">
                                      <p:cBhvr>
                                        <p:cTn id="106" dur="500" fill="hold"/>
                                        <p:tgtEl>
                                          <p:spTgt spid="57"/>
                                        </p:tgtEl>
                                        <p:attrNameLst>
                                          <p:attrName>ppt_x</p:attrName>
                                          <p:attrName>ppt_y</p:attrName>
                                        </p:attrNameLst>
                                      </p:cBhvr>
                                      <p:rCtr x="0" y="-166"/>
                                    </p:animMotion>
                                  </p:childTnLst>
                                </p:cTn>
                              </p:par>
                              <p:par>
                                <p:cTn id="107" presetID="10" presetClass="entr" presetSubtype="0" fill="hold" nodeType="withEffect">
                                  <p:stCondLst>
                                    <p:cond delay="110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par>
                                <p:cTn id="110" presetID="10" presetClass="entr" presetSubtype="0" fill="hold" nodeType="withEffect">
                                  <p:stCondLst>
                                    <p:cond delay="1100"/>
                                  </p:stCondLst>
                                  <p:childTnLst>
                                    <p:set>
                                      <p:cBhvr>
                                        <p:cTn id="111" dur="1" fill="hold">
                                          <p:stCondLst>
                                            <p:cond delay="0"/>
                                          </p:stCondLst>
                                        </p:cTn>
                                        <p:tgtEl>
                                          <p:spTgt spid="70"/>
                                        </p:tgtEl>
                                        <p:attrNameLst>
                                          <p:attrName>style.visibility</p:attrName>
                                        </p:attrNameLst>
                                      </p:cBhvr>
                                      <p:to>
                                        <p:strVal val="visible"/>
                                      </p:to>
                                    </p:set>
                                    <p:animEffect transition="in" filter="fade">
                                      <p:cBhvr>
                                        <p:cTn id="1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7" grpId="2"/>
      <p:bldP spid="37" grpId="3"/>
      <p:bldP spid="38" grpId="0" animBg="1"/>
      <p:bldP spid="38" grpId="1" animBg="1"/>
      <p:bldP spid="39" grpId="0" animBg="1"/>
      <p:bldP spid="39" grpId="1" animBg="1"/>
      <p:bldP spid="39" grpId="2" animBg="1"/>
      <p:bldP spid="41" grpId="0"/>
      <p:bldP spid="41" grpId="1"/>
      <p:bldP spid="48" grpId="0"/>
      <p:bldP spid="48" grpId="1"/>
      <p:bldP spid="49" grpId="0"/>
      <p:bldP spid="49" grpId="1"/>
      <p:bldP spid="50" grpId="0"/>
      <p:bldP spid="50" grpId="1"/>
      <p:bldP spid="51" grpId="0"/>
      <p:bldP spid="51" grpId="1"/>
      <p:bldP spid="52" grpId="0"/>
      <p:bldP spid="52" grpId="1"/>
      <p:bldP spid="55" grpId="0" animBg="1"/>
      <p:bldP spid="56" grpId="0"/>
      <p:bldP spid="56" grpId="1"/>
      <p:bldP spid="56" grpId="2"/>
      <p:bldP spid="56" grpId="3"/>
      <p:bldP spid="61" grpId="0" animBg="1"/>
      <p:bldP spid="68" grpId="0" animBg="1"/>
      <p:bldP spid="68" grpId="1" animBg="1"/>
      <p:bldP spid="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Initiate Hack</a:t>
            </a:r>
            <a:endParaRPr lang="en-US" sz="4000" b="1" dirty="0">
              <a:solidFill>
                <a:schemeClr val="accent3">
                  <a:lumMod val="75000"/>
                </a:schemeClr>
              </a:solidFill>
              <a:latin typeface="Microsoft Sans Serif" pitchFamily="34" charset="0"/>
              <a:cs typeface="Microsoft Sans Serif" pitchFamily="34" charset="0"/>
            </a:endParaRP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251732" y="-1357346"/>
            <a:ext cx="1527982"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00B0F0"/>
                </a:solidFill>
                <a:effectLst/>
                <a:latin typeface="Century Gothic" pitchFamily="34" charset="0"/>
              </a:rPr>
              <a:t>The </a:t>
            </a:r>
            <a:endParaRPr lang="en-US" altLang="ko-KR" sz="5400" b="1" cap="none" spc="0" dirty="0">
              <a:ln/>
              <a:solidFill>
                <a:srgbClr val="00B0F0"/>
              </a:solidFill>
              <a:effectLst/>
              <a:latin typeface="Century Gothic" pitchFamily="34" charset="0"/>
            </a:endParaRPr>
          </a:p>
        </p:txBody>
      </p:sp>
      <p:sp>
        <p:nvSpPr>
          <p:cNvPr id="47" name="Word 2"/>
          <p:cNvSpPr/>
          <p:nvPr/>
        </p:nvSpPr>
        <p:spPr>
          <a:xfrm>
            <a:off x="1279783" y="-214316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604D3"/>
                </a:solidFill>
                <a:effectLst/>
                <a:latin typeface="Century Gothic" pitchFamily="34" charset="0"/>
              </a:rPr>
              <a:t>sun</a:t>
            </a:r>
            <a:endParaRPr lang="en-US" altLang="ko-KR" sz="5400" b="1" cap="none" spc="0" dirty="0">
              <a:ln/>
              <a:solidFill>
                <a:srgbClr val="F604D3"/>
              </a:solidFill>
              <a:effectLst/>
              <a:latin typeface="Century Gothic" pitchFamily="34" charset="0"/>
            </a:endParaRPr>
          </a:p>
        </p:txBody>
      </p:sp>
      <p:sp>
        <p:nvSpPr>
          <p:cNvPr id="70" name="Word 3"/>
          <p:cNvSpPr/>
          <p:nvPr/>
        </p:nvSpPr>
        <p:spPr>
          <a:xfrm>
            <a:off x="1285394" y="-2857544"/>
            <a:ext cx="183415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FF00"/>
                </a:solidFill>
                <a:effectLst/>
                <a:latin typeface="Century Gothic" pitchFamily="34" charset="0"/>
              </a:rPr>
              <a:t>goes</a:t>
            </a:r>
            <a:endParaRPr lang="en-US" altLang="ko-KR" sz="5400" b="1" cap="none" spc="0" dirty="0">
              <a:ln/>
              <a:solidFill>
                <a:srgbClr val="FFFF00"/>
              </a:solidFill>
              <a:effectLst/>
              <a:latin typeface="Century Gothic" pitchFamily="34" charset="0"/>
            </a:endParaRPr>
          </a:p>
        </p:txBody>
      </p:sp>
      <p:sp>
        <p:nvSpPr>
          <p:cNvPr id="71" name="Word 4"/>
          <p:cNvSpPr/>
          <p:nvPr/>
        </p:nvSpPr>
        <p:spPr>
          <a:xfrm>
            <a:off x="973610" y="-3571924"/>
            <a:ext cx="205537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smtClean="0">
                <a:ln/>
                <a:solidFill>
                  <a:srgbClr val="7030A0"/>
                </a:solidFill>
                <a:latin typeface="Century Gothic" pitchFamily="34" charset="0"/>
              </a:rPr>
              <a:t>down</a:t>
            </a:r>
            <a:endParaRPr lang="en-US" altLang="ko-KR" sz="5400" b="1" cap="none" spc="0" dirty="0">
              <a:ln/>
              <a:solidFill>
                <a:srgbClr val="7030A0"/>
              </a:solidFill>
              <a:effectLst/>
              <a:latin typeface="Century Gothic" pitchFamily="34" charset="0"/>
            </a:endParaRPr>
          </a:p>
        </p:txBody>
      </p:sp>
      <p:sp>
        <p:nvSpPr>
          <p:cNvPr id="72" name="Word 5"/>
          <p:cNvSpPr/>
          <p:nvPr/>
        </p:nvSpPr>
        <p:spPr>
          <a:xfrm>
            <a:off x="1577140" y="-428630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0000"/>
                </a:solidFill>
                <a:effectLst/>
                <a:latin typeface="Century Gothic" pitchFamily="34" charset="0"/>
              </a:rPr>
              <a:t>in</a:t>
            </a:r>
            <a:endParaRPr lang="en-US" altLang="ko-KR" sz="5400" b="1" cap="none" spc="0" dirty="0">
              <a:ln/>
              <a:solidFill>
                <a:srgbClr val="FF0000"/>
              </a:solidFill>
              <a:effectLst/>
              <a:latin typeface="Century Gothic" pitchFamily="34" charset="0"/>
            </a:endParaRPr>
          </a:p>
        </p:txBody>
      </p:sp>
      <p:sp>
        <p:nvSpPr>
          <p:cNvPr id="73" name="Word 6"/>
          <p:cNvSpPr/>
          <p:nvPr/>
        </p:nvSpPr>
        <p:spPr>
          <a:xfrm>
            <a:off x="1126697" y="-500068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C000"/>
                </a:solidFill>
                <a:effectLst/>
                <a:latin typeface="Century Gothic" pitchFamily="34" charset="0"/>
              </a:rPr>
              <a:t>the</a:t>
            </a:r>
            <a:endParaRPr lang="en-US" altLang="ko-KR" sz="5400" b="1" cap="none" spc="0" dirty="0">
              <a:ln/>
              <a:solidFill>
                <a:srgbClr val="FFC000"/>
              </a:solidFill>
              <a:effectLst/>
              <a:latin typeface="Century Gothic" pitchFamily="34" charset="0"/>
            </a:endParaRPr>
          </a:p>
        </p:txBody>
      </p:sp>
      <p:sp>
        <p:nvSpPr>
          <p:cNvPr id="74" name="Word 7"/>
          <p:cNvSpPr/>
          <p:nvPr/>
        </p:nvSpPr>
        <p:spPr>
          <a:xfrm>
            <a:off x="863805" y="-5715064"/>
            <a:ext cx="291458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3547F3"/>
                </a:solidFill>
                <a:effectLst/>
                <a:latin typeface="Century Gothic" pitchFamily="34" charset="0"/>
              </a:rPr>
              <a:t>evening</a:t>
            </a:r>
            <a:endParaRPr lang="en-US" altLang="ko-KR" sz="5400" b="1" cap="none" spc="0" dirty="0">
              <a:ln/>
              <a:solidFill>
                <a:srgbClr val="3547F3"/>
              </a:solidFill>
              <a:effectLst/>
              <a:latin typeface="Century Gothic" pitchFamily="34" charset="0"/>
            </a:endParaRP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Access Granted</a:t>
            </a:r>
            <a:endParaRPr lang="en-US" sz="4000" b="1" dirty="0">
              <a:solidFill>
                <a:schemeClr val="accent3">
                  <a:lumMod val="75000"/>
                </a:schemeClr>
              </a:solidFill>
              <a:latin typeface="Microsoft Sans Serif" pitchFamily="34" charset="0"/>
              <a:cs typeface="Microsoft Sans Serif" pitchFamily="34" charset="0"/>
            </a:endParaRP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smtClean="0">
                  <a:solidFill>
                    <a:schemeClr val="bg1"/>
                  </a:solidFill>
                  <a:latin typeface="Century Gothic" pitchFamily="34" charset="0"/>
                </a:rPr>
                <a:t>The sun goes down in the evening.</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Century Gothic" pitchFamily="34" charset="0"/>
              </a:rPr>
              <a:t>Use your Spy Phone to hack into the computers.</a:t>
            </a:r>
            <a:endParaRPr lang="en-US" sz="2800" b="1" dirty="0">
              <a:latin typeface="Century Gothic" pitchFamily="34" charset="0"/>
            </a:endParaRP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5</a:t>
              </a:r>
              <a:endParaRPr lang="en-US" dirty="0">
                <a:solidFill>
                  <a:schemeClr val="accent3">
                    <a:lumMod val="50000"/>
                  </a:schemeClr>
                </a:solidFill>
                <a:latin typeface="Arial Black" pitchFamily="34" charset="0"/>
              </a:endParaRP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rgbClr val="FF0000"/>
                </a:solidFill>
              </a:rPr>
              <a:t>Do  not erase this box. It helps the slide function.</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1" presetClass="entr" presetSubtype="0" fill="hold" nodeType="withEffect">
                                  <p:stCondLst>
                                    <p:cond delay="0"/>
                                  </p:stCondLst>
                                  <p:childTnLst>
                                    <p:set>
                                      <p:cBhvr>
                                        <p:cTn id="59" dur="1" fill="hold">
                                          <p:stCondLst>
                                            <p:cond delay="0"/>
                                          </p:stCondLst>
                                        </p:cTn>
                                        <p:tgtEl>
                                          <p:spTgt spid="83"/>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par>
                                <p:cTn id="62"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3" dur="30000" fill="hold"/>
                                        <p:tgtEl>
                                          <p:spTgt spid="89"/>
                                        </p:tgtEl>
                                        <p:attrNameLst>
                                          <p:attrName>ppt_x</p:attrName>
                                          <p:attrName>ppt_y</p:attrName>
                                        </p:attrNameLst>
                                      </p:cBhvr>
                                      <p:rCtr x="201" y="0"/>
                                    </p:animMotion>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9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3"/>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4"/>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6"/>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5"/>
                                        </p:tgtEl>
                                        <p:attrNameLst>
                                          <p:attrName>style.visibility</p:attrName>
                                        </p:attrNameLst>
                                      </p:cBhvr>
                                      <p:to>
                                        <p:strVal val="hidden"/>
                                      </p:to>
                                    </p:set>
                                  </p:childTnLst>
                                </p:cTn>
                              </p:par>
                              <p:par>
                                <p:cTn id="84" presetID="1" presetClass="exit" presetSubtype="0" fill="hold" grpId="3" nodeType="withEffect">
                                  <p:stCondLst>
                                    <p:cond delay="0"/>
                                  </p:stCondLst>
                                  <p:iterate type="lt">
                                    <p:tmAbs val="0"/>
                                  </p:iterate>
                                  <p:childTnLst>
                                    <p:set>
                                      <p:cBhvr>
                                        <p:cTn id="85" dur="1" fill="hold">
                                          <p:stCondLst>
                                            <p:cond delay="0"/>
                                          </p:stCondLst>
                                        </p:cTn>
                                        <p:tgtEl>
                                          <p:spTgt spid="42"/>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3"/>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44"/>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grpId="0" nodeType="afterEffect">
                                  <p:stCondLst>
                                    <p:cond delay="100"/>
                                  </p:stCondLst>
                                  <p:iterate type="lt">
                                    <p:tmAbs val="0"/>
                                  </p:iterate>
                                  <p:childTnLst>
                                    <p:set>
                                      <p:cBhvr>
                                        <p:cTn id="94" dur="1" fill="hold">
                                          <p:stCondLst>
                                            <p:cond delay="0"/>
                                          </p:stCondLst>
                                        </p:cTn>
                                        <p:tgtEl>
                                          <p:spTgt spid="77"/>
                                        </p:tgtEl>
                                        <p:attrNameLst>
                                          <p:attrName>style.visibility</p:attrName>
                                        </p:attrNameLst>
                                      </p:cBhvr>
                                      <p:to>
                                        <p:strVal val="visible"/>
                                      </p:to>
                                    </p:set>
                                  </p:childTnLst>
                                </p:cTn>
                              </p:par>
                              <p:par>
                                <p:cTn id="95" presetID="27" presetClass="emph" presetSubtype="0" fill="hold" nodeType="withEffect">
                                  <p:stCondLst>
                                    <p:cond delay="0"/>
                                  </p:stCondLst>
                                  <p:iterate type="lt">
                                    <p:tmPct val="0"/>
                                  </p:iterate>
                                  <p:childTnLst>
                                    <p:animClr clrSpc="rgb" dir="cw">
                                      <p:cBhvr override="childStyle">
                                        <p:cTn id="96" dur="100" autoRev="1" fill="hold"/>
                                        <p:tgtEl>
                                          <p:spTgt spid="77"/>
                                        </p:tgtEl>
                                        <p:attrNameLst>
                                          <p:attrName>style.color</p:attrName>
                                        </p:attrNameLst>
                                      </p:cBhvr>
                                      <p:to>
                                        <a:schemeClr val="bg1"/>
                                      </p:to>
                                    </p:animClr>
                                    <p:animClr clrSpc="rgb" dir="cw">
                                      <p:cBhvr>
                                        <p:cTn id="97" dur="100" autoRev="1" fill="hold"/>
                                        <p:tgtEl>
                                          <p:spTgt spid="77"/>
                                        </p:tgtEl>
                                        <p:attrNameLst>
                                          <p:attrName>fillcolor</p:attrName>
                                        </p:attrNameLst>
                                      </p:cBhvr>
                                      <p:to>
                                        <a:schemeClr val="bg1"/>
                                      </p:to>
                                    </p:animClr>
                                    <p:set>
                                      <p:cBhvr>
                                        <p:cTn id="98" dur="100" autoRev="1" fill="hold"/>
                                        <p:tgtEl>
                                          <p:spTgt spid="77"/>
                                        </p:tgtEl>
                                        <p:attrNameLst>
                                          <p:attrName>fill.type</p:attrName>
                                        </p:attrNameLst>
                                      </p:cBhvr>
                                      <p:to>
                                        <p:strVal val="solid"/>
                                      </p:to>
                                    </p:set>
                                    <p:set>
                                      <p:cBhvr>
                                        <p:cTn id="99" dur="100" autoRev="1" fill="hold"/>
                                        <p:tgtEl>
                                          <p:spTgt spid="77"/>
                                        </p:tgtEl>
                                        <p:attrNameLst>
                                          <p:attrName>fill.on</p:attrName>
                                        </p:attrNameLst>
                                      </p:cBhvr>
                                      <p:to>
                                        <p:strVal val="true"/>
                                      </p:to>
                                    </p:set>
                                  </p:childTnLst>
                                </p:cTn>
                              </p:par>
                              <p:par>
                                <p:cTn id="100" presetID="1" presetClass="exit" presetSubtype="0" fill="hold" grpId="1" nodeType="withEffect">
                                  <p:stCondLst>
                                    <p:cond delay="0"/>
                                  </p:stCondLst>
                                  <p:iterate type="lt">
                                    <p:tmAbs val="0"/>
                                  </p:iterate>
                                  <p:childTnLst>
                                    <p:set>
                                      <p:cBhvr>
                                        <p:cTn id="101" dur="1" fill="hold">
                                          <p:stCondLst>
                                            <p:cond delay="0"/>
                                          </p:stCondLst>
                                        </p:cTn>
                                        <p:tgtEl>
                                          <p:spTgt spid="77"/>
                                        </p:tgtEl>
                                        <p:attrNameLst>
                                          <p:attrName>style.visibility</p:attrName>
                                        </p:attrNameLst>
                                      </p:cBhvr>
                                      <p:to>
                                        <p:strVal val="hidden"/>
                                      </p:to>
                                    </p:set>
                                  </p:childTnLst>
                                </p:cTn>
                              </p:par>
                              <p:par>
                                <p:cTn id="102" presetID="27" presetClass="emph" presetSubtype="0" fill="hold" grpId="2" nodeType="withEffect">
                                  <p:stCondLst>
                                    <p:cond delay="0"/>
                                  </p:stCondLst>
                                  <p:iterate type="lt">
                                    <p:tmPct val="0"/>
                                  </p:iterate>
                                  <p:childTnLst>
                                    <p:animClr clrSpc="rgb" dir="cw">
                                      <p:cBhvr override="childStyle">
                                        <p:cTn id="103" dur="250" autoRev="1" fill="hold"/>
                                        <p:tgtEl>
                                          <p:spTgt spid="77"/>
                                        </p:tgtEl>
                                        <p:attrNameLst>
                                          <p:attrName>style.color</p:attrName>
                                        </p:attrNameLst>
                                      </p:cBhvr>
                                      <p:to>
                                        <a:schemeClr val="bg1"/>
                                      </p:to>
                                    </p:animClr>
                                    <p:animClr clrSpc="rgb" dir="cw">
                                      <p:cBhvr>
                                        <p:cTn id="104" dur="250" autoRev="1" fill="hold"/>
                                        <p:tgtEl>
                                          <p:spTgt spid="77"/>
                                        </p:tgtEl>
                                        <p:attrNameLst>
                                          <p:attrName>fillcolor</p:attrName>
                                        </p:attrNameLst>
                                      </p:cBhvr>
                                      <p:to>
                                        <a:schemeClr val="bg1"/>
                                      </p:to>
                                    </p:animClr>
                                    <p:set>
                                      <p:cBhvr>
                                        <p:cTn id="105" dur="250" autoRev="1" fill="hold"/>
                                        <p:tgtEl>
                                          <p:spTgt spid="77"/>
                                        </p:tgtEl>
                                        <p:attrNameLst>
                                          <p:attrName>fill.type</p:attrName>
                                        </p:attrNameLst>
                                      </p:cBhvr>
                                      <p:to>
                                        <p:strVal val="solid"/>
                                      </p:to>
                                    </p:set>
                                    <p:set>
                                      <p:cBhvr>
                                        <p:cTn id="106" dur="250" autoRev="1" fill="hold"/>
                                        <p:tgtEl>
                                          <p:spTgt spid="77"/>
                                        </p:tgtEl>
                                        <p:attrNameLst>
                                          <p:attrName>fill.on</p:attrName>
                                        </p:attrNameLst>
                                      </p:cBhvr>
                                      <p:to>
                                        <p:strVal val="true"/>
                                      </p:to>
                                    </p:set>
                                  </p:childTnLst>
                                </p:cTn>
                              </p:par>
                              <p:par>
                                <p:cTn id="107" presetID="1" presetClass="exit" presetSubtype="0" fill="hold" grpId="3" nodeType="withEffect">
                                  <p:stCondLst>
                                    <p:cond delay="0"/>
                                  </p:stCondLst>
                                  <p:iterate type="lt">
                                    <p:tmAbs val="0"/>
                                  </p:iterate>
                                  <p:childTnLst>
                                    <p:set>
                                      <p:cBhvr>
                                        <p:cTn id="108" dur="1" fill="hold">
                                          <p:stCondLst>
                                            <p:cond delay="0"/>
                                          </p:stCondLst>
                                        </p:cTn>
                                        <p:tgtEl>
                                          <p:spTgt spid="77"/>
                                        </p:tgtEl>
                                        <p:attrNameLst>
                                          <p:attrName>style.visibility</p:attrName>
                                        </p:attrNameLst>
                                      </p:cBhvr>
                                      <p:to>
                                        <p:strVal val="hidden"/>
                                      </p:to>
                                    </p:set>
                                  </p:childTnLst>
                                </p:cTn>
                              </p:par>
                              <p:par>
                                <p:cTn id="109" presetID="64" presetClass="path" presetSubtype="0" accel="50000" decel="50000" fill="hold" nodeType="withEffect">
                                  <p:stCondLst>
                                    <p:cond delay="0"/>
                                  </p:stCondLst>
                                  <p:childTnLst>
                                    <p:animMotion origin="layout" path="M -4.16667E-6 -0.33688 L -4.16667E-6 -0.66983 " pathEditMode="relative" rAng="0" ptsTypes="AA">
                                      <p:cBhvr>
                                        <p:cTn id="110" dur="500" fill="hold"/>
                                        <p:tgtEl>
                                          <p:spTgt spid="78"/>
                                        </p:tgtEl>
                                        <p:attrNameLst>
                                          <p:attrName>ppt_x</p:attrName>
                                          <p:attrName>ppt_y</p:attrName>
                                        </p:attrNameLst>
                                      </p:cBhvr>
                                      <p:rCtr x="0" y="-166"/>
                                    </p:animMotion>
                                  </p:childTnLst>
                                </p:cTn>
                              </p:par>
                              <p:par>
                                <p:cTn id="111" presetID="10" presetClass="entr" presetSubtype="0" fill="hold" nodeType="withEffect">
                                  <p:stCondLst>
                                    <p:cond delay="1100"/>
                                  </p:stCondLst>
                                  <p:childTnLst>
                                    <p:set>
                                      <p:cBhvr>
                                        <p:cTn id="112" dur="1" fill="hold">
                                          <p:stCondLst>
                                            <p:cond delay="0"/>
                                          </p:stCondLst>
                                        </p:cTn>
                                        <p:tgtEl>
                                          <p:spTgt spid="90"/>
                                        </p:tgtEl>
                                        <p:attrNameLst>
                                          <p:attrName>style.visibility</p:attrName>
                                        </p:attrNameLst>
                                      </p:cBhvr>
                                      <p:to>
                                        <p:strVal val="visible"/>
                                      </p:to>
                                    </p:set>
                                    <p:animEffect transition="in" filter="fade">
                                      <p:cBhvr>
                                        <p:cTn id="113" dur="500"/>
                                        <p:tgtEl>
                                          <p:spTgt spid="90"/>
                                        </p:tgtEl>
                                      </p:cBhvr>
                                    </p:animEffect>
                                  </p:childTnLst>
                                </p:cTn>
                              </p:par>
                              <p:par>
                                <p:cTn id="114" presetID="10" presetClass="entr" presetSubtype="0" fill="hold" nodeType="withEffect">
                                  <p:stCondLst>
                                    <p:cond delay="110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6" grpId="0" animBg="1"/>
      <p:bldP spid="77" grpId="0"/>
      <p:bldP spid="77" grpId="1"/>
      <p:bldP spid="77" grpId="2"/>
      <p:bldP spid="77" grpId="3"/>
      <p:bldP spid="82" grpId="0" animBg="1"/>
      <p:bldP spid="89" grpId="0" animBg="1"/>
      <p:bldP spid="89" grpId="1" animBg="1"/>
      <p:bldP spid="9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Initiate Hack</a:t>
            </a:r>
            <a:endParaRPr lang="en-US" sz="4000" b="1" dirty="0">
              <a:solidFill>
                <a:schemeClr val="accent3">
                  <a:lumMod val="75000"/>
                </a:schemeClr>
              </a:solidFill>
              <a:latin typeface="Microsoft Sans Serif" pitchFamily="34" charset="0"/>
              <a:cs typeface="Microsoft Sans Serif" pitchFamily="34" charset="0"/>
            </a:endParaRP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348712" y="-1357346"/>
            <a:ext cx="133402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00B0F0"/>
                </a:solidFill>
                <a:effectLst/>
                <a:latin typeface="Century Gothic" pitchFamily="34" charset="0"/>
              </a:rPr>
              <a:t>The</a:t>
            </a:r>
            <a:endParaRPr lang="en-US" altLang="ko-KR" sz="5400" b="1" cap="none" spc="0" dirty="0">
              <a:ln/>
              <a:solidFill>
                <a:srgbClr val="00B0F0"/>
              </a:solidFill>
              <a:effectLst/>
              <a:latin typeface="Century Gothic" pitchFamily="34" charset="0"/>
            </a:endParaRPr>
          </a:p>
        </p:txBody>
      </p:sp>
      <p:sp>
        <p:nvSpPr>
          <p:cNvPr id="47" name="Word 2"/>
          <p:cNvSpPr/>
          <p:nvPr/>
        </p:nvSpPr>
        <p:spPr>
          <a:xfrm>
            <a:off x="870217" y="-2143164"/>
            <a:ext cx="213872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604D3"/>
                </a:solidFill>
                <a:effectLst/>
                <a:latin typeface="Century Gothic" pitchFamily="34" charset="0"/>
              </a:rPr>
              <a:t>moon</a:t>
            </a:r>
            <a:endParaRPr lang="en-US" altLang="ko-KR" sz="5400" b="1" cap="none" spc="0" dirty="0">
              <a:ln/>
              <a:solidFill>
                <a:srgbClr val="F604D3"/>
              </a:solidFill>
              <a:effectLst/>
              <a:latin typeface="Century Gothic" pitchFamily="34" charset="0"/>
            </a:endParaRPr>
          </a:p>
        </p:txBody>
      </p:sp>
      <p:sp>
        <p:nvSpPr>
          <p:cNvPr id="70" name="Word 3"/>
          <p:cNvSpPr/>
          <p:nvPr/>
        </p:nvSpPr>
        <p:spPr>
          <a:xfrm>
            <a:off x="1874497" y="-2857544"/>
            <a:ext cx="6559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FF00"/>
                </a:solidFill>
                <a:effectLst/>
                <a:latin typeface="Century Gothic" pitchFamily="34" charset="0"/>
              </a:rPr>
              <a:t>is</a:t>
            </a:r>
            <a:endParaRPr lang="en-US" altLang="ko-KR" sz="5400" b="1" cap="none" spc="0" dirty="0">
              <a:ln/>
              <a:solidFill>
                <a:srgbClr val="FFFF00"/>
              </a:solidFill>
              <a:effectLst/>
              <a:latin typeface="Century Gothic" pitchFamily="34" charset="0"/>
            </a:endParaRPr>
          </a:p>
        </p:txBody>
      </p:sp>
      <p:sp>
        <p:nvSpPr>
          <p:cNvPr id="71" name="Word 4"/>
          <p:cNvSpPr/>
          <p:nvPr/>
        </p:nvSpPr>
        <p:spPr>
          <a:xfrm>
            <a:off x="1182001" y="-3571924"/>
            <a:ext cx="163859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7030A0"/>
                </a:solidFill>
                <a:effectLst/>
                <a:latin typeface="Century Gothic" pitchFamily="34" charset="0"/>
              </a:rPr>
              <a:t>high</a:t>
            </a:r>
            <a:endParaRPr lang="en-US" altLang="ko-KR" sz="5400" b="1" cap="none" spc="0" dirty="0">
              <a:ln/>
              <a:solidFill>
                <a:srgbClr val="7030A0"/>
              </a:solidFill>
              <a:effectLst/>
              <a:latin typeface="Century Gothic" pitchFamily="34" charset="0"/>
            </a:endParaRPr>
          </a:p>
        </p:txBody>
      </p:sp>
      <p:sp>
        <p:nvSpPr>
          <p:cNvPr id="72" name="Word 5"/>
          <p:cNvSpPr/>
          <p:nvPr/>
        </p:nvSpPr>
        <p:spPr>
          <a:xfrm>
            <a:off x="1577140" y="-4286304"/>
            <a:ext cx="76655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0000"/>
                </a:solidFill>
                <a:effectLst/>
                <a:latin typeface="Century Gothic" pitchFamily="34" charset="0"/>
              </a:rPr>
              <a:t>in</a:t>
            </a:r>
            <a:endParaRPr lang="en-US" altLang="ko-KR" sz="5400" b="1" cap="none" spc="0" dirty="0">
              <a:ln/>
              <a:solidFill>
                <a:srgbClr val="FF0000"/>
              </a:solidFill>
              <a:effectLst/>
              <a:latin typeface="Century Gothic" pitchFamily="34" charset="0"/>
            </a:endParaRPr>
          </a:p>
        </p:txBody>
      </p:sp>
      <p:sp>
        <p:nvSpPr>
          <p:cNvPr id="73" name="Word 6"/>
          <p:cNvSpPr/>
          <p:nvPr/>
        </p:nvSpPr>
        <p:spPr>
          <a:xfrm>
            <a:off x="1105857" y="-5000684"/>
            <a:ext cx="129394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C000"/>
                </a:solidFill>
                <a:effectLst/>
                <a:latin typeface="Century Gothic" pitchFamily="34" charset="0"/>
              </a:rPr>
              <a:t>sky</a:t>
            </a:r>
            <a:endParaRPr lang="en-US" altLang="ko-KR" sz="5400" b="1" cap="none" spc="0" dirty="0">
              <a:ln/>
              <a:solidFill>
                <a:srgbClr val="FFC000"/>
              </a:solidFill>
              <a:effectLst/>
              <a:latin typeface="Century Gothic" pitchFamily="34" charset="0"/>
            </a:endParaRPr>
          </a:p>
        </p:txBody>
      </p:sp>
      <p:sp>
        <p:nvSpPr>
          <p:cNvPr id="74" name="Word 7"/>
          <p:cNvSpPr/>
          <p:nvPr/>
        </p:nvSpPr>
        <p:spPr>
          <a:xfrm>
            <a:off x="1694963" y="-571506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smtClean="0">
                <a:ln/>
                <a:solidFill>
                  <a:srgbClr val="3547F3"/>
                </a:solidFill>
                <a:latin typeface="Century Gothic" pitchFamily="34" charset="0"/>
              </a:rPr>
              <a:t>the</a:t>
            </a:r>
            <a:endParaRPr lang="en-US" altLang="ko-KR" sz="5400" b="1" cap="none" spc="0" dirty="0">
              <a:ln/>
              <a:solidFill>
                <a:srgbClr val="3547F3"/>
              </a:solidFill>
              <a:effectLst/>
              <a:latin typeface="Century Gothic" pitchFamily="34" charset="0"/>
            </a:endParaRP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Access Granted</a:t>
            </a:r>
            <a:endParaRPr lang="en-US" sz="4000" b="1" dirty="0">
              <a:solidFill>
                <a:schemeClr val="accent3">
                  <a:lumMod val="75000"/>
                </a:schemeClr>
              </a:solidFill>
              <a:latin typeface="Microsoft Sans Serif" pitchFamily="34" charset="0"/>
              <a:cs typeface="Microsoft Sans Serif" pitchFamily="34" charset="0"/>
            </a:endParaRP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smtClean="0">
                  <a:solidFill>
                    <a:schemeClr val="bg1"/>
                  </a:solidFill>
                  <a:latin typeface="Century Gothic" pitchFamily="34" charset="0"/>
                </a:rPr>
                <a:t>The moon is high in the sky.</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Century Gothic" pitchFamily="34" charset="0"/>
              </a:rPr>
              <a:t>Use your Spy Phone to hack into the computers.</a:t>
            </a:r>
            <a:endParaRPr lang="en-US" sz="2800" b="1" dirty="0">
              <a:latin typeface="Century Gothic" pitchFamily="34" charset="0"/>
            </a:endParaRP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5</a:t>
              </a:r>
              <a:endParaRPr lang="en-US" dirty="0">
                <a:solidFill>
                  <a:schemeClr val="accent3">
                    <a:lumMod val="50000"/>
                  </a:schemeClr>
                </a:solidFill>
                <a:latin typeface="Arial Black" pitchFamily="34" charset="0"/>
              </a:endParaRP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rgbClr val="FF0000"/>
                </a:solidFill>
              </a:rPr>
              <a:t>Do  not erase this box. It helps the slide function.</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1" presetClass="entr" presetSubtype="0" fill="hold" nodeType="withEffect">
                                  <p:stCondLst>
                                    <p:cond delay="0"/>
                                  </p:stCondLst>
                                  <p:childTnLst>
                                    <p:set>
                                      <p:cBhvr>
                                        <p:cTn id="59" dur="1" fill="hold">
                                          <p:stCondLst>
                                            <p:cond delay="0"/>
                                          </p:stCondLst>
                                        </p:cTn>
                                        <p:tgtEl>
                                          <p:spTgt spid="83"/>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par>
                                <p:cTn id="62"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3" dur="30000" fill="hold"/>
                                        <p:tgtEl>
                                          <p:spTgt spid="89"/>
                                        </p:tgtEl>
                                        <p:attrNameLst>
                                          <p:attrName>ppt_x</p:attrName>
                                          <p:attrName>ppt_y</p:attrName>
                                        </p:attrNameLst>
                                      </p:cBhvr>
                                      <p:rCtr x="201" y="0"/>
                                    </p:animMotion>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9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3"/>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4"/>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6"/>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5"/>
                                        </p:tgtEl>
                                        <p:attrNameLst>
                                          <p:attrName>style.visibility</p:attrName>
                                        </p:attrNameLst>
                                      </p:cBhvr>
                                      <p:to>
                                        <p:strVal val="hidden"/>
                                      </p:to>
                                    </p:set>
                                  </p:childTnLst>
                                </p:cTn>
                              </p:par>
                              <p:par>
                                <p:cTn id="84" presetID="1" presetClass="exit" presetSubtype="0" fill="hold" grpId="3" nodeType="withEffect">
                                  <p:stCondLst>
                                    <p:cond delay="0"/>
                                  </p:stCondLst>
                                  <p:iterate type="lt">
                                    <p:tmAbs val="0"/>
                                  </p:iterate>
                                  <p:childTnLst>
                                    <p:set>
                                      <p:cBhvr>
                                        <p:cTn id="85" dur="1" fill="hold">
                                          <p:stCondLst>
                                            <p:cond delay="0"/>
                                          </p:stCondLst>
                                        </p:cTn>
                                        <p:tgtEl>
                                          <p:spTgt spid="42"/>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3"/>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44"/>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grpId="0" nodeType="afterEffect">
                                  <p:stCondLst>
                                    <p:cond delay="100"/>
                                  </p:stCondLst>
                                  <p:iterate type="lt">
                                    <p:tmAbs val="0"/>
                                  </p:iterate>
                                  <p:childTnLst>
                                    <p:set>
                                      <p:cBhvr>
                                        <p:cTn id="94" dur="1" fill="hold">
                                          <p:stCondLst>
                                            <p:cond delay="0"/>
                                          </p:stCondLst>
                                        </p:cTn>
                                        <p:tgtEl>
                                          <p:spTgt spid="77"/>
                                        </p:tgtEl>
                                        <p:attrNameLst>
                                          <p:attrName>style.visibility</p:attrName>
                                        </p:attrNameLst>
                                      </p:cBhvr>
                                      <p:to>
                                        <p:strVal val="visible"/>
                                      </p:to>
                                    </p:set>
                                  </p:childTnLst>
                                </p:cTn>
                              </p:par>
                              <p:par>
                                <p:cTn id="95" presetID="27" presetClass="emph" presetSubtype="0" fill="hold" nodeType="withEffect">
                                  <p:stCondLst>
                                    <p:cond delay="0"/>
                                  </p:stCondLst>
                                  <p:iterate type="lt">
                                    <p:tmPct val="0"/>
                                  </p:iterate>
                                  <p:childTnLst>
                                    <p:animClr clrSpc="rgb" dir="cw">
                                      <p:cBhvr override="childStyle">
                                        <p:cTn id="96" dur="100" autoRev="1" fill="hold"/>
                                        <p:tgtEl>
                                          <p:spTgt spid="77"/>
                                        </p:tgtEl>
                                        <p:attrNameLst>
                                          <p:attrName>style.color</p:attrName>
                                        </p:attrNameLst>
                                      </p:cBhvr>
                                      <p:to>
                                        <a:schemeClr val="bg1"/>
                                      </p:to>
                                    </p:animClr>
                                    <p:animClr clrSpc="rgb" dir="cw">
                                      <p:cBhvr>
                                        <p:cTn id="97" dur="100" autoRev="1" fill="hold"/>
                                        <p:tgtEl>
                                          <p:spTgt spid="77"/>
                                        </p:tgtEl>
                                        <p:attrNameLst>
                                          <p:attrName>fillcolor</p:attrName>
                                        </p:attrNameLst>
                                      </p:cBhvr>
                                      <p:to>
                                        <a:schemeClr val="bg1"/>
                                      </p:to>
                                    </p:animClr>
                                    <p:set>
                                      <p:cBhvr>
                                        <p:cTn id="98" dur="100" autoRev="1" fill="hold"/>
                                        <p:tgtEl>
                                          <p:spTgt spid="77"/>
                                        </p:tgtEl>
                                        <p:attrNameLst>
                                          <p:attrName>fill.type</p:attrName>
                                        </p:attrNameLst>
                                      </p:cBhvr>
                                      <p:to>
                                        <p:strVal val="solid"/>
                                      </p:to>
                                    </p:set>
                                    <p:set>
                                      <p:cBhvr>
                                        <p:cTn id="99" dur="100" autoRev="1" fill="hold"/>
                                        <p:tgtEl>
                                          <p:spTgt spid="77"/>
                                        </p:tgtEl>
                                        <p:attrNameLst>
                                          <p:attrName>fill.on</p:attrName>
                                        </p:attrNameLst>
                                      </p:cBhvr>
                                      <p:to>
                                        <p:strVal val="true"/>
                                      </p:to>
                                    </p:set>
                                  </p:childTnLst>
                                </p:cTn>
                              </p:par>
                              <p:par>
                                <p:cTn id="100" presetID="1" presetClass="exit" presetSubtype="0" fill="hold" grpId="1" nodeType="withEffect">
                                  <p:stCondLst>
                                    <p:cond delay="0"/>
                                  </p:stCondLst>
                                  <p:iterate type="lt">
                                    <p:tmAbs val="0"/>
                                  </p:iterate>
                                  <p:childTnLst>
                                    <p:set>
                                      <p:cBhvr>
                                        <p:cTn id="101" dur="1" fill="hold">
                                          <p:stCondLst>
                                            <p:cond delay="0"/>
                                          </p:stCondLst>
                                        </p:cTn>
                                        <p:tgtEl>
                                          <p:spTgt spid="77"/>
                                        </p:tgtEl>
                                        <p:attrNameLst>
                                          <p:attrName>style.visibility</p:attrName>
                                        </p:attrNameLst>
                                      </p:cBhvr>
                                      <p:to>
                                        <p:strVal val="hidden"/>
                                      </p:to>
                                    </p:set>
                                  </p:childTnLst>
                                </p:cTn>
                              </p:par>
                              <p:par>
                                <p:cTn id="102" presetID="27" presetClass="emph" presetSubtype="0" fill="hold" grpId="2" nodeType="withEffect">
                                  <p:stCondLst>
                                    <p:cond delay="0"/>
                                  </p:stCondLst>
                                  <p:iterate type="lt">
                                    <p:tmPct val="0"/>
                                  </p:iterate>
                                  <p:childTnLst>
                                    <p:animClr clrSpc="rgb" dir="cw">
                                      <p:cBhvr override="childStyle">
                                        <p:cTn id="103" dur="250" autoRev="1" fill="hold"/>
                                        <p:tgtEl>
                                          <p:spTgt spid="77"/>
                                        </p:tgtEl>
                                        <p:attrNameLst>
                                          <p:attrName>style.color</p:attrName>
                                        </p:attrNameLst>
                                      </p:cBhvr>
                                      <p:to>
                                        <a:schemeClr val="bg1"/>
                                      </p:to>
                                    </p:animClr>
                                    <p:animClr clrSpc="rgb" dir="cw">
                                      <p:cBhvr>
                                        <p:cTn id="104" dur="250" autoRev="1" fill="hold"/>
                                        <p:tgtEl>
                                          <p:spTgt spid="77"/>
                                        </p:tgtEl>
                                        <p:attrNameLst>
                                          <p:attrName>fillcolor</p:attrName>
                                        </p:attrNameLst>
                                      </p:cBhvr>
                                      <p:to>
                                        <a:schemeClr val="bg1"/>
                                      </p:to>
                                    </p:animClr>
                                    <p:set>
                                      <p:cBhvr>
                                        <p:cTn id="105" dur="250" autoRev="1" fill="hold"/>
                                        <p:tgtEl>
                                          <p:spTgt spid="77"/>
                                        </p:tgtEl>
                                        <p:attrNameLst>
                                          <p:attrName>fill.type</p:attrName>
                                        </p:attrNameLst>
                                      </p:cBhvr>
                                      <p:to>
                                        <p:strVal val="solid"/>
                                      </p:to>
                                    </p:set>
                                    <p:set>
                                      <p:cBhvr>
                                        <p:cTn id="106" dur="250" autoRev="1" fill="hold"/>
                                        <p:tgtEl>
                                          <p:spTgt spid="77"/>
                                        </p:tgtEl>
                                        <p:attrNameLst>
                                          <p:attrName>fill.on</p:attrName>
                                        </p:attrNameLst>
                                      </p:cBhvr>
                                      <p:to>
                                        <p:strVal val="true"/>
                                      </p:to>
                                    </p:set>
                                  </p:childTnLst>
                                </p:cTn>
                              </p:par>
                              <p:par>
                                <p:cTn id="107" presetID="1" presetClass="exit" presetSubtype="0" fill="hold" grpId="3" nodeType="withEffect">
                                  <p:stCondLst>
                                    <p:cond delay="0"/>
                                  </p:stCondLst>
                                  <p:iterate type="lt">
                                    <p:tmAbs val="0"/>
                                  </p:iterate>
                                  <p:childTnLst>
                                    <p:set>
                                      <p:cBhvr>
                                        <p:cTn id="108" dur="1" fill="hold">
                                          <p:stCondLst>
                                            <p:cond delay="0"/>
                                          </p:stCondLst>
                                        </p:cTn>
                                        <p:tgtEl>
                                          <p:spTgt spid="77"/>
                                        </p:tgtEl>
                                        <p:attrNameLst>
                                          <p:attrName>style.visibility</p:attrName>
                                        </p:attrNameLst>
                                      </p:cBhvr>
                                      <p:to>
                                        <p:strVal val="hidden"/>
                                      </p:to>
                                    </p:set>
                                  </p:childTnLst>
                                </p:cTn>
                              </p:par>
                              <p:par>
                                <p:cTn id="109" presetID="64" presetClass="path" presetSubtype="0" accel="50000" decel="50000" fill="hold" nodeType="withEffect">
                                  <p:stCondLst>
                                    <p:cond delay="0"/>
                                  </p:stCondLst>
                                  <p:childTnLst>
                                    <p:animMotion origin="layout" path="M -4.16667E-6 -0.33688 L -4.16667E-6 -0.66983 " pathEditMode="relative" rAng="0" ptsTypes="AA">
                                      <p:cBhvr>
                                        <p:cTn id="110" dur="500" fill="hold"/>
                                        <p:tgtEl>
                                          <p:spTgt spid="78"/>
                                        </p:tgtEl>
                                        <p:attrNameLst>
                                          <p:attrName>ppt_x</p:attrName>
                                          <p:attrName>ppt_y</p:attrName>
                                        </p:attrNameLst>
                                      </p:cBhvr>
                                      <p:rCtr x="0" y="-166"/>
                                    </p:animMotion>
                                  </p:childTnLst>
                                </p:cTn>
                              </p:par>
                              <p:par>
                                <p:cTn id="111" presetID="10" presetClass="entr" presetSubtype="0" fill="hold" nodeType="withEffect">
                                  <p:stCondLst>
                                    <p:cond delay="1100"/>
                                  </p:stCondLst>
                                  <p:childTnLst>
                                    <p:set>
                                      <p:cBhvr>
                                        <p:cTn id="112" dur="1" fill="hold">
                                          <p:stCondLst>
                                            <p:cond delay="0"/>
                                          </p:stCondLst>
                                        </p:cTn>
                                        <p:tgtEl>
                                          <p:spTgt spid="90"/>
                                        </p:tgtEl>
                                        <p:attrNameLst>
                                          <p:attrName>style.visibility</p:attrName>
                                        </p:attrNameLst>
                                      </p:cBhvr>
                                      <p:to>
                                        <p:strVal val="visible"/>
                                      </p:to>
                                    </p:set>
                                    <p:animEffect transition="in" filter="fade">
                                      <p:cBhvr>
                                        <p:cTn id="113" dur="500"/>
                                        <p:tgtEl>
                                          <p:spTgt spid="90"/>
                                        </p:tgtEl>
                                      </p:cBhvr>
                                    </p:animEffect>
                                  </p:childTnLst>
                                </p:cTn>
                              </p:par>
                              <p:par>
                                <p:cTn id="114" presetID="10" presetClass="entr" presetSubtype="0" fill="hold" nodeType="withEffect">
                                  <p:stCondLst>
                                    <p:cond delay="110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6" grpId="0" animBg="1"/>
      <p:bldP spid="77" grpId="0"/>
      <p:bldP spid="77" grpId="1"/>
      <p:bldP spid="77" grpId="2"/>
      <p:bldP spid="77" grpId="3"/>
      <p:bldP spid="82" grpId="0" animBg="1"/>
      <p:bldP spid="89" grpId="0" animBg="1"/>
      <p:bldP spid="89" grpId="1" animBg="1"/>
      <p:bldP spid="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A1" descr="C:\Documents and Settings\user\바탕 화면\James Bond Game\007 Bond\Auction-Academy-Top-Secret.png">
            <a:hlinkClick r:id="rId4" action="ppaction://hlinksldjump"/>
          </p:cNvPr>
          <p:cNvPicPr>
            <a:picLocks noChangeAspect="1" noChangeArrowheads="1"/>
          </p:cNvPicPr>
          <p:nvPr/>
        </p:nvPicPr>
        <p:blipFill>
          <a:blip r:embed="rId5" cstate="print"/>
          <a:srcRect/>
          <a:stretch>
            <a:fillRect/>
          </a:stretch>
        </p:blipFill>
        <p:spPr bwMode="auto">
          <a:xfrm>
            <a:off x="883760" y="1142984"/>
            <a:ext cx="1219200" cy="914400"/>
          </a:xfrm>
          <a:prstGeom prst="rect">
            <a:avLst/>
          </a:prstGeom>
          <a:noFill/>
        </p:spPr>
      </p:pic>
      <p:pic>
        <p:nvPicPr>
          <p:cNvPr id="56" name="A3" descr="C:\Documents and Settings\user\바탕 화면\James Bond Game\007 Bond\top-s-ecret.png">
            <a:hlinkClick r:id="rId6" action="ppaction://hlinksldjump"/>
          </p:cNvPr>
          <p:cNvPicPr>
            <a:picLocks noChangeAspect="1" noChangeArrowheads="1"/>
          </p:cNvPicPr>
          <p:nvPr/>
        </p:nvPicPr>
        <p:blipFill>
          <a:blip r:embed="rId7"/>
          <a:srcRect/>
          <a:stretch>
            <a:fillRect/>
          </a:stretch>
        </p:blipFill>
        <p:spPr bwMode="auto">
          <a:xfrm>
            <a:off x="886137" y="3643314"/>
            <a:ext cx="1214446" cy="978496"/>
          </a:xfrm>
          <a:prstGeom prst="rect">
            <a:avLst/>
          </a:prstGeom>
          <a:noFill/>
        </p:spPr>
      </p:pic>
      <p:pic>
        <p:nvPicPr>
          <p:cNvPr id="57" name="A2" descr="C:\Documents and Settings\user\바탕 화면\James Bond Game\007 Bond\envelope.png">
            <a:hlinkClick r:id="rId8" action="ppaction://hlinksldjump"/>
          </p:cNvPr>
          <p:cNvPicPr>
            <a:picLocks noChangeAspect="1" noChangeArrowheads="1"/>
          </p:cNvPicPr>
          <p:nvPr/>
        </p:nvPicPr>
        <p:blipFill>
          <a:blip r:embed="rId9" cstate="print"/>
          <a:srcRect/>
          <a:stretch>
            <a:fillRect/>
          </a:stretch>
        </p:blipFill>
        <p:spPr bwMode="auto">
          <a:xfrm>
            <a:off x="940766" y="2176454"/>
            <a:ext cx="1105188" cy="1252546"/>
          </a:xfrm>
          <a:prstGeom prst="rect">
            <a:avLst/>
          </a:prstGeom>
          <a:noFill/>
        </p:spPr>
      </p:pic>
      <p:pic>
        <p:nvPicPr>
          <p:cNvPr id="58" name="A4" descr="C:\Documents and Settings\user\바탕 화면\James Bond Game\007 Bond\metallicheskiy_keys.png">
            <a:hlinkClick r:id="rId10" action="ppaction://hlinksldjump"/>
          </p:cNvPr>
          <p:cNvPicPr>
            <a:picLocks noChangeAspect="1" noChangeArrowheads="1"/>
          </p:cNvPicPr>
          <p:nvPr/>
        </p:nvPicPr>
        <p:blipFill>
          <a:blip r:embed="rId11" cstate="print"/>
          <a:srcRect/>
          <a:stretch>
            <a:fillRect/>
          </a:stretch>
        </p:blipFill>
        <p:spPr bwMode="auto">
          <a:xfrm>
            <a:off x="993294" y="4866451"/>
            <a:ext cx="1000132" cy="835183"/>
          </a:xfrm>
          <a:prstGeom prst="rect">
            <a:avLst/>
          </a:prstGeom>
          <a:noFill/>
        </p:spPr>
      </p:pic>
      <p:pic>
        <p:nvPicPr>
          <p:cNvPr id="59" name="B1" descr="C:\Documents and Settings\user\바탕 화면\James Bond Game\007 Bond\Auction-Academy-Top-Secret.png">
            <a:hlinkClick r:id="rId12" action="ppaction://hlinksldjump"/>
          </p:cNvPr>
          <p:cNvPicPr>
            <a:picLocks noChangeAspect="1" noChangeArrowheads="1"/>
          </p:cNvPicPr>
          <p:nvPr/>
        </p:nvPicPr>
        <p:blipFill>
          <a:blip r:embed="rId5" cstate="print"/>
          <a:srcRect/>
          <a:stretch>
            <a:fillRect/>
          </a:stretch>
        </p:blipFill>
        <p:spPr bwMode="auto">
          <a:xfrm>
            <a:off x="2154904" y="1142984"/>
            <a:ext cx="1219200" cy="914400"/>
          </a:xfrm>
          <a:prstGeom prst="rect">
            <a:avLst/>
          </a:prstGeom>
          <a:noFill/>
        </p:spPr>
      </p:pic>
      <p:pic>
        <p:nvPicPr>
          <p:cNvPr id="61" name="B3" descr="C:\Documents and Settings\user\바탕 화면\James Bond Game\007 Bond\top-s-ecret.png">
            <a:hlinkClick r:id="rId13" action="ppaction://hlinksldjump"/>
          </p:cNvPr>
          <p:cNvPicPr>
            <a:picLocks noChangeAspect="1" noChangeArrowheads="1"/>
          </p:cNvPicPr>
          <p:nvPr/>
        </p:nvPicPr>
        <p:blipFill>
          <a:blip r:embed="rId7"/>
          <a:srcRect/>
          <a:stretch>
            <a:fillRect/>
          </a:stretch>
        </p:blipFill>
        <p:spPr bwMode="auto">
          <a:xfrm>
            <a:off x="2157281" y="3643314"/>
            <a:ext cx="1214446" cy="978496"/>
          </a:xfrm>
          <a:prstGeom prst="rect">
            <a:avLst/>
          </a:prstGeom>
          <a:noFill/>
        </p:spPr>
      </p:pic>
      <p:pic>
        <p:nvPicPr>
          <p:cNvPr id="62" name="B2" descr="C:\Documents and Settings\user\바탕 화면\James Bond Game\007 Bond\envelope.png">
            <a:hlinkClick r:id="rId14" action="ppaction://hlinksldjump"/>
          </p:cNvPr>
          <p:cNvPicPr>
            <a:picLocks noChangeAspect="1" noChangeArrowheads="1"/>
          </p:cNvPicPr>
          <p:nvPr/>
        </p:nvPicPr>
        <p:blipFill>
          <a:blip r:embed="rId9" cstate="print"/>
          <a:srcRect/>
          <a:stretch>
            <a:fillRect/>
          </a:stretch>
        </p:blipFill>
        <p:spPr bwMode="auto">
          <a:xfrm>
            <a:off x="2211910" y="2176454"/>
            <a:ext cx="1105188" cy="1252546"/>
          </a:xfrm>
          <a:prstGeom prst="rect">
            <a:avLst/>
          </a:prstGeom>
          <a:noFill/>
        </p:spPr>
      </p:pic>
      <p:pic>
        <p:nvPicPr>
          <p:cNvPr id="63" name="B4" descr="C:\Documents and Settings\user\바탕 화면\James Bond Game\007 Bond\metallicheskiy_keys.png">
            <a:hlinkClick r:id="rId15" action="ppaction://hlinksldjump"/>
          </p:cNvPr>
          <p:cNvPicPr>
            <a:picLocks noChangeAspect="1" noChangeArrowheads="1"/>
          </p:cNvPicPr>
          <p:nvPr/>
        </p:nvPicPr>
        <p:blipFill>
          <a:blip r:embed="rId11" cstate="print"/>
          <a:srcRect/>
          <a:stretch>
            <a:fillRect/>
          </a:stretch>
        </p:blipFill>
        <p:spPr bwMode="auto">
          <a:xfrm>
            <a:off x="2264438" y="4866451"/>
            <a:ext cx="1000132" cy="835183"/>
          </a:xfrm>
          <a:prstGeom prst="rect">
            <a:avLst/>
          </a:prstGeom>
          <a:noFill/>
        </p:spPr>
      </p:pic>
      <p:pic>
        <p:nvPicPr>
          <p:cNvPr id="64" name="C1" descr="C:\Documents and Settings\user\바탕 화면\James Bond Game\007 Bond\Auction-Academy-Top-Secret.png">
            <a:hlinkClick r:id="rId16" action="ppaction://hlinksldjump"/>
          </p:cNvPr>
          <p:cNvPicPr>
            <a:picLocks noChangeAspect="1" noChangeArrowheads="1"/>
          </p:cNvPicPr>
          <p:nvPr/>
        </p:nvPicPr>
        <p:blipFill>
          <a:blip r:embed="rId5" cstate="print"/>
          <a:srcRect/>
          <a:stretch>
            <a:fillRect/>
          </a:stretch>
        </p:blipFill>
        <p:spPr bwMode="auto">
          <a:xfrm>
            <a:off x="3426048" y="1142984"/>
            <a:ext cx="1219200" cy="914400"/>
          </a:xfrm>
          <a:prstGeom prst="rect">
            <a:avLst/>
          </a:prstGeom>
          <a:noFill/>
        </p:spPr>
      </p:pic>
      <p:pic>
        <p:nvPicPr>
          <p:cNvPr id="65" name="C3" descr="C:\Documents and Settings\user\바탕 화면\James Bond Game\007 Bond\top-s-ecret.png">
            <a:hlinkClick r:id="rId17" action="ppaction://hlinksldjump"/>
          </p:cNvPr>
          <p:cNvPicPr>
            <a:picLocks noChangeAspect="1" noChangeArrowheads="1"/>
          </p:cNvPicPr>
          <p:nvPr/>
        </p:nvPicPr>
        <p:blipFill>
          <a:blip r:embed="rId7"/>
          <a:srcRect/>
          <a:stretch>
            <a:fillRect/>
          </a:stretch>
        </p:blipFill>
        <p:spPr bwMode="auto">
          <a:xfrm>
            <a:off x="3428425" y="3643314"/>
            <a:ext cx="1214446" cy="978496"/>
          </a:xfrm>
          <a:prstGeom prst="rect">
            <a:avLst/>
          </a:prstGeom>
          <a:noFill/>
        </p:spPr>
      </p:pic>
      <p:pic>
        <p:nvPicPr>
          <p:cNvPr id="66" name="C2" descr="C:\Documents and Settings\user\바탕 화면\James Bond Game\007 Bond\envelope.png">
            <a:hlinkClick r:id="rId18" action="ppaction://hlinksldjump"/>
          </p:cNvPr>
          <p:cNvPicPr>
            <a:picLocks noChangeAspect="1" noChangeArrowheads="1"/>
          </p:cNvPicPr>
          <p:nvPr/>
        </p:nvPicPr>
        <p:blipFill>
          <a:blip r:embed="rId9" cstate="print"/>
          <a:srcRect/>
          <a:stretch>
            <a:fillRect/>
          </a:stretch>
        </p:blipFill>
        <p:spPr bwMode="auto">
          <a:xfrm>
            <a:off x="3483054" y="2176454"/>
            <a:ext cx="1105188" cy="1252546"/>
          </a:xfrm>
          <a:prstGeom prst="rect">
            <a:avLst/>
          </a:prstGeom>
          <a:noFill/>
        </p:spPr>
      </p:pic>
      <p:pic>
        <p:nvPicPr>
          <p:cNvPr id="67" name="C4" descr="C:\Documents and Settings\user\바탕 화면\James Bond Game\007 Bond\metallicheskiy_keys.png">
            <a:hlinkClick r:id="rId19" action="ppaction://hlinksldjump"/>
          </p:cNvPr>
          <p:cNvPicPr>
            <a:picLocks noChangeAspect="1" noChangeArrowheads="1"/>
          </p:cNvPicPr>
          <p:nvPr/>
        </p:nvPicPr>
        <p:blipFill>
          <a:blip r:embed="rId11" cstate="print"/>
          <a:srcRect/>
          <a:stretch>
            <a:fillRect/>
          </a:stretch>
        </p:blipFill>
        <p:spPr bwMode="auto">
          <a:xfrm>
            <a:off x="3535582" y="4866451"/>
            <a:ext cx="1000132" cy="835183"/>
          </a:xfrm>
          <a:prstGeom prst="rect">
            <a:avLst/>
          </a:prstGeom>
          <a:noFill/>
        </p:spPr>
      </p:pic>
      <p:pic>
        <p:nvPicPr>
          <p:cNvPr id="68" name="D1" descr="C:\Documents and Settings\user\바탕 화면\James Bond Game\007 Bond\Auction-Academy-Top-Secret.png">
            <a:hlinkClick r:id="rId20" action="ppaction://hlinksldjump"/>
          </p:cNvPr>
          <p:cNvPicPr>
            <a:picLocks noChangeAspect="1" noChangeArrowheads="1"/>
          </p:cNvPicPr>
          <p:nvPr/>
        </p:nvPicPr>
        <p:blipFill>
          <a:blip r:embed="rId5" cstate="print"/>
          <a:srcRect/>
          <a:stretch>
            <a:fillRect/>
          </a:stretch>
        </p:blipFill>
        <p:spPr bwMode="auto">
          <a:xfrm>
            <a:off x="4697192" y="1142984"/>
            <a:ext cx="1219200" cy="914400"/>
          </a:xfrm>
          <a:prstGeom prst="rect">
            <a:avLst/>
          </a:prstGeom>
          <a:noFill/>
        </p:spPr>
      </p:pic>
      <p:pic>
        <p:nvPicPr>
          <p:cNvPr id="69" name="D3" descr="C:\Documents and Settings\user\바탕 화면\James Bond Game\007 Bond\top-s-ecret.png">
            <a:hlinkClick r:id="rId21" action="ppaction://hlinksldjump"/>
          </p:cNvPr>
          <p:cNvPicPr>
            <a:picLocks noChangeAspect="1" noChangeArrowheads="1"/>
          </p:cNvPicPr>
          <p:nvPr/>
        </p:nvPicPr>
        <p:blipFill>
          <a:blip r:embed="rId7"/>
          <a:srcRect/>
          <a:stretch>
            <a:fillRect/>
          </a:stretch>
        </p:blipFill>
        <p:spPr bwMode="auto">
          <a:xfrm>
            <a:off x="4699569" y="3643314"/>
            <a:ext cx="1214446" cy="978496"/>
          </a:xfrm>
          <a:prstGeom prst="rect">
            <a:avLst/>
          </a:prstGeom>
          <a:noFill/>
        </p:spPr>
      </p:pic>
      <p:pic>
        <p:nvPicPr>
          <p:cNvPr id="70" name="D2" descr="C:\Documents and Settings\user\바탕 화면\James Bond Game\007 Bond\envelope.png">
            <a:hlinkClick r:id="rId22" action="ppaction://hlinksldjump"/>
          </p:cNvPr>
          <p:cNvPicPr>
            <a:picLocks noChangeAspect="1" noChangeArrowheads="1"/>
          </p:cNvPicPr>
          <p:nvPr/>
        </p:nvPicPr>
        <p:blipFill>
          <a:blip r:embed="rId9" cstate="print"/>
          <a:srcRect/>
          <a:stretch>
            <a:fillRect/>
          </a:stretch>
        </p:blipFill>
        <p:spPr bwMode="auto">
          <a:xfrm>
            <a:off x="4754198" y="2176454"/>
            <a:ext cx="1105188" cy="1252546"/>
          </a:xfrm>
          <a:prstGeom prst="rect">
            <a:avLst/>
          </a:prstGeom>
          <a:noFill/>
        </p:spPr>
      </p:pic>
      <p:pic>
        <p:nvPicPr>
          <p:cNvPr id="71" name="D4" descr="C:\Documents and Settings\user\바탕 화면\James Bond Game\007 Bond\metallicheskiy_keys.png">
            <a:hlinkClick r:id="rId23" action="ppaction://hlinksldjump"/>
          </p:cNvPr>
          <p:cNvPicPr>
            <a:picLocks noChangeAspect="1" noChangeArrowheads="1"/>
          </p:cNvPicPr>
          <p:nvPr/>
        </p:nvPicPr>
        <p:blipFill>
          <a:blip r:embed="rId11" cstate="print"/>
          <a:srcRect/>
          <a:stretch>
            <a:fillRect/>
          </a:stretch>
        </p:blipFill>
        <p:spPr bwMode="auto">
          <a:xfrm>
            <a:off x="4806726" y="4866451"/>
            <a:ext cx="1000132" cy="835183"/>
          </a:xfrm>
          <a:prstGeom prst="rect">
            <a:avLst/>
          </a:prstGeom>
          <a:noFill/>
        </p:spPr>
      </p:pic>
      <p:pic>
        <p:nvPicPr>
          <p:cNvPr id="72" name="E1" descr="C:\Documents and Settings\user\바탕 화면\James Bond Game\007 Bond\Auction-Academy-Top-Secret.png">
            <a:hlinkClick r:id="rId24" action="ppaction://hlinksldjump"/>
          </p:cNvPr>
          <p:cNvPicPr>
            <a:picLocks noChangeAspect="1" noChangeArrowheads="1"/>
          </p:cNvPicPr>
          <p:nvPr/>
        </p:nvPicPr>
        <p:blipFill>
          <a:blip r:embed="rId5" cstate="print"/>
          <a:srcRect/>
          <a:stretch>
            <a:fillRect/>
          </a:stretch>
        </p:blipFill>
        <p:spPr bwMode="auto">
          <a:xfrm>
            <a:off x="5968336" y="1142984"/>
            <a:ext cx="1219200" cy="914400"/>
          </a:xfrm>
          <a:prstGeom prst="rect">
            <a:avLst/>
          </a:prstGeom>
          <a:noFill/>
        </p:spPr>
      </p:pic>
      <p:pic>
        <p:nvPicPr>
          <p:cNvPr id="73" name="E3" descr="C:\Documents and Settings\user\바탕 화면\James Bond Game\007 Bond\top-s-ecret.png">
            <a:hlinkClick r:id="rId25" action="ppaction://hlinksldjump"/>
          </p:cNvPr>
          <p:cNvPicPr>
            <a:picLocks noChangeAspect="1" noChangeArrowheads="1"/>
          </p:cNvPicPr>
          <p:nvPr/>
        </p:nvPicPr>
        <p:blipFill>
          <a:blip r:embed="rId7"/>
          <a:srcRect/>
          <a:stretch>
            <a:fillRect/>
          </a:stretch>
        </p:blipFill>
        <p:spPr bwMode="auto">
          <a:xfrm>
            <a:off x="5970713" y="3643314"/>
            <a:ext cx="1214446" cy="978496"/>
          </a:xfrm>
          <a:prstGeom prst="rect">
            <a:avLst/>
          </a:prstGeom>
          <a:noFill/>
        </p:spPr>
      </p:pic>
      <p:pic>
        <p:nvPicPr>
          <p:cNvPr id="74" name="E2" descr="C:\Documents and Settings\user\바탕 화면\James Bond Game\007 Bond\envelope.png">
            <a:hlinkClick r:id="rId26" action="ppaction://hlinksldjump"/>
          </p:cNvPr>
          <p:cNvPicPr>
            <a:picLocks noChangeAspect="1" noChangeArrowheads="1"/>
          </p:cNvPicPr>
          <p:nvPr/>
        </p:nvPicPr>
        <p:blipFill>
          <a:blip r:embed="rId9" cstate="print"/>
          <a:srcRect/>
          <a:stretch>
            <a:fillRect/>
          </a:stretch>
        </p:blipFill>
        <p:spPr bwMode="auto">
          <a:xfrm>
            <a:off x="6025342" y="2176454"/>
            <a:ext cx="1105188" cy="1252546"/>
          </a:xfrm>
          <a:prstGeom prst="rect">
            <a:avLst/>
          </a:prstGeom>
          <a:noFill/>
        </p:spPr>
      </p:pic>
      <p:pic>
        <p:nvPicPr>
          <p:cNvPr id="75" name="E4" descr="C:\Documents and Settings\user\바탕 화면\James Bond Game\007 Bond\metallicheskiy_keys.png">
            <a:hlinkClick r:id="rId27" action="ppaction://hlinksldjump"/>
          </p:cNvPr>
          <p:cNvPicPr>
            <a:picLocks noChangeAspect="1" noChangeArrowheads="1"/>
          </p:cNvPicPr>
          <p:nvPr/>
        </p:nvPicPr>
        <p:blipFill>
          <a:blip r:embed="rId11" cstate="print"/>
          <a:srcRect/>
          <a:stretch>
            <a:fillRect/>
          </a:stretch>
        </p:blipFill>
        <p:spPr bwMode="auto">
          <a:xfrm>
            <a:off x="6077870" y="4866451"/>
            <a:ext cx="1000132" cy="835183"/>
          </a:xfrm>
          <a:prstGeom prst="rect">
            <a:avLst/>
          </a:prstGeom>
          <a:noFill/>
        </p:spPr>
      </p:pic>
      <p:pic>
        <p:nvPicPr>
          <p:cNvPr id="76" name="F1" descr="C:\Documents and Settings\user\바탕 화면\James Bond Game\007 Bond\Auction-Academy-Top-Secret.png">
            <a:hlinkClick r:id="rId28" action="ppaction://hlinksldjump"/>
          </p:cNvPr>
          <p:cNvPicPr>
            <a:picLocks noChangeAspect="1" noChangeArrowheads="1"/>
          </p:cNvPicPr>
          <p:nvPr/>
        </p:nvPicPr>
        <p:blipFill>
          <a:blip r:embed="rId5" cstate="print"/>
          <a:srcRect/>
          <a:stretch>
            <a:fillRect/>
          </a:stretch>
        </p:blipFill>
        <p:spPr bwMode="auto">
          <a:xfrm>
            <a:off x="7239480" y="1142984"/>
            <a:ext cx="1219200" cy="914400"/>
          </a:xfrm>
          <a:prstGeom prst="rect">
            <a:avLst/>
          </a:prstGeom>
          <a:noFill/>
        </p:spPr>
      </p:pic>
      <p:pic>
        <p:nvPicPr>
          <p:cNvPr id="77" name="F3" descr="C:\Documents and Settings\user\바탕 화면\James Bond Game\007 Bond\top-s-ecret.png">
            <a:hlinkClick r:id="rId29" action="ppaction://hlinksldjump"/>
          </p:cNvPr>
          <p:cNvPicPr>
            <a:picLocks noChangeAspect="1" noChangeArrowheads="1"/>
          </p:cNvPicPr>
          <p:nvPr/>
        </p:nvPicPr>
        <p:blipFill>
          <a:blip r:embed="rId7"/>
          <a:srcRect/>
          <a:stretch>
            <a:fillRect/>
          </a:stretch>
        </p:blipFill>
        <p:spPr bwMode="auto">
          <a:xfrm>
            <a:off x="7241857" y="3643314"/>
            <a:ext cx="1214446" cy="978496"/>
          </a:xfrm>
          <a:prstGeom prst="rect">
            <a:avLst/>
          </a:prstGeom>
          <a:noFill/>
        </p:spPr>
      </p:pic>
      <p:pic>
        <p:nvPicPr>
          <p:cNvPr id="78" name="F2" descr="C:\Documents and Settings\user\바탕 화면\James Bond Game\007 Bond\envelope.png">
            <a:hlinkClick r:id="rId30" action="ppaction://hlinksldjump"/>
          </p:cNvPr>
          <p:cNvPicPr>
            <a:picLocks noChangeAspect="1" noChangeArrowheads="1"/>
          </p:cNvPicPr>
          <p:nvPr/>
        </p:nvPicPr>
        <p:blipFill>
          <a:blip r:embed="rId9" cstate="print"/>
          <a:srcRect/>
          <a:stretch>
            <a:fillRect/>
          </a:stretch>
        </p:blipFill>
        <p:spPr bwMode="auto">
          <a:xfrm>
            <a:off x="7296486" y="2176454"/>
            <a:ext cx="1105188" cy="1252546"/>
          </a:xfrm>
          <a:prstGeom prst="rect">
            <a:avLst/>
          </a:prstGeom>
          <a:noFill/>
        </p:spPr>
      </p:pic>
      <p:pic>
        <p:nvPicPr>
          <p:cNvPr id="79" name="F4" descr="C:\Documents and Settings\user\바탕 화면\James Bond Game\007 Bond\metallicheskiy_keys.png">
            <a:hlinkClick r:id="rId31" action="ppaction://hlinksldjump"/>
          </p:cNvPr>
          <p:cNvPicPr>
            <a:picLocks noChangeAspect="1" noChangeArrowheads="1"/>
          </p:cNvPicPr>
          <p:nvPr/>
        </p:nvPicPr>
        <p:blipFill>
          <a:blip r:embed="rId11" cstate="print"/>
          <a:srcRect/>
          <a:stretch>
            <a:fillRect/>
          </a:stretch>
        </p:blipFill>
        <p:spPr bwMode="auto">
          <a:xfrm>
            <a:off x="7349014" y="4866451"/>
            <a:ext cx="1000132" cy="835183"/>
          </a:xfrm>
          <a:prstGeom prst="rect">
            <a:avLst/>
          </a:prstGeom>
          <a:noFill/>
        </p:spPr>
      </p:pic>
      <p:sp>
        <p:nvSpPr>
          <p:cNvPr id="80" name="A"/>
          <p:cNvSpPr/>
          <p:nvPr/>
        </p:nvSpPr>
        <p:spPr>
          <a:xfrm>
            <a:off x="1214414" y="428604"/>
            <a:ext cx="74251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Arial Black" pitchFamily="34" charset="0"/>
              </a:rPr>
              <a:t>A</a:t>
            </a:r>
            <a:endParaRPr lang="en-US" altLang="ko-KR" sz="5400" b="1" spc="150" dirty="0">
              <a:ln w="11430"/>
              <a:solidFill>
                <a:srgbClr val="0067B4"/>
              </a:solidFill>
              <a:effectLst>
                <a:outerShdw blurRad="25400" algn="tl" rotWithShape="0">
                  <a:srgbClr val="000000">
                    <a:alpha val="43000"/>
                  </a:srgbClr>
                </a:outerShdw>
              </a:effectLst>
              <a:latin typeface="Arial Black" pitchFamily="34" charset="0"/>
            </a:endParaRPr>
          </a:p>
        </p:txBody>
      </p:sp>
      <p:sp>
        <p:nvSpPr>
          <p:cNvPr id="81" name="B"/>
          <p:cNvSpPr/>
          <p:nvPr/>
        </p:nvSpPr>
        <p:spPr>
          <a:xfrm>
            <a:off x="2500298" y="428604"/>
            <a:ext cx="74251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Arial Black" pitchFamily="34" charset="0"/>
              </a:rPr>
              <a:t>B</a:t>
            </a:r>
            <a:endParaRPr lang="en-US" altLang="ko-KR" sz="5400" b="1" spc="150" dirty="0">
              <a:ln w="11430"/>
              <a:solidFill>
                <a:srgbClr val="0067B4"/>
              </a:solidFill>
              <a:effectLst>
                <a:outerShdw blurRad="25400" algn="tl" rotWithShape="0">
                  <a:srgbClr val="000000">
                    <a:alpha val="43000"/>
                  </a:srgbClr>
                </a:outerShdw>
              </a:effectLst>
              <a:latin typeface="Arial Black" pitchFamily="34" charset="0"/>
            </a:endParaRPr>
          </a:p>
        </p:txBody>
      </p:sp>
      <p:sp>
        <p:nvSpPr>
          <p:cNvPr id="82" name="C"/>
          <p:cNvSpPr/>
          <p:nvPr/>
        </p:nvSpPr>
        <p:spPr>
          <a:xfrm>
            <a:off x="3786182" y="428604"/>
            <a:ext cx="744114"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Arial Black" pitchFamily="34" charset="0"/>
              </a:rPr>
              <a:t>C</a:t>
            </a:r>
            <a:endParaRPr lang="en-US" altLang="ko-KR" sz="5400" b="1" spc="150" dirty="0">
              <a:ln w="11430"/>
              <a:solidFill>
                <a:srgbClr val="0067B4"/>
              </a:solidFill>
              <a:effectLst>
                <a:outerShdw blurRad="25400" algn="tl" rotWithShape="0">
                  <a:srgbClr val="000000">
                    <a:alpha val="43000"/>
                  </a:srgbClr>
                </a:outerShdw>
              </a:effectLst>
              <a:latin typeface="Arial Black" pitchFamily="34" charset="0"/>
            </a:endParaRPr>
          </a:p>
        </p:txBody>
      </p:sp>
      <p:sp>
        <p:nvSpPr>
          <p:cNvPr id="100" name="D"/>
          <p:cNvSpPr/>
          <p:nvPr/>
        </p:nvSpPr>
        <p:spPr>
          <a:xfrm>
            <a:off x="5072066" y="428604"/>
            <a:ext cx="742512"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Arial Black" pitchFamily="34" charset="0"/>
              </a:rPr>
              <a:t>D</a:t>
            </a:r>
            <a:endParaRPr lang="en-US" altLang="ko-KR" sz="5400" b="1" spc="150" dirty="0">
              <a:ln w="11430"/>
              <a:solidFill>
                <a:srgbClr val="0067B4"/>
              </a:solidFill>
              <a:effectLst>
                <a:outerShdw blurRad="25400" algn="tl" rotWithShape="0">
                  <a:srgbClr val="000000">
                    <a:alpha val="43000"/>
                  </a:srgbClr>
                </a:outerShdw>
              </a:effectLst>
              <a:latin typeface="Arial Black" pitchFamily="34" charset="0"/>
            </a:endParaRPr>
          </a:p>
        </p:txBody>
      </p:sp>
      <p:sp>
        <p:nvSpPr>
          <p:cNvPr id="101" name="E"/>
          <p:cNvSpPr/>
          <p:nvPr/>
        </p:nvSpPr>
        <p:spPr>
          <a:xfrm>
            <a:off x="6357950" y="428604"/>
            <a:ext cx="70403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Arial Black" pitchFamily="34" charset="0"/>
              </a:rPr>
              <a:t>E</a:t>
            </a:r>
            <a:endParaRPr lang="en-US" altLang="ko-KR" sz="5400" b="1" spc="150" dirty="0">
              <a:ln w="11430"/>
              <a:solidFill>
                <a:srgbClr val="0067B4"/>
              </a:solidFill>
              <a:effectLst>
                <a:outerShdw blurRad="25400" algn="tl" rotWithShape="0">
                  <a:srgbClr val="000000">
                    <a:alpha val="43000"/>
                  </a:srgbClr>
                </a:outerShdw>
              </a:effectLst>
              <a:latin typeface="Arial Black" pitchFamily="34" charset="0"/>
            </a:endParaRPr>
          </a:p>
        </p:txBody>
      </p:sp>
      <p:sp>
        <p:nvSpPr>
          <p:cNvPr id="102" name="F"/>
          <p:cNvSpPr/>
          <p:nvPr/>
        </p:nvSpPr>
        <p:spPr>
          <a:xfrm>
            <a:off x="7643834" y="428604"/>
            <a:ext cx="66556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Arial Black" pitchFamily="34" charset="0"/>
              </a:rPr>
              <a:t>F</a:t>
            </a:r>
            <a:endParaRPr lang="en-US" altLang="ko-KR" sz="5400" b="1" spc="150" dirty="0">
              <a:ln w="11430"/>
              <a:solidFill>
                <a:srgbClr val="0067B4"/>
              </a:solidFill>
              <a:effectLst>
                <a:outerShdw blurRad="25400" algn="tl" rotWithShape="0">
                  <a:srgbClr val="000000">
                    <a:alpha val="43000"/>
                  </a:srgbClr>
                </a:outerShdw>
              </a:effectLst>
              <a:latin typeface="Arial Black" pitchFamily="34" charset="0"/>
            </a:endParaRPr>
          </a:p>
        </p:txBody>
      </p:sp>
      <p:sp>
        <p:nvSpPr>
          <p:cNvPr id="103" name="1"/>
          <p:cNvSpPr/>
          <p:nvPr/>
        </p:nvSpPr>
        <p:spPr>
          <a:xfrm>
            <a:off x="357158" y="114834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Century Gothic" pitchFamily="34" charset="0"/>
              </a:rPr>
              <a:t>1</a:t>
            </a:r>
            <a:endParaRPr lang="en-US" altLang="ko-KR" sz="5400" b="1" spc="150" dirty="0">
              <a:ln w="11430"/>
              <a:solidFill>
                <a:srgbClr val="0067B4"/>
              </a:solidFill>
              <a:effectLst>
                <a:outerShdw blurRad="25400" algn="tl" rotWithShape="0">
                  <a:srgbClr val="000000">
                    <a:alpha val="43000"/>
                  </a:srgbClr>
                </a:outerShdw>
              </a:effectLst>
              <a:latin typeface="Century Gothic" pitchFamily="34" charset="0"/>
            </a:endParaRPr>
          </a:p>
        </p:txBody>
      </p:sp>
      <p:sp>
        <p:nvSpPr>
          <p:cNvPr id="104" name="2"/>
          <p:cNvSpPr/>
          <p:nvPr/>
        </p:nvSpPr>
        <p:spPr>
          <a:xfrm>
            <a:off x="357158" y="221991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Century Gothic" pitchFamily="34" charset="0"/>
              </a:rPr>
              <a:t>2</a:t>
            </a:r>
            <a:endParaRPr lang="en-US" altLang="ko-KR" sz="5400" b="1" spc="150" dirty="0">
              <a:ln w="11430"/>
              <a:solidFill>
                <a:srgbClr val="0067B4"/>
              </a:solidFill>
              <a:effectLst>
                <a:outerShdw blurRad="25400" algn="tl" rotWithShape="0">
                  <a:srgbClr val="000000">
                    <a:alpha val="43000"/>
                  </a:srgbClr>
                </a:outerShdw>
              </a:effectLst>
              <a:latin typeface="Century Gothic" pitchFamily="34" charset="0"/>
            </a:endParaRPr>
          </a:p>
        </p:txBody>
      </p:sp>
      <p:sp>
        <p:nvSpPr>
          <p:cNvPr id="105" name="3"/>
          <p:cNvSpPr/>
          <p:nvPr/>
        </p:nvSpPr>
        <p:spPr>
          <a:xfrm>
            <a:off x="357158" y="3648678"/>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Century Gothic" pitchFamily="34" charset="0"/>
              </a:rPr>
              <a:t>3</a:t>
            </a:r>
            <a:endParaRPr lang="en-US" altLang="ko-KR" sz="5400" b="1" spc="150" dirty="0">
              <a:ln w="11430"/>
              <a:solidFill>
                <a:srgbClr val="0067B4"/>
              </a:solidFill>
              <a:effectLst>
                <a:outerShdw blurRad="25400" algn="tl" rotWithShape="0">
                  <a:srgbClr val="000000">
                    <a:alpha val="43000"/>
                  </a:srgbClr>
                </a:outerShdw>
              </a:effectLst>
              <a:latin typeface="Century Gothic" pitchFamily="34" charset="0"/>
            </a:endParaRPr>
          </a:p>
        </p:txBody>
      </p:sp>
      <p:sp>
        <p:nvSpPr>
          <p:cNvPr id="106" name="4"/>
          <p:cNvSpPr/>
          <p:nvPr/>
        </p:nvSpPr>
        <p:spPr>
          <a:xfrm>
            <a:off x="357158" y="4863124"/>
            <a:ext cx="591829"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spc="150" dirty="0" smtClean="0">
                <a:ln w="11430"/>
                <a:solidFill>
                  <a:srgbClr val="0067B4"/>
                </a:solidFill>
                <a:effectLst>
                  <a:outerShdw blurRad="25400" algn="tl" rotWithShape="0">
                    <a:srgbClr val="000000">
                      <a:alpha val="43000"/>
                    </a:srgbClr>
                  </a:outerShdw>
                </a:effectLst>
                <a:latin typeface="Century Gothic" pitchFamily="34" charset="0"/>
              </a:rPr>
              <a:t>4</a:t>
            </a:r>
            <a:endParaRPr lang="en-US" altLang="ko-KR" sz="5400" b="1" spc="150" dirty="0">
              <a:ln w="11430"/>
              <a:solidFill>
                <a:srgbClr val="0067B4"/>
              </a:solidFill>
              <a:effectLst>
                <a:outerShdw blurRad="25400" algn="tl" rotWithShape="0">
                  <a:srgbClr val="000000">
                    <a:alpha val="43000"/>
                  </a:srgbClr>
                </a:outerShdw>
              </a:effectLst>
              <a:latin typeface="Century Gothic" pitchFamily="34" charset="0"/>
            </a:endParaRPr>
          </a:p>
        </p:txBody>
      </p:sp>
    </p:spTree>
  </p:cSld>
  <p:clrMapOvr>
    <a:masterClrMapping/>
  </p:clrMapOvr>
  <p:transition advClick="0">
    <p:sndAc>
      <p:stSnd>
        <p:snd r:embed="rId2" name="mission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100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10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000"/>
                                        <p:tgtEl>
                                          <p:spTgt spid="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1000"/>
                                        <p:tgtEl>
                                          <p:spTgt spid="8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1000"/>
                                        <p:tgtEl>
                                          <p:spTgt spid="8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1000"/>
                                        <p:tgtEl>
                                          <p:spTgt spid="10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fade">
                                      <p:cBhvr>
                                        <p:cTn id="34" dur="1000"/>
                                        <p:tgtEl>
                                          <p:spTgt spid="102"/>
                                        </p:tgtEl>
                                      </p:cBhvr>
                                    </p:animEffect>
                                  </p:childTnLst>
                                </p:cTn>
                              </p:par>
                            </p:childTnLst>
                          </p:cTn>
                        </p:par>
                        <p:par>
                          <p:cTn id="35" fill="hold">
                            <p:stCondLst>
                              <p:cond delay="1000"/>
                            </p:stCondLst>
                            <p:childTnLst>
                              <p:par>
                                <p:cTn id="36" presetID="10" presetClass="entr" presetSubtype="0" fill="hold" nodeType="afterEffect">
                                  <p:stCondLst>
                                    <p:cond delay="0"/>
                                  </p:stCondLst>
                                  <p:iterate type="lt">
                                    <p:tmPct val="0"/>
                                  </p:iterate>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par>
                                <p:cTn id="39" presetID="10" presetClass="entr" presetSubtype="0" fill="hold" nodeType="withEffect">
                                  <p:stCondLst>
                                    <p:cond delay="0"/>
                                  </p:stCondLst>
                                  <p:iterate type="lt">
                                    <p:tmPct val="0"/>
                                  </p:iterate>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10" presetClass="entr" presetSubtype="0" fill="hold" nodeType="withEffect">
                                  <p:stCondLst>
                                    <p:cond delay="0"/>
                                  </p:stCondLst>
                                  <p:iterate type="lt">
                                    <p:tmPct val="0"/>
                                  </p:iterate>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nodeType="withEffect">
                                  <p:stCondLst>
                                    <p:cond delay="0"/>
                                  </p:stCondLst>
                                  <p:iterate type="lt">
                                    <p:tmPct val="0"/>
                                  </p:iterate>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par>
                                <p:cTn id="48" presetID="10" presetClass="entr" presetSubtype="0" fill="hold" nodeType="withEffect">
                                  <p:stCondLst>
                                    <p:cond delay="0"/>
                                  </p:stCondLst>
                                  <p:iterate type="lt">
                                    <p:tmPct val="0"/>
                                  </p:iterate>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nodeType="withEffect">
                                  <p:stCondLst>
                                    <p:cond delay="0"/>
                                  </p:stCondLst>
                                  <p:iterate type="lt">
                                    <p:tmPct val="0"/>
                                  </p:iterate>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childTnLst>
                          </p:cTn>
                        </p:par>
                        <p:par>
                          <p:cTn id="54" fill="hold">
                            <p:stCondLst>
                              <p:cond delay="1500"/>
                            </p:stCondLst>
                            <p:childTnLst>
                              <p:par>
                                <p:cTn id="55" presetID="10" presetClass="entr" presetSubtype="0" fill="hold" nodeType="afterEffect">
                                  <p:stCondLst>
                                    <p:cond delay="0"/>
                                  </p:stCondLst>
                                  <p:iterate type="lt">
                                    <p:tmPct val="0"/>
                                  </p:iterate>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iterate type="lt">
                                    <p:tmPct val="0"/>
                                  </p:iterate>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nodeType="withEffect">
                                  <p:stCondLst>
                                    <p:cond delay="0"/>
                                  </p:stCondLst>
                                  <p:iterate type="lt">
                                    <p:tmPct val="0"/>
                                  </p:iterate>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nodeType="withEffect">
                                  <p:stCondLst>
                                    <p:cond delay="0"/>
                                  </p:stCondLst>
                                  <p:iterate type="lt">
                                    <p:tmPct val="0"/>
                                  </p:iterate>
                                  <p:childTnLst>
                                    <p:set>
                                      <p:cBhvr>
                                        <p:cTn id="65" dur="1" fill="hold">
                                          <p:stCondLst>
                                            <p:cond delay="0"/>
                                          </p:stCondLst>
                                        </p:cTn>
                                        <p:tgtEl>
                                          <p:spTgt spid="66"/>
                                        </p:tgtEl>
                                        <p:attrNameLst>
                                          <p:attrName>style.visibility</p:attrName>
                                        </p:attrNameLst>
                                      </p:cBhvr>
                                      <p:to>
                                        <p:strVal val="visible"/>
                                      </p:to>
                                    </p:set>
                                    <p:animEffect transition="in" filter="fade">
                                      <p:cBhvr>
                                        <p:cTn id="66" dur="500"/>
                                        <p:tgtEl>
                                          <p:spTgt spid="66"/>
                                        </p:tgtEl>
                                      </p:cBhvr>
                                    </p:animEffect>
                                  </p:childTnLst>
                                </p:cTn>
                              </p:par>
                              <p:par>
                                <p:cTn id="67" presetID="10" presetClass="entr" presetSubtype="0" fill="hold" nodeType="withEffect">
                                  <p:stCondLst>
                                    <p:cond delay="0"/>
                                  </p:stCondLst>
                                  <p:iterate type="lt">
                                    <p:tmPct val="0"/>
                                  </p:iterate>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childTnLst>
                                </p:cTn>
                              </p:par>
                              <p:par>
                                <p:cTn id="70" presetID="10" presetClass="entr" presetSubtype="0" fill="hold" nodeType="withEffect">
                                  <p:stCondLst>
                                    <p:cond delay="0"/>
                                  </p:stCondLst>
                                  <p:iterate type="lt">
                                    <p:tmPct val="0"/>
                                  </p:iterate>
                                  <p:childTnLst>
                                    <p:set>
                                      <p:cBhvr>
                                        <p:cTn id="71" dur="1" fill="hold">
                                          <p:stCondLst>
                                            <p:cond delay="0"/>
                                          </p:stCondLst>
                                        </p:cTn>
                                        <p:tgtEl>
                                          <p:spTgt spid="78"/>
                                        </p:tgtEl>
                                        <p:attrNameLst>
                                          <p:attrName>style.visibility</p:attrName>
                                        </p:attrNameLst>
                                      </p:cBhvr>
                                      <p:to>
                                        <p:strVal val="visible"/>
                                      </p:to>
                                    </p:set>
                                    <p:animEffect transition="in" filter="fade">
                                      <p:cBhvr>
                                        <p:cTn id="72" dur="500"/>
                                        <p:tgtEl>
                                          <p:spTgt spid="78"/>
                                        </p:tgtEl>
                                      </p:cBhvr>
                                    </p:animEffect>
                                  </p:childTnLst>
                                </p:cTn>
                              </p:par>
                            </p:childTnLst>
                          </p:cTn>
                        </p:par>
                        <p:par>
                          <p:cTn id="73" fill="hold">
                            <p:stCondLst>
                              <p:cond delay="2000"/>
                            </p:stCondLst>
                            <p:childTnLst>
                              <p:par>
                                <p:cTn id="74" presetID="10" presetClass="entr" presetSubtype="0" fill="hold" nodeType="afterEffect">
                                  <p:stCondLst>
                                    <p:cond delay="0"/>
                                  </p:stCondLst>
                                  <p:iterate type="lt">
                                    <p:tmPct val="0"/>
                                  </p:iterate>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par>
                                <p:cTn id="77" presetID="10" presetClass="entr" presetSubtype="0" fill="hold" nodeType="withEffect">
                                  <p:stCondLst>
                                    <p:cond delay="0"/>
                                  </p:stCondLst>
                                  <p:iterate type="lt">
                                    <p:tmPct val="0"/>
                                  </p:iterate>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nodeType="withEffect">
                                  <p:stCondLst>
                                    <p:cond delay="0"/>
                                  </p:stCondLst>
                                  <p:iterate type="lt">
                                    <p:tmPct val="0"/>
                                  </p:iterate>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par>
                                <p:cTn id="83" presetID="10" presetClass="entr" presetSubtype="0" fill="hold" nodeType="withEffect">
                                  <p:stCondLst>
                                    <p:cond delay="0"/>
                                  </p:stCondLst>
                                  <p:iterate type="lt">
                                    <p:tmPct val="0"/>
                                  </p:iterate>
                                  <p:childTnLst>
                                    <p:set>
                                      <p:cBhvr>
                                        <p:cTn id="84" dur="1" fill="hold">
                                          <p:stCondLst>
                                            <p:cond delay="0"/>
                                          </p:stCondLst>
                                        </p:cTn>
                                        <p:tgtEl>
                                          <p:spTgt spid="69"/>
                                        </p:tgtEl>
                                        <p:attrNameLst>
                                          <p:attrName>style.visibility</p:attrName>
                                        </p:attrNameLst>
                                      </p:cBhvr>
                                      <p:to>
                                        <p:strVal val="visible"/>
                                      </p:to>
                                    </p:set>
                                    <p:animEffect transition="in" filter="fade">
                                      <p:cBhvr>
                                        <p:cTn id="85" dur="500"/>
                                        <p:tgtEl>
                                          <p:spTgt spid="69"/>
                                        </p:tgtEl>
                                      </p:cBhvr>
                                    </p:animEffect>
                                  </p:childTnLst>
                                </p:cTn>
                              </p:par>
                              <p:par>
                                <p:cTn id="86" presetID="10" presetClass="entr" presetSubtype="0" fill="hold" nodeType="withEffect">
                                  <p:stCondLst>
                                    <p:cond delay="0"/>
                                  </p:stCondLst>
                                  <p:iterate type="lt">
                                    <p:tmPct val="0"/>
                                  </p:iterate>
                                  <p:childTnLst>
                                    <p:set>
                                      <p:cBhvr>
                                        <p:cTn id="87" dur="1" fill="hold">
                                          <p:stCondLst>
                                            <p:cond delay="0"/>
                                          </p:stCondLst>
                                        </p:cTn>
                                        <p:tgtEl>
                                          <p:spTgt spid="73"/>
                                        </p:tgtEl>
                                        <p:attrNameLst>
                                          <p:attrName>style.visibility</p:attrName>
                                        </p:attrNameLst>
                                      </p:cBhvr>
                                      <p:to>
                                        <p:strVal val="visible"/>
                                      </p:to>
                                    </p:set>
                                    <p:animEffect transition="in" filter="fade">
                                      <p:cBhvr>
                                        <p:cTn id="88" dur="500"/>
                                        <p:tgtEl>
                                          <p:spTgt spid="73"/>
                                        </p:tgtEl>
                                      </p:cBhvr>
                                    </p:animEffect>
                                  </p:childTnLst>
                                </p:cTn>
                              </p:par>
                              <p:par>
                                <p:cTn id="89" presetID="10" presetClass="entr" presetSubtype="0" fill="hold" nodeType="withEffect">
                                  <p:stCondLst>
                                    <p:cond delay="0"/>
                                  </p:stCondLst>
                                  <p:iterate type="lt">
                                    <p:tmPct val="0"/>
                                  </p:iterate>
                                  <p:childTnLst>
                                    <p:set>
                                      <p:cBhvr>
                                        <p:cTn id="90" dur="1" fill="hold">
                                          <p:stCondLst>
                                            <p:cond delay="0"/>
                                          </p:stCondLst>
                                        </p:cTn>
                                        <p:tgtEl>
                                          <p:spTgt spid="77"/>
                                        </p:tgtEl>
                                        <p:attrNameLst>
                                          <p:attrName>style.visibility</p:attrName>
                                        </p:attrNameLst>
                                      </p:cBhvr>
                                      <p:to>
                                        <p:strVal val="visible"/>
                                      </p:to>
                                    </p:set>
                                    <p:animEffect transition="in" filter="fade">
                                      <p:cBhvr>
                                        <p:cTn id="91" dur="500"/>
                                        <p:tgtEl>
                                          <p:spTgt spid="77"/>
                                        </p:tgtEl>
                                      </p:cBhvr>
                                    </p:animEffect>
                                  </p:childTnLst>
                                </p:cTn>
                              </p:par>
                            </p:childTnLst>
                          </p:cTn>
                        </p:par>
                        <p:par>
                          <p:cTn id="92" fill="hold">
                            <p:stCondLst>
                              <p:cond delay="2500"/>
                            </p:stCondLst>
                            <p:childTnLst>
                              <p:par>
                                <p:cTn id="93" presetID="10" presetClass="entr" presetSubtype="0" fill="hold" nodeType="afterEffect">
                                  <p:stCondLst>
                                    <p:cond delay="0"/>
                                  </p:stCondLst>
                                  <p:iterate type="lt">
                                    <p:tmPct val="0"/>
                                  </p:iterate>
                                  <p:childTnLst>
                                    <p:set>
                                      <p:cBhvr>
                                        <p:cTn id="94" dur="1" fill="hold">
                                          <p:stCondLst>
                                            <p:cond delay="0"/>
                                          </p:stCondLst>
                                        </p:cTn>
                                        <p:tgtEl>
                                          <p:spTgt spid="58"/>
                                        </p:tgtEl>
                                        <p:attrNameLst>
                                          <p:attrName>style.visibility</p:attrName>
                                        </p:attrNameLst>
                                      </p:cBhvr>
                                      <p:to>
                                        <p:strVal val="visible"/>
                                      </p:to>
                                    </p:set>
                                    <p:animEffect transition="in" filter="fade">
                                      <p:cBhvr>
                                        <p:cTn id="95" dur="500"/>
                                        <p:tgtEl>
                                          <p:spTgt spid="58"/>
                                        </p:tgtEl>
                                      </p:cBhvr>
                                    </p:animEffect>
                                  </p:childTnLst>
                                </p:cTn>
                              </p:par>
                              <p:par>
                                <p:cTn id="96" presetID="10" presetClass="entr" presetSubtype="0" fill="hold" nodeType="withEffect">
                                  <p:stCondLst>
                                    <p:cond delay="0"/>
                                  </p:stCondLst>
                                  <p:iterate type="lt">
                                    <p:tmPct val="0"/>
                                  </p:iterate>
                                  <p:childTnLst>
                                    <p:set>
                                      <p:cBhvr>
                                        <p:cTn id="97" dur="1" fill="hold">
                                          <p:stCondLst>
                                            <p:cond delay="0"/>
                                          </p:stCondLst>
                                        </p:cTn>
                                        <p:tgtEl>
                                          <p:spTgt spid="63"/>
                                        </p:tgtEl>
                                        <p:attrNameLst>
                                          <p:attrName>style.visibility</p:attrName>
                                        </p:attrNameLst>
                                      </p:cBhvr>
                                      <p:to>
                                        <p:strVal val="visible"/>
                                      </p:to>
                                    </p:set>
                                    <p:animEffect transition="in" filter="fade">
                                      <p:cBhvr>
                                        <p:cTn id="98" dur="500"/>
                                        <p:tgtEl>
                                          <p:spTgt spid="63"/>
                                        </p:tgtEl>
                                      </p:cBhvr>
                                    </p:animEffect>
                                  </p:childTnLst>
                                </p:cTn>
                              </p:par>
                              <p:par>
                                <p:cTn id="99" presetID="10" presetClass="entr" presetSubtype="0" fill="hold" nodeType="withEffect">
                                  <p:stCondLst>
                                    <p:cond delay="0"/>
                                  </p:stCondLst>
                                  <p:iterate type="lt">
                                    <p:tmPct val="0"/>
                                  </p:iterate>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par>
                                <p:cTn id="102" presetID="10" presetClass="entr" presetSubtype="0" fill="hold" nodeType="withEffect">
                                  <p:stCondLst>
                                    <p:cond delay="0"/>
                                  </p:stCondLst>
                                  <p:iterate type="lt">
                                    <p:tmPct val="0"/>
                                  </p:iterate>
                                  <p:childTnLst>
                                    <p:set>
                                      <p:cBhvr>
                                        <p:cTn id="103" dur="1" fill="hold">
                                          <p:stCondLst>
                                            <p:cond delay="0"/>
                                          </p:stCondLst>
                                        </p:cTn>
                                        <p:tgtEl>
                                          <p:spTgt spid="71"/>
                                        </p:tgtEl>
                                        <p:attrNameLst>
                                          <p:attrName>style.visibility</p:attrName>
                                        </p:attrNameLst>
                                      </p:cBhvr>
                                      <p:to>
                                        <p:strVal val="visible"/>
                                      </p:to>
                                    </p:set>
                                    <p:animEffect transition="in" filter="fade">
                                      <p:cBhvr>
                                        <p:cTn id="104" dur="500"/>
                                        <p:tgtEl>
                                          <p:spTgt spid="71"/>
                                        </p:tgtEl>
                                      </p:cBhvr>
                                    </p:animEffect>
                                  </p:childTnLst>
                                </p:cTn>
                              </p:par>
                              <p:par>
                                <p:cTn id="105" presetID="10" presetClass="entr" presetSubtype="0" fill="hold" nodeType="withEffect">
                                  <p:stCondLst>
                                    <p:cond delay="0"/>
                                  </p:stCondLst>
                                  <p:iterate type="lt">
                                    <p:tmPct val="0"/>
                                  </p:iterate>
                                  <p:childTnLst>
                                    <p:set>
                                      <p:cBhvr>
                                        <p:cTn id="106" dur="1" fill="hold">
                                          <p:stCondLst>
                                            <p:cond delay="0"/>
                                          </p:stCondLst>
                                        </p:cTn>
                                        <p:tgtEl>
                                          <p:spTgt spid="75"/>
                                        </p:tgtEl>
                                        <p:attrNameLst>
                                          <p:attrName>style.visibility</p:attrName>
                                        </p:attrNameLst>
                                      </p:cBhvr>
                                      <p:to>
                                        <p:strVal val="visible"/>
                                      </p:to>
                                    </p:set>
                                    <p:animEffect transition="in" filter="fade">
                                      <p:cBhvr>
                                        <p:cTn id="107" dur="500"/>
                                        <p:tgtEl>
                                          <p:spTgt spid="75"/>
                                        </p:tgtEl>
                                      </p:cBhvr>
                                    </p:animEffect>
                                  </p:childTnLst>
                                </p:cTn>
                              </p:par>
                              <p:par>
                                <p:cTn id="108" presetID="10" presetClass="entr" presetSubtype="0" fill="hold" nodeType="withEffect">
                                  <p:stCondLst>
                                    <p:cond delay="0"/>
                                  </p:stCondLst>
                                  <p:iterate type="lt">
                                    <p:tmPct val="0"/>
                                  </p:iterate>
                                  <p:childTnLst>
                                    <p:set>
                                      <p:cBhvr>
                                        <p:cTn id="109" dur="1" fill="hold">
                                          <p:stCondLst>
                                            <p:cond delay="0"/>
                                          </p:stCondLst>
                                        </p:cTn>
                                        <p:tgtEl>
                                          <p:spTgt spid="79"/>
                                        </p:tgtEl>
                                        <p:attrNameLst>
                                          <p:attrName>style.visibility</p:attrName>
                                        </p:attrNameLst>
                                      </p:cBhvr>
                                      <p:to>
                                        <p:strVal val="visible"/>
                                      </p:to>
                                    </p:set>
                                    <p:animEffect transition="in" filter="fade">
                                      <p:cBhvr>
                                        <p:cTn id="11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55"/>
                    </p:tgtEl>
                  </p:cond>
                </p:stCondLst>
                <p:endSync evt="end" delay="0">
                  <p:rtn val="all"/>
                </p:endSync>
                <p:childTnLst>
                  <p:par>
                    <p:cTn id="112" fill="hold">
                      <p:stCondLst>
                        <p:cond delay="0"/>
                      </p:stCondLst>
                      <p:childTnLst>
                        <p:par>
                          <p:cTn id="113" fill="hold">
                            <p:stCondLst>
                              <p:cond delay="0"/>
                            </p:stCondLst>
                            <p:childTnLst>
                              <p:par>
                                <p:cTn id="114" presetID="31" presetClass="exit" presetSubtype="0" fill="hold" nodeType="clickEffect">
                                  <p:stCondLst>
                                    <p:cond delay="0"/>
                                  </p:stCondLst>
                                  <p:iterate type="lt">
                                    <p:tmPct val="5000"/>
                                  </p:iterate>
                                  <p:childTnLst>
                                    <p:anim calcmode="lin" valueType="num">
                                      <p:cBhvr>
                                        <p:cTn id="115" dur="1000"/>
                                        <p:tgtEl>
                                          <p:spTgt spid="55"/>
                                        </p:tgtEl>
                                        <p:attrNameLst>
                                          <p:attrName>ppt_w</p:attrName>
                                        </p:attrNameLst>
                                      </p:cBhvr>
                                      <p:tavLst>
                                        <p:tav tm="0">
                                          <p:val>
                                            <p:strVal val="ppt_w"/>
                                          </p:val>
                                        </p:tav>
                                        <p:tav tm="100000">
                                          <p:val>
                                            <p:fltVal val="0"/>
                                          </p:val>
                                        </p:tav>
                                      </p:tavLst>
                                    </p:anim>
                                    <p:anim calcmode="lin" valueType="num">
                                      <p:cBhvr>
                                        <p:cTn id="116" dur="1000"/>
                                        <p:tgtEl>
                                          <p:spTgt spid="55"/>
                                        </p:tgtEl>
                                        <p:attrNameLst>
                                          <p:attrName>ppt_h</p:attrName>
                                        </p:attrNameLst>
                                      </p:cBhvr>
                                      <p:tavLst>
                                        <p:tav tm="0">
                                          <p:val>
                                            <p:strVal val="ppt_h"/>
                                          </p:val>
                                        </p:tav>
                                        <p:tav tm="100000">
                                          <p:val>
                                            <p:fltVal val="0"/>
                                          </p:val>
                                        </p:tav>
                                      </p:tavLst>
                                    </p:anim>
                                    <p:anim calcmode="lin" valueType="num">
                                      <p:cBhvr>
                                        <p:cTn id="117" dur="1000"/>
                                        <p:tgtEl>
                                          <p:spTgt spid="55"/>
                                        </p:tgtEl>
                                        <p:attrNameLst>
                                          <p:attrName>style.rotation</p:attrName>
                                        </p:attrNameLst>
                                      </p:cBhvr>
                                      <p:tavLst>
                                        <p:tav tm="0">
                                          <p:val>
                                            <p:fltVal val="0"/>
                                          </p:val>
                                        </p:tav>
                                        <p:tav tm="100000">
                                          <p:val>
                                            <p:fltVal val="90"/>
                                          </p:val>
                                        </p:tav>
                                      </p:tavLst>
                                    </p:anim>
                                    <p:animEffect transition="out" filter="fade">
                                      <p:cBhvr>
                                        <p:cTn id="118" dur="1000"/>
                                        <p:tgtEl>
                                          <p:spTgt spid="55"/>
                                        </p:tgtEl>
                                      </p:cBhvr>
                                    </p:animEffect>
                                    <p:set>
                                      <p:cBhvr>
                                        <p:cTn id="119"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0" restart="whenNotActive" fill="hold" evtFilter="cancelBubble" nodeType="interactiveSeq">
                <p:stCondLst>
                  <p:cond evt="onClick" delay="0">
                    <p:tgtEl>
                      <p:spTgt spid="79"/>
                    </p:tgtEl>
                  </p:cond>
                </p:stCondLst>
                <p:endSync evt="end" delay="0">
                  <p:rtn val="all"/>
                </p:endSync>
                <p:childTnLst>
                  <p:par>
                    <p:cTn id="121" fill="hold">
                      <p:stCondLst>
                        <p:cond delay="0"/>
                      </p:stCondLst>
                      <p:childTnLst>
                        <p:par>
                          <p:cTn id="122" fill="hold">
                            <p:stCondLst>
                              <p:cond delay="0"/>
                            </p:stCondLst>
                            <p:childTnLst>
                              <p:par>
                                <p:cTn id="123" presetID="31" presetClass="exit" presetSubtype="0" fill="hold" nodeType="clickEffect">
                                  <p:stCondLst>
                                    <p:cond delay="0"/>
                                  </p:stCondLst>
                                  <p:iterate type="lt">
                                    <p:tmPct val="5000"/>
                                  </p:iterate>
                                  <p:childTnLst>
                                    <p:anim calcmode="lin" valueType="num">
                                      <p:cBhvr>
                                        <p:cTn id="124" dur="1000"/>
                                        <p:tgtEl>
                                          <p:spTgt spid="79"/>
                                        </p:tgtEl>
                                        <p:attrNameLst>
                                          <p:attrName>ppt_w</p:attrName>
                                        </p:attrNameLst>
                                      </p:cBhvr>
                                      <p:tavLst>
                                        <p:tav tm="0">
                                          <p:val>
                                            <p:strVal val="ppt_w"/>
                                          </p:val>
                                        </p:tav>
                                        <p:tav tm="100000">
                                          <p:val>
                                            <p:fltVal val="0"/>
                                          </p:val>
                                        </p:tav>
                                      </p:tavLst>
                                    </p:anim>
                                    <p:anim calcmode="lin" valueType="num">
                                      <p:cBhvr>
                                        <p:cTn id="125" dur="1000"/>
                                        <p:tgtEl>
                                          <p:spTgt spid="79"/>
                                        </p:tgtEl>
                                        <p:attrNameLst>
                                          <p:attrName>ppt_h</p:attrName>
                                        </p:attrNameLst>
                                      </p:cBhvr>
                                      <p:tavLst>
                                        <p:tav tm="0">
                                          <p:val>
                                            <p:strVal val="ppt_h"/>
                                          </p:val>
                                        </p:tav>
                                        <p:tav tm="100000">
                                          <p:val>
                                            <p:fltVal val="0"/>
                                          </p:val>
                                        </p:tav>
                                      </p:tavLst>
                                    </p:anim>
                                    <p:anim calcmode="lin" valueType="num">
                                      <p:cBhvr>
                                        <p:cTn id="126" dur="1000"/>
                                        <p:tgtEl>
                                          <p:spTgt spid="79"/>
                                        </p:tgtEl>
                                        <p:attrNameLst>
                                          <p:attrName>style.rotation</p:attrName>
                                        </p:attrNameLst>
                                      </p:cBhvr>
                                      <p:tavLst>
                                        <p:tav tm="0">
                                          <p:val>
                                            <p:fltVal val="0"/>
                                          </p:val>
                                        </p:tav>
                                        <p:tav tm="100000">
                                          <p:val>
                                            <p:fltVal val="90"/>
                                          </p:val>
                                        </p:tav>
                                      </p:tavLst>
                                    </p:anim>
                                    <p:animEffect transition="out" filter="fade">
                                      <p:cBhvr>
                                        <p:cTn id="127" dur="1000"/>
                                        <p:tgtEl>
                                          <p:spTgt spid="79"/>
                                        </p:tgtEl>
                                      </p:cBhvr>
                                    </p:animEffect>
                                    <p:set>
                                      <p:cBhvr>
                                        <p:cTn id="128"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29" restart="whenNotActive" fill="hold" evtFilter="cancelBubble" nodeType="interactiveSeq">
                <p:stCondLst>
                  <p:cond evt="onClick" delay="0">
                    <p:tgtEl>
                      <p:spTgt spid="76"/>
                    </p:tgtEl>
                  </p:cond>
                </p:stCondLst>
                <p:endSync evt="end" delay="0">
                  <p:rtn val="all"/>
                </p:endSync>
                <p:childTnLst>
                  <p:par>
                    <p:cTn id="130" fill="hold">
                      <p:stCondLst>
                        <p:cond delay="0"/>
                      </p:stCondLst>
                      <p:childTnLst>
                        <p:par>
                          <p:cTn id="131" fill="hold">
                            <p:stCondLst>
                              <p:cond delay="0"/>
                            </p:stCondLst>
                            <p:childTnLst>
                              <p:par>
                                <p:cTn id="132" presetID="31" presetClass="exit" presetSubtype="0" fill="hold" nodeType="clickEffect">
                                  <p:stCondLst>
                                    <p:cond delay="0"/>
                                  </p:stCondLst>
                                  <p:iterate type="lt">
                                    <p:tmPct val="5000"/>
                                  </p:iterate>
                                  <p:childTnLst>
                                    <p:anim calcmode="lin" valueType="num">
                                      <p:cBhvr>
                                        <p:cTn id="133" dur="1000"/>
                                        <p:tgtEl>
                                          <p:spTgt spid="76"/>
                                        </p:tgtEl>
                                        <p:attrNameLst>
                                          <p:attrName>ppt_w</p:attrName>
                                        </p:attrNameLst>
                                      </p:cBhvr>
                                      <p:tavLst>
                                        <p:tav tm="0">
                                          <p:val>
                                            <p:strVal val="ppt_w"/>
                                          </p:val>
                                        </p:tav>
                                        <p:tav tm="100000">
                                          <p:val>
                                            <p:fltVal val="0"/>
                                          </p:val>
                                        </p:tav>
                                      </p:tavLst>
                                    </p:anim>
                                    <p:anim calcmode="lin" valueType="num">
                                      <p:cBhvr>
                                        <p:cTn id="134" dur="1000"/>
                                        <p:tgtEl>
                                          <p:spTgt spid="76"/>
                                        </p:tgtEl>
                                        <p:attrNameLst>
                                          <p:attrName>ppt_h</p:attrName>
                                        </p:attrNameLst>
                                      </p:cBhvr>
                                      <p:tavLst>
                                        <p:tav tm="0">
                                          <p:val>
                                            <p:strVal val="ppt_h"/>
                                          </p:val>
                                        </p:tav>
                                        <p:tav tm="100000">
                                          <p:val>
                                            <p:fltVal val="0"/>
                                          </p:val>
                                        </p:tav>
                                      </p:tavLst>
                                    </p:anim>
                                    <p:anim calcmode="lin" valueType="num">
                                      <p:cBhvr>
                                        <p:cTn id="135" dur="1000"/>
                                        <p:tgtEl>
                                          <p:spTgt spid="76"/>
                                        </p:tgtEl>
                                        <p:attrNameLst>
                                          <p:attrName>style.rotation</p:attrName>
                                        </p:attrNameLst>
                                      </p:cBhvr>
                                      <p:tavLst>
                                        <p:tav tm="0">
                                          <p:val>
                                            <p:fltVal val="0"/>
                                          </p:val>
                                        </p:tav>
                                        <p:tav tm="100000">
                                          <p:val>
                                            <p:fltVal val="90"/>
                                          </p:val>
                                        </p:tav>
                                      </p:tavLst>
                                    </p:anim>
                                    <p:animEffect transition="out" filter="fade">
                                      <p:cBhvr>
                                        <p:cTn id="136" dur="1000"/>
                                        <p:tgtEl>
                                          <p:spTgt spid="76"/>
                                        </p:tgtEl>
                                      </p:cBhvr>
                                    </p:animEffect>
                                    <p:set>
                                      <p:cBhvr>
                                        <p:cTn id="137"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38" restart="whenNotActive" fill="hold" evtFilter="cancelBubble" nodeType="interactiveSeq">
                <p:stCondLst>
                  <p:cond evt="onClick" delay="0">
                    <p:tgtEl>
                      <p:spTgt spid="77"/>
                    </p:tgtEl>
                  </p:cond>
                </p:stCondLst>
                <p:endSync evt="end" delay="0">
                  <p:rtn val="all"/>
                </p:endSync>
                <p:childTnLst>
                  <p:par>
                    <p:cTn id="139" fill="hold">
                      <p:stCondLst>
                        <p:cond delay="0"/>
                      </p:stCondLst>
                      <p:childTnLst>
                        <p:par>
                          <p:cTn id="140" fill="hold">
                            <p:stCondLst>
                              <p:cond delay="0"/>
                            </p:stCondLst>
                            <p:childTnLst>
                              <p:par>
                                <p:cTn id="141" presetID="31" presetClass="exit" presetSubtype="0" fill="hold" nodeType="clickEffect">
                                  <p:stCondLst>
                                    <p:cond delay="0"/>
                                  </p:stCondLst>
                                  <p:iterate type="lt">
                                    <p:tmPct val="5000"/>
                                  </p:iterate>
                                  <p:childTnLst>
                                    <p:anim calcmode="lin" valueType="num">
                                      <p:cBhvr>
                                        <p:cTn id="142" dur="1000"/>
                                        <p:tgtEl>
                                          <p:spTgt spid="77"/>
                                        </p:tgtEl>
                                        <p:attrNameLst>
                                          <p:attrName>ppt_w</p:attrName>
                                        </p:attrNameLst>
                                      </p:cBhvr>
                                      <p:tavLst>
                                        <p:tav tm="0">
                                          <p:val>
                                            <p:strVal val="ppt_w"/>
                                          </p:val>
                                        </p:tav>
                                        <p:tav tm="100000">
                                          <p:val>
                                            <p:fltVal val="0"/>
                                          </p:val>
                                        </p:tav>
                                      </p:tavLst>
                                    </p:anim>
                                    <p:anim calcmode="lin" valueType="num">
                                      <p:cBhvr>
                                        <p:cTn id="143" dur="1000"/>
                                        <p:tgtEl>
                                          <p:spTgt spid="77"/>
                                        </p:tgtEl>
                                        <p:attrNameLst>
                                          <p:attrName>ppt_h</p:attrName>
                                        </p:attrNameLst>
                                      </p:cBhvr>
                                      <p:tavLst>
                                        <p:tav tm="0">
                                          <p:val>
                                            <p:strVal val="ppt_h"/>
                                          </p:val>
                                        </p:tav>
                                        <p:tav tm="100000">
                                          <p:val>
                                            <p:fltVal val="0"/>
                                          </p:val>
                                        </p:tav>
                                      </p:tavLst>
                                    </p:anim>
                                    <p:anim calcmode="lin" valueType="num">
                                      <p:cBhvr>
                                        <p:cTn id="144" dur="1000"/>
                                        <p:tgtEl>
                                          <p:spTgt spid="77"/>
                                        </p:tgtEl>
                                        <p:attrNameLst>
                                          <p:attrName>style.rotation</p:attrName>
                                        </p:attrNameLst>
                                      </p:cBhvr>
                                      <p:tavLst>
                                        <p:tav tm="0">
                                          <p:val>
                                            <p:fltVal val="0"/>
                                          </p:val>
                                        </p:tav>
                                        <p:tav tm="100000">
                                          <p:val>
                                            <p:fltVal val="90"/>
                                          </p:val>
                                        </p:tav>
                                      </p:tavLst>
                                    </p:anim>
                                    <p:animEffect transition="out" filter="fade">
                                      <p:cBhvr>
                                        <p:cTn id="145" dur="1000"/>
                                        <p:tgtEl>
                                          <p:spTgt spid="77"/>
                                        </p:tgtEl>
                                      </p:cBhvr>
                                    </p:animEffect>
                                    <p:set>
                                      <p:cBhvr>
                                        <p:cTn id="146"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47" restart="whenNotActive" fill="hold" evtFilter="cancelBubble" nodeType="interactiveSeq">
                <p:stCondLst>
                  <p:cond evt="onClick" delay="0">
                    <p:tgtEl>
                      <p:spTgt spid="75"/>
                    </p:tgtEl>
                  </p:cond>
                </p:stCondLst>
                <p:endSync evt="end" delay="0">
                  <p:rtn val="all"/>
                </p:endSync>
                <p:childTnLst>
                  <p:par>
                    <p:cTn id="148" fill="hold">
                      <p:stCondLst>
                        <p:cond delay="0"/>
                      </p:stCondLst>
                      <p:childTnLst>
                        <p:par>
                          <p:cTn id="149" fill="hold">
                            <p:stCondLst>
                              <p:cond delay="0"/>
                            </p:stCondLst>
                            <p:childTnLst>
                              <p:par>
                                <p:cTn id="150" presetID="31" presetClass="exit" presetSubtype="0" fill="hold" nodeType="clickEffect">
                                  <p:stCondLst>
                                    <p:cond delay="0"/>
                                  </p:stCondLst>
                                  <p:iterate type="lt">
                                    <p:tmPct val="5000"/>
                                  </p:iterate>
                                  <p:childTnLst>
                                    <p:anim calcmode="lin" valueType="num">
                                      <p:cBhvr>
                                        <p:cTn id="151" dur="1000"/>
                                        <p:tgtEl>
                                          <p:spTgt spid="75"/>
                                        </p:tgtEl>
                                        <p:attrNameLst>
                                          <p:attrName>ppt_w</p:attrName>
                                        </p:attrNameLst>
                                      </p:cBhvr>
                                      <p:tavLst>
                                        <p:tav tm="0">
                                          <p:val>
                                            <p:strVal val="ppt_w"/>
                                          </p:val>
                                        </p:tav>
                                        <p:tav tm="100000">
                                          <p:val>
                                            <p:fltVal val="0"/>
                                          </p:val>
                                        </p:tav>
                                      </p:tavLst>
                                    </p:anim>
                                    <p:anim calcmode="lin" valueType="num">
                                      <p:cBhvr>
                                        <p:cTn id="152" dur="1000"/>
                                        <p:tgtEl>
                                          <p:spTgt spid="75"/>
                                        </p:tgtEl>
                                        <p:attrNameLst>
                                          <p:attrName>ppt_h</p:attrName>
                                        </p:attrNameLst>
                                      </p:cBhvr>
                                      <p:tavLst>
                                        <p:tav tm="0">
                                          <p:val>
                                            <p:strVal val="ppt_h"/>
                                          </p:val>
                                        </p:tav>
                                        <p:tav tm="100000">
                                          <p:val>
                                            <p:fltVal val="0"/>
                                          </p:val>
                                        </p:tav>
                                      </p:tavLst>
                                    </p:anim>
                                    <p:anim calcmode="lin" valueType="num">
                                      <p:cBhvr>
                                        <p:cTn id="153" dur="1000"/>
                                        <p:tgtEl>
                                          <p:spTgt spid="75"/>
                                        </p:tgtEl>
                                        <p:attrNameLst>
                                          <p:attrName>style.rotation</p:attrName>
                                        </p:attrNameLst>
                                      </p:cBhvr>
                                      <p:tavLst>
                                        <p:tav tm="0">
                                          <p:val>
                                            <p:fltVal val="0"/>
                                          </p:val>
                                        </p:tav>
                                        <p:tav tm="100000">
                                          <p:val>
                                            <p:fltVal val="90"/>
                                          </p:val>
                                        </p:tav>
                                      </p:tavLst>
                                    </p:anim>
                                    <p:animEffect transition="out" filter="fade">
                                      <p:cBhvr>
                                        <p:cTn id="154" dur="1000"/>
                                        <p:tgtEl>
                                          <p:spTgt spid="75"/>
                                        </p:tgtEl>
                                      </p:cBhvr>
                                    </p:animEffect>
                                    <p:set>
                                      <p:cBhvr>
                                        <p:cTn id="155"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6" restart="whenNotActive" fill="hold" evtFilter="cancelBubble" nodeType="interactiveSeq">
                <p:stCondLst>
                  <p:cond evt="onClick" delay="0">
                    <p:tgtEl>
                      <p:spTgt spid="74"/>
                    </p:tgtEl>
                  </p:cond>
                </p:stCondLst>
                <p:endSync evt="end" delay="0">
                  <p:rtn val="all"/>
                </p:endSync>
                <p:childTnLst>
                  <p:par>
                    <p:cTn id="157" fill="hold">
                      <p:stCondLst>
                        <p:cond delay="0"/>
                      </p:stCondLst>
                      <p:childTnLst>
                        <p:par>
                          <p:cTn id="158" fill="hold">
                            <p:stCondLst>
                              <p:cond delay="0"/>
                            </p:stCondLst>
                            <p:childTnLst>
                              <p:par>
                                <p:cTn id="159" presetID="31" presetClass="exit" presetSubtype="0" fill="hold" nodeType="clickEffect">
                                  <p:stCondLst>
                                    <p:cond delay="0"/>
                                  </p:stCondLst>
                                  <p:iterate type="lt">
                                    <p:tmPct val="5000"/>
                                  </p:iterate>
                                  <p:childTnLst>
                                    <p:anim calcmode="lin" valueType="num">
                                      <p:cBhvr>
                                        <p:cTn id="160" dur="1000"/>
                                        <p:tgtEl>
                                          <p:spTgt spid="74"/>
                                        </p:tgtEl>
                                        <p:attrNameLst>
                                          <p:attrName>ppt_w</p:attrName>
                                        </p:attrNameLst>
                                      </p:cBhvr>
                                      <p:tavLst>
                                        <p:tav tm="0">
                                          <p:val>
                                            <p:strVal val="ppt_w"/>
                                          </p:val>
                                        </p:tav>
                                        <p:tav tm="100000">
                                          <p:val>
                                            <p:fltVal val="0"/>
                                          </p:val>
                                        </p:tav>
                                      </p:tavLst>
                                    </p:anim>
                                    <p:anim calcmode="lin" valueType="num">
                                      <p:cBhvr>
                                        <p:cTn id="161" dur="1000"/>
                                        <p:tgtEl>
                                          <p:spTgt spid="74"/>
                                        </p:tgtEl>
                                        <p:attrNameLst>
                                          <p:attrName>ppt_h</p:attrName>
                                        </p:attrNameLst>
                                      </p:cBhvr>
                                      <p:tavLst>
                                        <p:tav tm="0">
                                          <p:val>
                                            <p:strVal val="ppt_h"/>
                                          </p:val>
                                        </p:tav>
                                        <p:tav tm="100000">
                                          <p:val>
                                            <p:fltVal val="0"/>
                                          </p:val>
                                        </p:tav>
                                      </p:tavLst>
                                    </p:anim>
                                    <p:anim calcmode="lin" valueType="num">
                                      <p:cBhvr>
                                        <p:cTn id="162" dur="1000"/>
                                        <p:tgtEl>
                                          <p:spTgt spid="74"/>
                                        </p:tgtEl>
                                        <p:attrNameLst>
                                          <p:attrName>style.rotation</p:attrName>
                                        </p:attrNameLst>
                                      </p:cBhvr>
                                      <p:tavLst>
                                        <p:tav tm="0">
                                          <p:val>
                                            <p:fltVal val="0"/>
                                          </p:val>
                                        </p:tav>
                                        <p:tav tm="100000">
                                          <p:val>
                                            <p:fltVal val="90"/>
                                          </p:val>
                                        </p:tav>
                                      </p:tavLst>
                                    </p:anim>
                                    <p:animEffect transition="out" filter="fade">
                                      <p:cBhvr>
                                        <p:cTn id="163" dur="1000"/>
                                        <p:tgtEl>
                                          <p:spTgt spid="74"/>
                                        </p:tgtEl>
                                      </p:cBhvr>
                                    </p:animEffect>
                                    <p:set>
                                      <p:cBhvr>
                                        <p:cTn id="164"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5" restart="whenNotActive" fill="hold" evtFilter="cancelBubble" nodeType="interactiveSeq">
                <p:stCondLst>
                  <p:cond evt="onClick" delay="0">
                    <p:tgtEl>
                      <p:spTgt spid="73"/>
                    </p:tgtEl>
                  </p:cond>
                </p:stCondLst>
                <p:endSync evt="end" delay="0">
                  <p:rtn val="all"/>
                </p:endSync>
                <p:childTnLst>
                  <p:par>
                    <p:cTn id="166" fill="hold">
                      <p:stCondLst>
                        <p:cond delay="0"/>
                      </p:stCondLst>
                      <p:childTnLst>
                        <p:par>
                          <p:cTn id="167" fill="hold">
                            <p:stCondLst>
                              <p:cond delay="0"/>
                            </p:stCondLst>
                            <p:childTnLst>
                              <p:par>
                                <p:cTn id="168" presetID="31" presetClass="exit" presetSubtype="0" fill="hold" nodeType="clickEffect">
                                  <p:stCondLst>
                                    <p:cond delay="0"/>
                                  </p:stCondLst>
                                  <p:iterate type="lt">
                                    <p:tmPct val="5000"/>
                                  </p:iterate>
                                  <p:childTnLst>
                                    <p:anim calcmode="lin" valueType="num">
                                      <p:cBhvr>
                                        <p:cTn id="169" dur="1000"/>
                                        <p:tgtEl>
                                          <p:spTgt spid="73"/>
                                        </p:tgtEl>
                                        <p:attrNameLst>
                                          <p:attrName>ppt_w</p:attrName>
                                        </p:attrNameLst>
                                      </p:cBhvr>
                                      <p:tavLst>
                                        <p:tav tm="0">
                                          <p:val>
                                            <p:strVal val="ppt_w"/>
                                          </p:val>
                                        </p:tav>
                                        <p:tav tm="100000">
                                          <p:val>
                                            <p:fltVal val="0"/>
                                          </p:val>
                                        </p:tav>
                                      </p:tavLst>
                                    </p:anim>
                                    <p:anim calcmode="lin" valueType="num">
                                      <p:cBhvr>
                                        <p:cTn id="170" dur="1000"/>
                                        <p:tgtEl>
                                          <p:spTgt spid="73"/>
                                        </p:tgtEl>
                                        <p:attrNameLst>
                                          <p:attrName>ppt_h</p:attrName>
                                        </p:attrNameLst>
                                      </p:cBhvr>
                                      <p:tavLst>
                                        <p:tav tm="0">
                                          <p:val>
                                            <p:strVal val="ppt_h"/>
                                          </p:val>
                                        </p:tav>
                                        <p:tav tm="100000">
                                          <p:val>
                                            <p:fltVal val="0"/>
                                          </p:val>
                                        </p:tav>
                                      </p:tavLst>
                                    </p:anim>
                                    <p:anim calcmode="lin" valueType="num">
                                      <p:cBhvr>
                                        <p:cTn id="171" dur="1000"/>
                                        <p:tgtEl>
                                          <p:spTgt spid="73"/>
                                        </p:tgtEl>
                                        <p:attrNameLst>
                                          <p:attrName>style.rotation</p:attrName>
                                        </p:attrNameLst>
                                      </p:cBhvr>
                                      <p:tavLst>
                                        <p:tav tm="0">
                                          <p:val>
                                            <p:fltVal val="0"/>
                                          </p:val>
                                        </p:tav>
                                        <p:tav tm="100000">
                                          <p:val>
                                            <p:fltVal val="90"/>
                                          </p:val>
                                        </p:tav>
                                      </p:tavLst>
                                    </p:anim>
                                    <p:animEffect transition="out" filter="fade">
                                      <p:cBhvr>
                                        <p:cTn id="172" dur="1000"/>
                                        <p:tgtEl>
                                          <p:spTgt spid="73"/>
                                        </p:tgtEl>
                                      </p:cBhvr>
                                    </p:animEffect>
                                    <p:set>
                                      <p:cBhvr>
                                        <p:cTn id="173"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74" restart="whenNotActive" fill="hold" evtFilter="cancelBubble" nodeType="interactiveSeq">
                <p:stCondLst>
                  <p:cond evt="onClick" delay="0">
                    <p:tgtEl>
                      <p:spTgt spid="72"/>
                    </p:tgtEl>
                  </p:cond>
                </p:stCondLst>
                <p:endSync evt="end" delay="0">
                  <p:rtn val="all"/>
                </p:endSync>
                <p:childTnLst>
                  <p:par>
                    <p:cTn id="175" fill="hold">
                      <p:stCondLst>
                        <p:cond delay="0"/>
                      </p:stCondLst>
                      <p:childTnLst>
                        <p:par>
                          <p:cTn id="176" fill="hold">
                            <p:stCondLst>
                              <p:cond delay="0"/>
                            </p:stCondLst>
                            <p:childTnLst>
                              <p:par>
                                <p:cTn id="177" presetID="31" presetClass="exit" presetSubtype="0" fill="hold" nodeType="clickEffect">
                                  <p:stCondLst>
                                    <p:cond delay="0"/>
                                  </p:stCondLst>
                                  <p:iterate type="lt">
                                    <p:tmPct val="5000"/>
                                  </p:iterate>
                                  <p:childTnLst>
                                    <p:anim calcmode="lin" valueType="num">
                                      <p:cBhvr>
                                        <p:cTn id="178" dur="1000"/>
                                        <p:tgtEl>
                                          <p:spTgt spid="72"/>
                                        </p:tgtEl>
                                        <p:attrNameLst>
                                          <p:attrName>ppt_w</p:attrName>
                                        </p:attrNameLst>
                                      </p:cBhvr>
                                      <p:tavLst>
                                        <p:tav tm="0">
                                          <p:val>
                                            <p:strVal val="ppt_w"/>
                                          </p:val>
                                        </p:tav>
                                        <p:tav tm="100000">
                                          <p:val>
                                            <p:fltVal val="0"/>
                                          </p:val>
                                        </p:tav>
                                      </p:tavLst>
                                    </p:anim>
                                    <p:anim calcmode="lin" valueType="num">
                                      <p:cBhvr>
                                        <p:cTn id="179" dur="1000"/>
                                        <p:tgtEl>
                                          <p:spTgt spid="72"/>
                                        </p:tgtEl>
                                        <p:attrNameLst>
                                          <p:attrName>ppt_h</p:attrName>
                                        </p:attrNameLst>
                                      </p:cBhvr>
                                      <p:tavLst>
                                        <p:tav tm="0">
                                          <p:val>
                                            <p:strVal val="ppt_h"/>
                                          </p:val>
                                        </p:tav>
                                        <p:tav tm="100000">
                                          <p:val>
                                            <p:fltVal val="0"/>
                                          </p:val>
                                        </p:tav>
                                      </p:tavLst>
                                    </p:anim>
                                    <p:anim calcmode="lin" valueType="num">
                                      <p:cBhvr>
                                        <p:cTn id="180" dur="1000"/>
                                        <p:tgtEl>
                                          <p:spTgt spid="72"/>
                                        </p:tgtEl>
                                        <p:attrNameLst>
                                          <p:attrName>style.rotation</p:attrName>
                                        </p:attrNameLst>
                                      </p:cBhvr>
                                      <p:tavLst>
                                        <p:tav tm="0">
                                          <p:val>
                                            <p:fltVal val="0"/>
                                          </p:val>
                                        </p:tav>
                                        <p:tav tm="100000">
                                          <p:val>
                                            <p:fltVal val="90"/>
                                          </p:val>
                                        </p:tav>
                                      </p:tavLst>
                                    </p:anim>
                                    <p:animEffect transition="out" filter="fade">
                                      <p:cBhvr>
                                        <p:cTn id="181" dur="1000"/>
                                        <p:tgtEl>
                                          <p:spTgt spid="72"/>
                                        </p:tgtEl>
                                      </p:cBhvr>
                                    </p:animEffect>
                                    <p:set>
                                      <p:cBhvr>
                                        <p:cTn id="182"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3" restart="whenNotActive" fill="hold" evtFilter="cancelBubble" nodeType="interactiveSeq">
                <p:stCondLst>
                  <p:cond evt="onClick" delay="0">
                    <p:tgtEl>
                      <p:spTgt spid="71"/>
                    </p:tgtEl>
                  </p:cond>
                </p:stCondLst>
                <p:endSync evt="end" delay="0">
                  <p:rtn val="all"/>
                </p:endSync>
                <p:childTnLst>
                  <p:par>
                    <p:cTn id="184" fill="hold">
                      <p:stCondLst>
                        <p:cond delay="0"/>
                      </p:stCondLst>
                      <p:childTnLst>
                        <p:par>
                          <p:cTn id="185" fill="hold">
                            <p:stCondLst>
                              <p:cond delay="0"/>
                            </p:stCondLst>
                            <p:childTnLst>
                              <p:par>
                                <p:cTn id="186" presetID="31" presetClass="exit" presetSubtype="0" fill="hold" nodeType="clickEffect">
                                  <p:stCondLst>
                                    <p:cond delay="0"/>
                                  </p:stCondLst>
                                  <p:iterate type="lt">
                                    <p:tmPct val="5000"/>
                                  </p:iterate>
                                  <p:childTnLst>
                                    <p:anim calcmode="lin" valueType="num">
                                      <p:cBhvr>
                                        <p:cTn id="187" dur="1000"/>
                                        <p:tgtEl>
                                          <p:spTgt spid="71"/>
                                        </p:tgtEl>
                                        <p:attrNameLst>
                                          <p:attrName>ppt_w</p:attrName>
                                        </p:attrNameLst>
                                      </p:cBhvr>
                                      <p:tavLst>
                                        <p:tav tm="0">
                                          <p:val>
                                            <p:strVal val="ppt_w"/>
                                          </p:val>
                                        </p:tav>
                                        <p:tav tm="100000">
                                          <p:val>
                                            <p:fltVal val="0"/>
                                          </p:val>
                                        </p:tav>
                                      </p:tavLst>
                                    </p:anim>
                                    <p:anim calcmode="lin" valueType="num">
                                      <p:cBhvr>
                                        <p:cTn id="188" dur="1000"/>
                                        <p:tgtEl>
                                          <p:spTgt spid="71"/>
                                        </p:tgtEl>
                                        <p:attrNameLst>
                                          <p:attrName>ppt_h</p:attrName>
                                        </p:attrNameLst>
                                      </p:cBhvr>
                                      <p:tavLst>
                                        <p:tav tm="0">
                                          <p:val>
                                            <p:strVal val="ppt_h"/>
                                          </p:val>
                                        </p:tav>
                                        <p:tav tm="100000">
                                          <p:val>
                                            <p:fltVal val="0"/>
                                          </p:val>
                                        </p:tav>
                                      </p:tavLst>
                                    </p:anim>
                                    <p:anim calcmode="lin" valueType="num">
                                      <p:cBhvr>
                                        <p:cTn id="189" dur="1000"/>
                                        <p:tgtEl>
                                          <p:spTgt spid="71"/>
                                        </p:tgtEl>
                                        <p:attrNameLst>
                                          <p:attrName>style.rotation</p:attrName>
                                        </p:attrNameLst>
                                      </p:cBhvr>
                                      <p:tavLst>
                                        <p:tav tm="0">
                                          <p:val>
                                            <p:fltVal val="0"/>
                                          </p:val>
                                        </p:tav>
                                        <p:tav tm="100000">
                                          <p:val>
                                            <p:fltVal val="90"/>
                                          </p:val>
                                        </p:tav>
                                      </p:tavLst>
                                    </p:anim>
                                    <p:animEffect transition="out" filter="fade">
                                      <p:cBhvr>
                                        <p:cTn id="190" dur="1000"/>
                                        <p:tgtEl>
                                          <p:spTgt spid="71"/>
                                        </p:tgtEl>
                                      </p:cBhvr>
                                    </p:animEffect>
                                    <p:set>
                                      <p:cBhvr>
                                        <p:cTn id="191"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92" restart="whenNotActive" fill="hold" evtFilter="cancelBubble" nodeType="interactiveSeq">
                <p:stCondLst>
                  <p:cond evt="onClick" delay="0">
                    <p:tgtEl>
                      <p:spTgt spid="70"/>
                    </p:tgtEl>
                  </p:cond>
                </p:stCondLst>
                <p:endSync evt="end" delay="0">
                  <p:rtn val="all"/>
                </p:endSync>
                <p:childTnLst>
                  <p:par>
                    <p:cTn id="193" fill="hold">
                      <p:stCondLst>
                        <p:cond delay="0"/>
                      </p:stCondLst>
                      <p:childTnLst>
                        <p:par>
                          <p:cTn id="194" fill="hold">
                            <p:stCondLst>
                              <p:cond delay="0"/>
                            </p:stCondLst>
                            <p:childTnLst>
                              <p:par>
                                <p:cTn id="195" presetID="31" presetClass="exit" presetSubtype="0" fill="hold" nodeType="clickEffect">
                                  <p:stCondLst>
                                    <p:cond delay="0"/>
                                  </p:stCondLst>
                                  <p:iterate type="lt">
                                    <p:tmPct val="5000"/>
                                  </p:iterate>
                                  <p:childTnLst>
                                    <p:anim calcmode="lin" valueType="num">
                                      <p:cBhvr>
                                        <p:cTn id="196" dur="1000"/>
                                        <p:tgtEl>
                                          <p:spTgt spid="70"/>
                                        </p:tgtEl>
                                        <p:attrNameLst>
                                          <p:attrName>ppt_w</p:attrName>
                                        </p:attrNameLst>
                                      </p:cBhvr>
                                      <p:tavLst>
                                        <p:tav tm="0">
                                          <p:val>
                                            <p:strVal val="ppt_w"/>
                                          </p:val>
                                        </p:tav>
                                        <p:tav tm="100000">
                                          <p:val>
                                            <p:fltVal val="0"/>
                                          </p:val>
                                        </p:tav>
                                      </p:tavLst>
                                    </p:anim>
                                    <p:anim calcmode="lin" valueType="num">
                                      <p:cBhvr>
                                        <p:cTn id="197" dur="1000"/>
                                        <p:tgtEl>
                                          <p:spTgt spid="70"/>
                                        </p:tgtEl>
                                        <p:attrNameLst>
                                          <p:attrName>ppt_h</p:attrName>
                                        </p:attrNameLst>
                                      </p:cBhvr>
                                      <p:tavLst>
                                        <p:tav tm="0">
                                          <p:val>
                                            <p:strVal val="ppt_h"/>
                                          </p:val>
                                        </p:tav>
                                        <p:tav tm="100000">
                                          <p:val>
                                            <p:fltVal val="0"/>
                                          </p:val>
                                        </p:tav>
                                      </p:tavLst>
                                    </p:anim>
                                    <p:anim calcmode="lin" valueType="num">
                                      <p:cBhvr>
                                        <p:cTn id="198" dur="1000"/>
                                        <p:tgtEl>
                                          <p:spTgt spid="70"/>
                                        </p:tgtEl>
                                        <p:attrNameLst>
                                          <p:attrName>style.rotation</p:attrName>
                                        </p:attrNameLst>
                                      </p:cBhvr>
                                      <p:tavLst>
                                        <p:tav tm="0">
                                          <p:val>
                                            <p:fltVal val="0"/>
                                          </p:val>
                                        </p:tav>
                                        <p:tav tm="100000">
                                          <p:val>
                                            <p:fltVal val="90"/>
                                          </p:val>
                                        </p:tav>
                                      </p:tavLst>
                                    </p:anim>
                                    <p:animEffect transition="out" filter="fade">
                                      <p:cBhvr>
                                        <p:cTn id="199" dur="1000"/>
                                        <p:tgtEl>
                                          <p:spTgt spid="70"/>
                                        </p:tgtEl>
                                      </p:cBhvr>
                                    </p:animEffect>
                                    <p:set>
                                      <p:cBhvr>
                                        <p:cTn id="200"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01" restart="whenNotActive" fill="hold" evtFilter="cancelBubble" nodeType="interactiveSeq">
                <p:stCondLst>
                  <p:cond evt="onClick" delay="0">
                    <p:tgtEl>
                      <p:spTgt spid="69"/>
                    </p:tgtEl>
                  </p:cond>
                </p:stCondLst>
                <p:endSync evt="end" delay="0">
                  <p:rtn val="all"/>
                </p:endSync>
                <p:childTnLst>
                  <p:par>
                    <p:cTn id="202" fill="hold">
                      <p:stCondLst>
                        <p:cond delay="0"/>
                      </p:stCondLst>
                      <p:childTnLst>
                        <p:par>
                          <p:cTn id="203" fill="hold">
                            <p:stCondLst>
                              <p:cond delay="0"/>
                            </p:stCondLst>
                            <p:childTnLst>
                              <p:par>
                                <p:cTn id="204" presetID="31" presetClass="exit" presetSubtype="0" fill="hold" nodeType="clickEffect">
                                  <p:stCondLst>
                                    <p:cond delay="0"/>
                                  </p:stCondLst>
                                  <p:iterate type="lt">
                                    <p:tmPct val="5000"/>
                                  </p:iterate>
                                  <p:childTnLst>
                                    <p:anim calcmode="lin" valueType="num">
                                      <p:cBhvr>
                                        <p:cTn id="205" dur="1000"/>
                                        <p:tgtEl>
                                          <p:spTgt spid="69"/>
                                        </p:tgtEl>
                                        <p:attrNameLst>
                                          <p:attrName>ppt_w</p:attrName>
                                        </p:attrNameLst>
                                      </p:cBhvr>
                                      <p:tavLst>
                                        <p:tav tm="0">
                                          <p:val>
                                            <p:strVal val="ppt_w"/>
                                          </p:val>
                                        </p:tav>
                                        <p:tav tm="100000">
                                          <p:val>
                                            <p:fltVal val="0"/>
                                          </p:val>
                                        </p:tav>
                                      </p:tavLst>
                                    </p:anim>
                                    <p:anim calcmode="lin" valueType="num">
                                      <p:cBhvr>
                                        <p:cTn id="206" dur="1000"/>
                                        <p:tgtEl>
                                          <p:spTgt spid="69"/>
                                        </p:tgtEl>
                                        <p:attrNameLst>
                                          <p:attrName>ppt_h</p:attrName>
                                        </p:attrNameLst>
                                      </p:cBhvr>
                                      <p:tavLst>
                                        <p:tav tm="0">
                                          <p:val>
                                            <p:strVal val="ppt_h"/>
                                          </p:val>
                                        </p:tav>
                                        <p:tav tm="100000">
                                          <p:val>
                                            <p:fltVal val="0"/>
                                          </p:val>
                                        </p:tav>
                                      </p:tavLst>
                                    </p:anim>
                                    <p:anim calcmode="lin" valueType="num">
                                      <p:cBhvr>
                                        <p:cTn id="207" dur="1000"/>
                                        <p:tgtEl>
                                          <p:spTgt spid="69"/>
                                        </p:tgtEl>
                                        <p:attrNameLst>
                                          <p:attrName>style.rotation</p:attrName>
                                        </p:attrNameLst>
                                      </p:cBhvr>
                                      <p:tavLst>
                                        <p:tav tm="0">
                                          <p:val>
                                            <p:fltVal val="0"/>
                                          </p:val>
                                        </p:tav>
                                        <p:tav tm="100000">
                                          <p:val>
                                            <p:fltVal val="90"/>
                                          </p:val>
                                        </p:tav>
                                      </p:tavLst>
                                    </p:anim>
                                    <p:animEffect transition="out" filter="fade">
                                      <p:cBhvr>
                                        <p:cTn id="208" dur="1000"/>
                                        <p:tgtEl>
                                          <p:spTgt spid="69"/>
                                        </p:tgtEl>
                                      </p:cBhvr>
                                    </p:animEffect>
                                    <p:set>
                                      <p:cBhvr>
                                        <p:cTn id="209"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10" restart="whenNotActive" fill="hold" evtFilter="cancelBubble" nodeType="interactiveSeq">
                <p:stCondLst>
                  <p:cond evt="onClick" delay="0">
                    <p:tgtEl>
                      <p:spTgt spid="68"/>
                    </p:tgtEl>
                  </p:cond>
                </p:stCondLst>
                <p:endSync evt="end" delay="0">
                  <p:rtn val="all"/>
                </p:endSync>
                <p:childTnLst>
                  <p:par>
                    <p:cTn id="211" fill="hold">
                      <p:stCondLst>
                        <p:cond delay="0"/>
                      </p:stCondLst>
                      <p:childTnLst>
                        <p:par>
                          <p:cTn id="212" fill="hold">
                            <p:stCondLst>
                              <p:cond delay="0"/>
                            </p:stCondLst>
                            <p:childTnLst>
                              <p:par>
                                <p:cTn id="213" presetID="31" presetClass="exit" presetSubtype="0" fill="hold" nodeType="clickEffect">
                                  <p:stCondLst>
                                    <p:cond delay="0"/>
                                  </p:stCondLst>
                                  <p:iterate type="lt">
                                    <p:tmPct val="5000"/>
                                  </p:iterate>
                                  <p:childTnLst>
                                    <p:anim calcmode="lin" valueType="num">
                                      <p:cBhvr>
                                        <p:cTn id="214" dur="1000"/>
                                        <p:tgtEl>
                                          <p:spTgt spid="68"/>
                                        </p:tgtEl>
                                        <p:attrNameLst>
                                          <p:attrName>ppt_w</p:attrName>
                                        </p:attrNameLst>
                                      </p:cBhvr>
                                      <p:tavLst>
                                        <p:tav tm="0">
                                          <p:val>
                                            <p:strVal val="ppt_w"/>
                                          </p:val>
                                        </p:tav>
                                        <p:tav tm="100000">
                                          <p:val>
                                            <p:fltVal val="0"/>
                                          </p:val>
                                        </p:tav>
                                      </p:tavLst>
                                    </p:anim>
                                    <p:anim calcmode="lin" valueType="num">
                                      <p:cBhvr>
                                        <p:cTn id="215" dur="1000"/>
                                        <p:tgtEl>
                                          <p:spTgt spid="68"/>
                                        </p:tgtEl>
                                        <p:attrNameLst>
                                          <p:attrName>ppt_h</p:attrName>
                                        </p:attrNameLst>
                                      </p:cBhvr>
                                      <p:tavLst>
                                        <p:tav tm="0">
                                          <p:val>
                                            <p:strVal val="ppt_h"/>
                                          </p:val>
                                        </p:tav>
                                        <p:tav tm="100000">
                                          <p:val>
                                            <p:fltVal val="0"/>
                                          </p:val>
                                        </p:tav>
                                      </p:tavLst>
                                    </p:anim>
                                    <p:anim calcmode="lin" valueType="num">
                                      <p:cBhvr>
                                        <p:cTn id="216" dur="1000"/>
                                        <p:tgtEl>
                                          <p:spTgt spid="68"/>
                                        </p:tgtEl>
                                        <p:attrNameLst>
                                          <p:attrName>style.rotation</p:attrName>
                                        </p:attrNameLst>
                                      </p:cBhvr>
                                      <p:tavLst>
                                        <p:tav tm="0">
                                          <p:val>
                                            <p:fltVal val="0"/>
                                          </p:val>
                                        </p:tav>
                                        <p:tav tm="100000">
                                          <p:val>
                                            <p:fltVal val="90"/>
                                          </p:val>
                                        </p:tav>
                                      </p:tavLst>
                                    </p:anim>
                                    <p:animEffect transition="out" filter="fade">
                                      <p:cBhvr>
                                        <p:cTn id="217" dur="1000"/>
                                        <p:tgtEl>
                                          <p:spTgt spid="68"/>
                                        </p:tgtEl>
                                      </p:cBhvr>
                                    </p:animEffect>
                                    <p:set>
                                      <p:cBhvr>
                                        <p:cTn id="218"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19" restart="whenNotActive" fill="hold" evtFilter="cancelBubble" nodeType="interactiveSeq">
                <p:stCondLst>
                  <p:cond evt="onClick" delay="0">
                    <p:tgtEl>
                      <p:spTgt spid="67"/>
                    </p:tgtEl>
                  </p:cond>
                </p:stCondLst>
                <p:endSync evt="end" delay="0">
                  <p:rtn val="all"/>
                </p:endSync>
                <p:childTnLst>
                  <p:par>
                    <p:cTn id="220" fill="hold">
                      <p:stCondLst>
                        <p:cond delay="0"/>
                      </p:stCondLst>
                      <p:childTnLst>
                        <p:par>
                          <p:cTn id="221" fill="hold">
                            <p:stCondLst>
                              <p:cond delay="0"/>
                            </p:stCondLst>
                            <p:childTnLst>
                              <p:par>
                                <p:cTn id="222" presetID="31" presetClass="exit" presetSubtype="0" fill="hold" nodeType="clickEffect">
                                  <p:stCondLst>
                                    <p:cond delay="0"/>
                                  </p:stCondLst>
                                  <p:iterate type="lt">
                                    <p:tmPct val="5000"/>
                                  </p:iterate>
                                  <p:childTnLst>
                                    <p:anim calcmode="lin" valueType="num">
                                      <p:cBhvr>
                                        <p:cTn id="223" dur="1000"/>
                                        <p:tgtEl>
                                          <p:spTgt spid="67"/>
                                        </p:tgtEl>
                                        <p:attrNameLst>
                                          <p:attrName>ppt_w</p:attrName>
                                        </p:attrNameLst>
                                      </p:cBhvr>
                                      <p:tavLst>
                                        <p:tav tm="0">
                                          <p:val>
                                            <p:strVal val="ppt_w"/>
                                          </p:val>
                                        </p:tav>
                                        <p:tav tm="100000">
                                          <p:val>
                                            <p:fltVal val="0"/>
                                          </p:val>
                                        </p:tav>
                                      </p:tavLst>
                                    </p:anim>
                                    <p:anim calcmode="lin" valueType="num">
                                      <p:cBhvr>
                                        <p:cTn id="224" dur="1000"/>
                                        <p:tgtEl>
                                          <p:spTgt spid="67"/>
                                        </p:tgtEl>
                                        <p:attrNameLst>
                                          <p:attrName>ppt_h</p:attrName>
                                        </p:attrNameLst>
                                      </p:cBhvr>
                                      <p:tavLst>
                                        <p:tav tm="0">
                                          <p:val>
                                            <p:strVal val="ppt_h"/>
                                          </p:val>
                                        </p:tav>
                                        <p:tav tm="100000">
                                          <p:val>
                                            <p:fltVal val="0"/>
                                          </p:val>
                                        </p:tav>
                                      </p:tavLst>
                                    </p:anim>
                                    <p:anim calcmode="lin" valueType="num">
                                      <p:cBhvr>
                                        <p:cTn id="225" dur="1000"/>
                                        <p:tgtEl>
                                          <p:spTgt spid="67"/>
                                        </p:tgtEl>
                                        <p:attrNameLst>
                                          <p:attrName>style.rotation</p:attrName>
                                        </p:attrNameLst>
                                      </p:cBhvr>
                                      <p:tavLst>
                                        <p:tav tm="0">
                                          <p:val>
                                            <p:fltVal val="0"/>
                                          </p:val>
                                        </p:tav>
                                        <p:tav tm="100000">
                                          <p:val>
                                            <p:fltVal val="90"/>
                                          </p:val>
                                        </p:tav>
                                      </p:tavLst>
                                    </p:anim>
                                    <p:animEffect transition="out" filter="fade">
                                      <p:cBhvr>
                                        <p:cTn id="226" dur="1000"/>
                                        <p:tgtEl>
                                          <p:spTgt spid="67"/>
                                        </p:tgtEl>
                                      </p:cBhvr>
                                    </p:animEffect>
                                    <p:set>
                                      <p:cBhvr>
                                        <p:cTn id="227"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8" restart="whenNotActive" fill="hold" evtFilter="cancelBubble" nodeType="interactiveSeq">
                <p:stCondLst>
                  <p:cond evt="onClick" delay="0">
                    <p:tgtEl>
                      <p:spTgt spid="66"/>
                    </p:tgtEl>
                  </p:cond>
                </p:stCondLst>
                <p:endSync evt="end" delay="0">
                  <p:rtn val="all"/>
                </p:endSync>
                <p:childTnLst>
                  <p:par>
                    <p:cTn id="229" fill="hold">
                      <p:stCondLst>
                        <p:cond delay="0"/>
                      </p:stCondLst>
                      <p:childTnLst>
                        <p:par>
                          <p:cTn id="230" fill="hold">
                            <p:stCondLst>
                              <p:cond delay="0"/>
                            </p:stCondLst>
                            <p:childTnLst>
                              <p:par>
                                <p:cTn id="231" presetID="31" presetClass="exit" presetSubtype="0" fill="hold" nodeType="clickEffect">
                                  <p:stCondLst>
                                    <p:cond delay="0"/>
                                  </p:stCondLst>
                                  <p:iterate type="lt">
                                    <p:tmPct val="5000"/>
                                  </p:iterate>
                                  <p:childTnLst>
                                    <p:anim calcmode="lin" valueType="num">
                                      <p:cBhvr>
                                        <p:cTn id="232" dur="1000"/>
                                        <p:tgtEl>
                                          <p:spTgt spid="66"/>
                                        </p:tgtEl>
                                        <p:attrNameLst>
                                          <p:attrName>ppt_w</p:attrName>
                                        </p:attrNameLst>
                                      </p:cBhvr>
                                      <p:tavLst>
                                        <p:tav tm="0">
                                          <p:val>
                                            <p:strVal val="ppt_w"/>
                                          </p:val>
                                        </p:tav>
                                        <p:tav tm="100000">
                                          <p:val>
                                            <p:fltVal val="0"/>
                                          </p:val>
                                        </p:tav>
                                      </p:tavLst>
                                    </p:anim>
                                    <p:anim calcmode="lin" valueType="num">
                                      <p:cBhvr>
                                        <p:cTn id="233" dur="1000"/>
                                        <p:tgtEl>
                                          <p:spTgt spid="66"/>
                                        </p:tgtEl>
                                        <p:attrNameLst>
                                          <p:attrName>ppt_h</p:attrName>
                                        </p:attrNameLst>
                                      </p:cBhvr>
                                      <p:tavLst>
                                        <p:tav tm="0">
                                          <p:val>
                                            <p:strVal val="ppt_h"/>
                                          </p:val>
                                        </p:tav>
                                        <p:tav tm="100000">
                                          <p:val>
                                            <p:fltVal val="0"/>
                                          </p:val>
                                        </p:tav>
                                      </p:tavLst>
                                    </p:anim>
                                    <p:anim calcmode="lin" valueType="num">
                                      <p:cBhvr>
                                        <p:cTn id="234" dur="1000"/>
                                        <p:tgtEl>
                                          <p:spTgt spid="66"/>
                                        </p:tgtEl>
                                        <p:attrNameLst>
                                          <p:attrName>style.rotation</p:attrName>
                                        </p:attrNameLst>
                                      </p:cBhvr>
                                      <p:tavLst>
                                        <p:tav tm="0">
                                          <p:val>
                                            <p:fltVal val="0"/>
                                          </p:val>
                                        </p:tav>
                                        <p:tav tm="100000">
                                          <p:val>
                                            <p:fltVal val="90"/>
                                          </p:val>
                                        </p:tav>
                                      </p:tavLst>
                                    </p:anim>
                                    <p:animEffect transition="out" filter="fade">
                                      <p:cBhvr>
                                        <p:cTn id="235" dur="1000"/>
                                        <p:tgtEl>
                                          <p:spTgt spid="66"/>
                                        </p:tgtEl>
                                      </p:cBhvr>
                                    </p:animEffect>
                                    <p:set>
                                      <p:cBhvr>
                                        <p:cTn id="236"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37" restart="whenNotActive" fill="hold" evtFilter="cancelBubble" nodeType="interactiveSeq">
                <p:stCondLst>
                  <p:cond evt="onClick" delay="0">
                    <p:tgtEl>
                      <p:spTgt spid="65"/>
                    </p:tgtEl>
                  </p:cond>
                </p:stCondLst>
                <p:endSync evt="end" delay="0">
                  <p:rtn val="all"/>
                </p:endSync>
                <p:childTnLst>
                  <p:par>
                    <p:cTn id="238" fill="hold">
                      <p:stCondLst>
                        <p:cond delay="0"/>
                      </p:stCondLst>
                      <p:childTnLst>
                        <p:par>
                          <p:cTn id="239" fill="hold">
                            <p:stCondLst>
                              <p:cond delay="0"/>
                            </p:stCondLst>
                            <p:childTnLst>
                              <p:par>
                                <p:cTn id="240" presetID="31" presetClass="exit" presetSubtype="0" fill="hold" nodeType="clickEffect">
                                  <p:stCondLst>
                                    <p:cond delay="0"/>
                                  </p:stCondLst>
                                  <p:iterate type="lt">
                                    <p:tmPct val="5000"/>
                                  </p:iterate>
                                  <p:childTnLst>
                                    <p:anim calcmode="lin" valueType="num">
                                      <p:cBhvr>
                                        <p:cTn id="241" dur="1000"/>
                                        <p:tgtEl>
                                          <p:spTgt spid="65"/>
                                        </p:tgtEl>
                                        <p:attrNameLst>
                                          <p:attrName>ppt_w</p:attrName>
                                        </p:attrNameLst>
                                      </p:cBhvr>
                                      <p:tavLst>
                                        <p:tav tm="0">
                                          <p:val>
                                            <p:strVal val="ppt_w"/>
                                          </p:val>
                                        </p:tav>
                                        <p:tav tm="100000">
                                          <p:val>
                                            <p:fltVal val="0"/>
                                          </p:val>
                                        </p:tav>
                                      </p:tavLst>
                                    </p:anim>
                                    <p:anim calcmode="lin" valueType="num">
                                      <p:cBhvr>
                                        <p:cTn id="242" dur="1000"/>
                                        <p:tgtEl>
                                          <p:spTgt spid="65"/>
                                        </p:tgtEl>
                                        <p:attrNameLst>
                                          <p:attrName>ppt_h</p:attrName>
                                        </p:attrNameLst>
                                      </p:cBhvr>
                                      <p:tavLst>
                                        <p:tav tm="0">
                                          <p:val>
                                            <p:strVal val="ppt_h"/>
                                          </p:val>
                                        </p:tav>
                                        <p:tav tm="100000">
                                          <p:val>
                                            <p:fltVal val="0"/>
                                          </p:val>
                                        </p:tav>
                                      </p:tavLst>
                                    </p:anim>
                                    <p:anim calcmode="lin" valueType="num">
                                      <p:cBhvr>
                                        <p:cTn id="243" dur="1000"/>
                                        <p:tgtEl>
                                          <p:spTgt spid="65"/>
                                        </p:tgtEl>
                                        <p:attrNameLst>
                                          <p:attrName>style.rotation</p:attrName>
                                        </p:attrNameLst>
                                      </p:cBhvr>
                                      <p:tavLst>
                                        <p:tav tm="0">
                                          <p:val>
                                            <p:fltVal val="0"/>
                                          </p:val>
                                        </p:tav>
                                        <p:tav tm="100000">
                                          <p:val>
                                            <p:fltVal val="90"/>
                                          </p:val>
                                        </p:tav>
                                      </p:tavLst>
                                    </p:anim>
                                    <p:animEffect transition="out" filter="fade">
                                      <p:cBhvr>
                                        <p:cTn id="244" dur="1000"/>
                                        <p:tgtEl>
                                          <p:spTgt spid="65"/>
                                        </p:tgtEl>
                                      </p:cBhvr>
                                    </p:animEffect>
                                    <p:set>
                                      <p:cBhvr>
                                        <p:cTn id="24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46" restart="whenNotActive" fill="hold" evtFilter="cancelBubble" nodeType="interactiveSeq">
                <p:stCondLst>
                  <p:cond evt="onClick" delay="0">
                    <p:tgtEl>
                      <p:spTgt spid="64"/>
                    </p:tgtEl>
                  </p:cond>
                </p:stCondLst>
                <p:endSync evt="end" delay="0">
                  <p:rtn val="all"/>
                </p:endSync>
                <p:childTnLst>
                  <p:par>
                    <p:cTn id="247" fill="hold">
                      <p:stCondLst>
                        <p:cond delay="0"/>
                      </p:stCondLst>
                      <p:childTnLst>
                        <p:par>
                          <p:cTn id="248" fill="hold">
                            <p:stCondLst>
                              <p:cond delay="0"/>
                            </p:stCondLst>
                            <p:childTnLst>
                              <p:par>
                                <p:cTn id="249" presetID="31" presetClass="exit" presetSubtype="0" fill="hold" nodeType="clickEffect">
                                  <p:stCondLst>
                                    <p:cond delay="0"/>
                                  </p:stCondLst>
                                  <p:iterate type="lt">
                                    <p:tmPct val="5000"/>
                                  </p:iterate>
                                  <p:childTnLst>
                                    <p:anim calcmode="lin" valueType="num">
                                      <p:cBhvr>
                                        <p:cTn id="250" dur="1000"/>
                                        <p:tgtEl>
                                          <p:spTgt spid="64"/>
                                        </p:tgtEl>
                                        <p:attrNameLst>
                                          <p:attrName>ppt_w</p:attrName>
                                        </p:attrNameLst>
                                      </p:cBhvr>
                                      <p:tavLst>
                                        <p:tav tm="0">
                                          <p:val>
                                            <p:strVal val="ppt_w"/>
                                          </p:val>
                                        </p:tav>
                                        <p:tav tm="100000">
                                          <p:val>
                                            <p:fltVal val="0"/>
                                          </p:val>
                                        </p:tav>
                                      </p:tavLst>
                                    </p:anim>
                                    <p:anim calcmode="lin" valueType="num">
                                      <p:cBhvr>
                                        <p:cTn id="251" dur="1000"/>
                                        <p:tgtEl>
                                          <p:spTgt spid="64"/>
                                        </p:tgtEl>
                                        <p:attrNameLst>
                                          <p:attrName>ppt_h</p:attrName>
                                        </p:attrNameLst>
                                      </p:cBhvr>
                                      <p:tavLst>
                                        <p:tav tm="0">
                                          <p:val>
                                            <p:strVal val="ppt_h"/>
                                          </p:val>
                                        </p:tav>
                                        <p:tav tm="100000">
                                          <p:val>
                                            <p:fltVal val="0"/>
                                          </p:val>
                                        </p:tav>
                                      </p:tavLst>
                                    </p:anim>
                                    <p:anim calcmode="lin" valueType="num">
                                      <p:cBhvr>
                                        <p:cTn id="252" dur="1000"/>
                                        <p:tgtEl>
                                          <p:spTgt spid="64"/>
                                        </p:tgtEl>
                                        <p:attrNameLst>
                                          <p:attrName>style.rotation</p:attrName>
                                        </p:attrNameLst>
                                      </p:cBhvr>
                                      <p:tavLst>
                                        <p:tav tm="0">
                                          <p:val>
                                            <p:fltVal val="0"/>
                                          </p:val>
                                        </p:tav>
                                        <p:tav tm="100000">
                                          <p:val>
                                            <p:fltVal val="90"/>
                                          </p:val>
                                        </p:tav>
                                      </p:tavLst>
                                    </p:anim>
                                    <p:animEffect transition="out" filter="fade">
                                      <p:cBhvr>
                                        <p:cTn id="253" dur="1000"/>
                                        <p:tgtEl>
                                          <p:spTgt spid="64"/>
                                        </p:tgtEl>
                                      </p:cBhvr>
                                    </p:animEffect>
                                    <p:set>
                                      <p:cBhvr>
                                        <p:cTn id="254"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55" restart="whenNotActive" fill="hold" evtFilter="cancelBubble" nodeType="interactiveSeq">
                <p:stCondLst>
                  <p:cond evt="onClick" delay="0">
                    <p:tgtEl>
                      <p:spTgt spid="63"/>
                    </p:tgtEl>
                  </p:cond>
                </p:stCondLst>
                <p:endSync evt="end" delay="0">
                  <p:rtn val="all"/>
                </p:endSync>
                <p:childTnLst>
                  <p:par>
                    <p:cTn id="256" fill="hold">
                      <p:stCondLst>
                        <p:cond delay="0"/>
                      </p:stCondLst>
                      <p:childTnLst>
                        <p:par>
                          <p:cTn id="257" fill="hold">
                            <p:stCondLst>
                              <p:cond delay="0"/>
                            </p:stCondLst>
                            <p:childTnLst>
                              <p:par>
                                <p:cTn id="258" presetID="31" presetClass="exit" presetSubtype="0" fill="hold" nodeType="clickEffect">
                                  <p:stCondLst>
                                    <p:cond delay="0"/>
                                  </p:stCondLst>
                                  <p:iterate type="lt">
                                    <p:tmPct val="5000"/>
                                  </p:iterate>
                                  <p:childTnLst>
                                    <p:anim calcmode="lin" valueType="num">
                                      <p:cBhvr>
                                        <p:cTn id="259" dur="1000"/>
                                        <p:tgtEl>
                                          <p:spTgt spid="63"/>
                                        </p:tgtEl>
                                        <p:attrNameLst>
                                          <p:attrName>ppt_w</p:attrName>
                                        </p:attrNameLst>
                                      </p:cBhvr>
                                      <p:tavLst>
                                        <p:tav tm="0">
                                          <p:val>
                                            <p:strVal val="ppt_w"/>
                                          </p:val>
                                        </p:tav>
                                        <p:tav tm="100000">
                                          <p:val>
                                            <p:fltVal val="0"/>
                                          </p:val>
                                        </p:tav>
                                      </p:tavLst>
                                    </p:anim>
                                    <p:anim calcmode="lin" valueType="num">
                                      <p:cBhvr>
                                        <p:cTn id="260" dur="1000"/>
                                        <p:tgtEl>
                                          <p:spTgt spid="63"/>
                                        </p:tgtEl>
                                        <p:attrNameLst>
                                          <p:attrName>ppt_h</p:attrName>
                                        </p:attrNameLst>
                                      </p:cBhvr>
                                      <p:tavLst>
                                        <p:tav tm="0">
                                          <p:val>
                                            <p:strVal val="ppt_h"/>
                                          </p:val>
                                        </p:tav>
                                        <p:tav tm="100000">
                                          <p:val>
                                            <p:fltVal val="0"/>
                                          </p:val>
                                        </p:tav>
                                      </p:tavLst>
                                    </p:anim>
                                    <p:anim calcmode="lin" valueType="num">
                                      <p:cBhvr>
                                        <p:cTn id="261" dur="1000"/>
                                        <p:tgtEl>
                                          <p:spTgt spid="63"/>
                                        </p:tgtEl>
                                        <p:attrNameLst>
                                          <p:attrName>style.rotation</p:attrName>
                                        </p:attrNameLst>
                                      </p:cBhvr>
                                      <p:tavLst>
                                        <p:tav tm="0">
                                          <p:val>
                                            <p:fltVal val="0"/>
                                          </p:val>
                                        </p:tav>
                                        <p:tav tm="100000">
                                          <p:val>
                                            <p:fltVal val="90"/>
                                          </p:val>
                                        </p:tav>
                                      </p:tavLst>
                                    </p:anim>
                                    <p:animEffect transition="out" filter="fade">
                                      <p:cBhvr>
                                        <p:cTn id="262" dur="1000"/>
                                        <p:tgtEl>
                                          <p:spTgt spid="63"/>
                                        </p:tgtEl>
                                      </p:cBhvr>
                                    </p:animEffect>
                                    <p:set>
                                      <p:cBhvr>
                                        <p:cTn id="263"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64" restart="whenNotActive" fill="hold" evtFilter="cancelBubble" nodeType="interactiveSeq">
                <p:stCondLst>
                  <p:cond evt="onClick" delay="0">
                    <p:tgtEl>
                      <p:spTgt spid="62"/>
                    </p:tgtEl>
                  </p:cond>
                </p:stCondLst>
                <p:endSync evt="end" delay="0">
                  <p:rtn val="all"/>
                </p:endSync>
                <p:childTnLst>
                  <p:par>
                    <p:cTn id="265" fill="hold">
                      <p:stCondLst>
                        <p:cond delay="0"/>
                      </p:stCondLst>
                      <p:childTnLst>
                        <p:par>
                          <p:cTn id="266" fill="hold">
                            <p:stCondLst>
                              <p:cond delay="0"/>
                            </p:stCondLst>
                            <p:childTnLst>
                              <p:par>
                                <p:cTn id="267" presetID="31" presetClass="exit" presetSubtype="0" fill="hold" nodeType="clickEffect">
                                  <p:stCondLst>
                                    <p:cond delay="0"/>
                                  </p:stCondLst>
                                  <p:iterate type="lt">
                                    <p:tmPct val="5000"/>
                                  </p:iterate>
                                  <p:childTnLst>
                                    <p:anim calcmode="lin" valueType="num">
                                      <p:cBhvr>
                                        <p:cTn id="268" dur="1000"/>
                                        <p:tgtEl>
                                          <p:spTgt spid="62"/>
                                        </p:tgtEl>
                                        <p:attrNameLst>
                                          <p:attrName>ppt_w</p:attrName>
                                        </p:attrNameLst>
                                      </p:cBhvr>
                                      <p:tavLst>
                                        <p:tav tm="0">
                                          <p:val>
                                            <p:strVal val="ppt_w"/>
                                          </p:val>
                                        </p:tav>
                                        <p:tav tm="100000">
                                          <p:val>
                                            <p:fltVal val="0"/>
                                          </p:val>
                                        </p:tav>
                                      </p:tavLst>
                                    </p:anim>
                                    <p:anim calcmode="lin" valueType="num">
                                      <p:cBhvr>
                                        <p:cTn id="269" dur="1000"/>
                                        <p:tgtEl>
                                          <p:spTgt spid="62"/>
                                        </p:tgtEl>
                                        <p:attrNameLst>
                                          <p:attrName>ppt_h</p:attrName>
                                        </p:attrNameLst>
                                      </p:cBhvr>
                                      <p:tavLst>
                                        <p:tav tm="0">
                                          <p:val>
                                            <p:strVal val="ppt_h"/>
                                          </p:val>
                                        </p:tav>
                                        <p:tav tm="100000">
                                          <p:val>
                                            <p:fltVal val="0"/>
                                          </p:val>
                                        </p:tav>
                                      </p:tavLst>
                                    </p:anim>
                                    <p:anim calcmode="lin" valueType="num">
                                      <p:cBhvr>
                                        <p:cTn id="270" dur="1000"/>
                                        <p:tgtEl>
                                          <p:spTgt spid="62"/>
                                        </p:tgtEl>
                                        <p:attrNameLst>
                                          <p:attrName>style.rotation</p:attrName>
                                        </p:attrNameLst>
                                      </p:cBhvr>
                                      <p:tavLst>
                                        <p:tav tm="0">
                                          <p:val>
                                            <p:fltVal val="0"/>
                                          </p:val>
                                        </p:tav>
                                        <p:tav tm="100000">
                                          <p:val>
                                            <p:fltVal val="90"/>
                                          </p:val>
                                        </p:tav>
                                      </p:tavLst>
                                    </p:anim>
                                    <p:animEffect transition="out" filter="fade">
                                      <p:cBhvr>
                                        <p:cTn id="271" dur="1000"/>
                                        <p:tgtEl>
                                          <p:spTgt spid="62"/>
                                        </p:tgtEl>
                                      </p:cBhvr>
                                    </p:animEffect>
                                    <p:set>
                                      <p:cBhvr>
                                        <p:cTn id="272"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73" restart="whenNotActive" fill="hold" evtFilter="cancelBubble" nodeType="interactiveSeq">
                <p:stCondLst>
                  <p:cond evt="onClick" delay="0">
                    <p:tgtEl>
                      <p:spTgt spid="61"/>
                    </p:tgtEl>
                  </p:cond>
                </p:stCondLst>
                <p:endSync evt="end" delay="0">
                  <p:rtn val="all"/>
                </p:endSync>
                <p:childTnLst>
                  <p:par>
                    <p:cTn id="274" fill="hold">
                      <p:stCondLst>
                        <p:cond delay="0"/>
                      </p:stCondLst>
                      <p:childTnLst>
                        <p:par>
                          <p:cTn id="275" fill="hold">
                            <p:stCondLst>
                              <p:cond delay="0"/>
                            </p:stCondLst>
                            <p:childTnLst>
                              <p:par>
                                <p:cTn id="276" presetID="31" presetClass="exit" presetSubtype="0" fill="hold" nodeType="clickEffect">
                                  <p:stCondLst>
                                    <p:cond delay="0"/>
                                  </p:stCondLst>
                                  <p:iterate type="lt">
                                    <p:tmPct val="5000"/>
                                  </p:iterate>
                                  <p:childTnLst>
                                    <p:anim calcmode="lin" valueType="num">
                                      <p:cBhvr>
                                        <p:cTn id="277" dur="1000"/>
                                        <p:tgtEl>
                                          <p:spTgt spid="61"/>
                                        </p:tgtEl>
                                        <p:attrNameLst>
                                          <p:attrName>ppt_w</p:attrName>
                                        </p:attrNameLst>
                                      </p:cBhvr>
                                      <p:tavLst>
                                        <p:tav tm="0">
                                          <p:val>
                                            <p:strVal val="ppt_w"/>
                                          </p:val>
                                        </p:tav>
                                        <p:tav tm="100000">
                                          <p:val>
                                            <p:fltVal val="0"/>
                                          </p:val>
                                        </p:tav>
                                      </p:tavLst>
                                    </p:anim>
                                    <p:anim calcmode="lin" valueType="num">
                                      <p:cBhvr>
                                        <p:cTn id="278" dur="1000"/>
                                        <p:tgtEl>
                                          <p:spTgt spid="61"/>
                                        </p:tgtEl>
                                        <p:attrNameLst>
                                          <p:attrName>ppt_h</p:attrName>
                                        </p:attrNameLst>
                                      </p:cBhvr>
                                      <p:tavLst>
                                        <p:tav tm="0">
                                          <p:val>
                                            <p:strVal val="ppt_h"/>
                                          </p:val>
                                        </p:tav>
                                        <p:tav tm="100000">
                                          <p:val>
                                            <p:fltVal val="0"/>
                                          </p:val>
                                        </p:tav>
                                      </p:tavLst>
                                    </p:anim>
                                    <p:anim calcmode="lin" valueType="num">
                                      <p:cBhvr>
                                        <p:cTn id="279" dur="1000"/>
                                        <p:tgtEl>
                                          <p:spTgt spid="61"/>
                                        </p:tgtEl>
                                        <p:attrNameLst>
                                          <p:attrName>style.rotation</p:attrName>
                                        </p:attrNameLst>
                                      </p:cBhvr>
                                      <p:tavLst>
                                        <p:tav tm="0">
                                          <p:val>
                                            <p:fltVal val="0"/>
                                          </p:val>
                                        </p:tav>
                                        <p:tav tm="100000">
                                          <p:val>
                                            <p:fltVal val="90"/>
                                          </p:val>
                                        </p:tav>
                                      </p:tavLst>
                                    </p:anim>
                                    <p:animEffect transition="out" filter="fade">
                                      <p:cBhvr>
                                        <p:cTn id="280" dur="1000"/>
                                        <p:tgtEl>
                                          <p:spTgt spid="61"/>
                                        </p:tgtEl>
                                      </p:cBhvr>
                                    </p:animEffect>
                                    <p:set>
                                      <p:cBhvr>
                                        <p:cTn id="281"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82" restart="whenNotActive" fill="hold" evtFilter="cancelBubble" nodeType="interactiveSeq">
                <p:stCondLst>
                  <p:cond evt="onClick" delay="0">
                    <p:tgtEl>
                      <p:spTgt spid="59"/>
                    </p:tgtEl>
                  </p:cond>
                </p:stCondLst>
                <p:endSync evt="end" delay="0">
                  <p:rtn val="all"/>
                </p:endSync>
                <p:childTnLst>
                  <p:par>
                    <p:cTn id="283" fill="hold">
                      <p:stCondLst>
                        <p:cond delay="0"/>
                      </p:stCondLst>
                      <p:childTnLst>
                        <p:par>
                          <p:cTn id="284" fill="hold">
                            <p:stCondLst>
                              <p:cond delay="0"/>
                            </p:stCondLst>
                            <p:childTnLst>
                              <p:par>
                                <p:cTn id="285" presetID="31" presetClass="exit" presetSubtype="0" fill="hold" nodeType="clickEffect">
                                  <p:stCondLst>
                                    <p:cond delay="0"/>
                                  </p:stCondLst>
                                  <p:iterate type="lt">
                                    <p:tmPct val="5000"/>
                                  </p:iterate>
                                  <p:childTnLst>
                                    <p:anim calcmode="lin" valueType="num">
                                      <p:cBhvr>
                                        <p:cTn id="286" dur="1000"/>
                                        <p:tgtEl>
                                          <p:spTgt spid="59"/>
                                        </p:tgtEl>
                                        <p:attrNameLst>
                                          <p:attrName>ppt_w</p:attrName>
                                        </p:attrNameLst>
                                      </p:cBhvr>
                                      <p:tavLst>
                                        <p:tav tm="0">
                                          <p:val>
                                            <p:strVal val="ppt_w"/>
                                          </p:val>
                                        </p:tav>
                                        <p:tav tm="100000">
                                          <p:val>
                                            <p:fltVal val="0"/>
                                          </p:val>
                                        </p:tav>
                                      </p:tavLst>
                                    </p:anim>
                                    <p:anim calcmode="lin" valueType="num">
                                      <p:cBhvr>
                                        <p:cTn id="287" dur="1000"/>
                                        <p:tgtEl>
                                          <p:spTgt spid="59"/>
                                        </p:tgtEl>
                                        <p:attrNameLst>
                                          <p:attrName>ppt_h</p:attrName>
                                        </p:attrNameLst>
                                      </p:cBhvr>
                                      <p:tavLst>
                                        <p:tav tm="0">
                                          <p:val>
                                            <p:strVal val="ppt_h"/>
                                          </p:val>
                                        </p:tav>
                                        <p:tav tm="100000">
                                          <p:val>
                                            <p:fltVal val="0"/>
                                          </p:val>
                                        </p:tav>
                                      </p:tavLst>
                                    </p:anim>
                                    <p:anim calcmode="lin" valueType="num">
                                      <p:cBhvr>
                                        <p:cTn id="288" dur="1000"/>
                                        <p:tgtEl>
                                          <p:spTgt spid="59"/>
                                        </p:tgtEl>
                                        <p:attrNameLst>
                                          <p:attrName>style.rotation</p:attrName>
                                        </p:attrNameLst>
                                      </p:cBhvr>
                                      <p:tavLst>
                                        <p:tav tm="0">
                                          <p:val>
                                            <p:fltVal val="0"/>
                                          </p:val>
                                        </p:tav>
                                        <p:tav tm="100000">
                                          <p:val>
                                            <p:fltVal val="90"/>
                                          </p:val>
                                        </p:tav>
                                      </p:tavLst>
                                    </p:anim>
                                    <p:animEffect transition="out" filter="fade">
                                      <p:cBhvr>
                                        <p:cTn id="289" dur="1000"/>
                                        <p:tgtEl>
                                          <p:spTgt spid="59"/>
                                        </p:tgtEl>
                                      </p:cBhvr>
                                    </p:animEffect>
                                    <p:set>
                                      <p:cBhvr>
                                        <p:cTn id="290"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91" restart="whenNotActive" fill="hold" evtFilter="cancelBubble" nodeType="interactiveSeq">
                <p:stCondLst>
                  <p:cond evt="onClick" delay="0">
                    <p:tgtEl>
                      <p:spTgt spid="58"/>
                    </p:tgtEl>
                  </p:cond>
                </p:stCondLst>
                <p:endSync evt="end" delay="0">
                  <p:rtn val="all"/>
                </p:endSync>
                <p:childTnLst>
                  <p:par>
                    <p:cTn id="292" fill="hold">
                      <p:stCondLst>
                        <p:cond delay="0"/>
                      </p:stCondLst>
                      <p:childTnLst>
                        <p:par>
                          <p:cTn id="293" fill="hold">
                            <p:stCondLst>
                              <p:cond delay="0"/>
                            </p:stCondLst>
                            <p:childTnLst>
                              <p:par>
                                <p:cTn id="294" presetID="31" presetClass="exit" presetSubtype="0" fill="hold" nodeType="clickEffect">
                                  <p:stCondLst>
                                    <p:cond delay="0"/>
                                  </p:stCondLst>
                                  <p:iterate type="lt">
                                    <p:tmPct val="5000"/>
                                  </p:iterate>
                                  <p:childTnLst>
                                    <p:anim calcmode="lin" valueType="num">
                                      <p:cBhvr>
                                        <p:cTn id="295" dur="1000"/>
                                        <p:tgtEl>
                                          <p:spTgt spid="58"/>
                                        </p:tgtEl>
                                        <p:attrNameLst>
                                          <p:attrName>ppt_w</p:attrName>
                                        </p:attrNameLst>
                                      </p:cBhvr>
                                      <p:tavLst>
                                        <p:tav tm="0">
                                          <p:val>
                                            <p:strVal val="ppt_w"/>
                                          </p:val>
                                        </p:tav>
                                        <p:tav tm="100000">
                                          <p:val>
                                            <p:fltVal val="0"/>
                                          </p:val>
                                        </p:tav>
                                      </p:tavLst>
                                    </p:anim>
                                    <p:anim calcmode="lin" valueType="num">
                                      <p:cBhvr>
                                        <p:cTn id="296" dur="1000"/>
                                        <p:tgtEl>
                                          <p:spTgt spid="58"/>
                                        </p:tgtEl>
                                        <p:attrNameLst>
                                          <p:attrName>ppt_h</p:attrName>
                                        </p:attrNameLst>
                                      </p:cBhvr>
                                      <p:tavLst>
                                        <p:tav tm="0">
                                          <p:val>
                                            <p:strVal val="ppt_h"/>
                                          </p:val>
                                        </p:tav>
                                        <p:tav tm="100000">
                                          <p:val>
                                            <p:fltVal val="0"/>
                                          </p:val>
                                        </p:tav>
                                      </p:tavLst>
                                    </p:anim>
                                    <p:anim calcmode="lin" valueType="num">
                                      <p:cBhvr>
                                        <p:cTn id="297" dur="1000"/>
                                        <p:tgtEl>
                                          <p:spTgt spid="58"/>
                                        </p:tgtEl>
                                        <p:attrNameLst>
                                          <p:attrName>style.rotation</p:attrName>
                                        </p:attrNameLst>
                                      </p:cBhvr>
                                      <p:tavLst>
                                        <p:tav tm="0">
                                          <p:val>
                                            <p:fltVal val="0"/>
                                          </p:val>
                                        </p:tav>
                                        <p:tav tm="100000">
                                          <p:val>
                                            <p:fltVal val="90"/>
                                          </p:val>
                                        </p:tav>
                                      </p:tavLst>
                                    </p:anim>
                                    <p:animEffect transition="out" filter="fade">
                                      <p:cBhvr>
                                        <p:cTn id="298" dur="1000"/>
                                        <p:tgtEl>
                                          <p:spTgt spid="58"/>
                                        </p:tgtEl>
                                      </p:cBhvr>
                                    </p:animEffect>
                                    <p:set>
                                      <p:cBhvr>
                                        <p:cTn id="299"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00" restart="whenNotActive" fill="hold" evtFilter="cancelBubble" nodeType="interactiveSeq">
                <p:stCondLst>
                  <p:cond evt="onClick" delay="0">
                    <p:tgtEl>
                      <p:spTgt spid="57"/>
                    </p:tgtEl>
                  </p:cond>
                </p:stCondLst>
                <p:endSync evt="end" delay="0">
                  <p:rtn val="all"/>
                </p:endSync>
                <p:childTnLst>
                  <p:par>
                    <p:cTn id="301" fill="hold">
                      <p:stCondLst>
                        <p:cond delay="0"/>
                      </p:stCondLst>
                      <p:childTnLst>
                        <p:par>
                          <p:cTn id="302" fill="hold">
                            <p:stCondLst>
                              <p:cond delay="0"/>
                            </p:stCondLst>
                            <p:childTnLst>
                              <p:par>
                                <p:cTn id="303" presetID="31" presetClass="exit" presetSubtype="0" fill="hold" nodeType="clickEffect">
                                  <p:stCondLst>
                                    <p:cond delay="0"/>
                                  </p:stCondLst>
                                  <p:iterate type="lt">
                                    <p:tmPct val="5000"/>
                                  </p:iterate>
                                  <p:childTnLst>
                                    <p:anim calcmode="lin" valueType="num">
                                      <p:cBhvr>
                                        <p:cTn id="304" dur="1000"/>
                                        <p:tgtEl>
                                          <p:spTgt spid="57"/>
                                        </p:tgtEl>
                                        <p:attrNameLst>
                                          <p:attrName>ppt_w</p:attrName>
                                        </p:attrNameLst>
                                      </p:cBhvr>
                                      <p:tavLst>
                                        <p:tav tm="0">
                                          <p:val>
                                            <p:strVal val="ppt_w"/>
                                          </p:val>
                                        </p:tav>
                                        <p:tav tm="100000">
                                          <p:val>
                                            <p:fltVal val="0"/>
                                          </p:val>
                                        </p:tav>
                                      </p:tavLst>
                                    </p:anim>
                                    <p:anim calcmode="lin" valueType="num">
                                      <p:cBhvr>
                                        <p:cTn id="305" dur="1000"/>
                                        <p:tgtEl>
                                          <p:spTgt spid="57"/>
                                        </p:tgtEl>
                                        <p:attrNameLst>
                                          <p:attrName>ppt_h</p:attrName>
                                        </p:attrNameLst>
                                      </p:cBhvr>
                                      <p:tavLst>
                                        <p:tav tm="0">
                                          <p:val>
                                            <p:strVal val="ppt_h"/>
                                          </p:val>
                                        </p:tav>
                                        <p:tav tm="100000">
                                          <p:val>
                                            <p:fltVal val="0"/>
                                          </p:val>
                                        </p:tav>
                                      </p:tavLst>
                                    </p:anim>
                                    <p:anim calcmode="lin" valueType="num">
                                      <p:cBhvr>
                                        <p:cTn id="306" dur="1000"/>
                                        <p:tgtEl>
                                          <p:spTgt spid="57"/>
                                        </p:tgtEl>
                                        <p:attrNameLst>
                                          <p:attrName>style.rotation</p:attrName>
                                        </p:attrNameLst>
                                      </p:cBhvr>
                                      <p:tavLst>
                                        <p:tav tm="0">
                                          <p:val>
                                            <p:fltVal val="0"/>
                                          </p:val>
                                        </p:tav>
                                        <p:tav tm="100000">
                                          <p:val>
                                            <p:fltVal val="90"/>
                                          </p:val>
                                        </p:tav>
                                      </p:tavLst>
                                    </p:anim>
                                    <p:animEffect transition="out" filter="fade">
                                      <p:cBhvr>
                                        <p:cTn id="307" dur="1000"/>
                                        <p:tgtEl>
                                          <p:spTgt spid="57"/>
                                        </p:tgtEl>
                                      </p:cBhvr>
                                    </p:animEffect>
                                    <p:set>
                                      <p:cBhvr>
                                        <p:cTn id="308"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09" restart="whenNotActive" fill="hold" evtFilter="cancelBubble" nodeType="interactiveSeq">
                <p:stCondLst>
                  <p:cond evt="onClick" delay="0">
                    <p:tgtEl>
                      <p:spTgt spid="56"/>
                    </p:tgtEl>
                  </p:cond>
                </p:stCondLst>
                <p:endSync evt="end" delay="0">
                  <p:rtn val="all"/>
                </p:endSync>
                <p:childTnLst>
                  <p:par>
                    <p:cTn id="310" fill="hold">
                      <p:stCondLst>
                        <p:cond delay="0"/>
                      </p:stCondLst>
                      <p:childTnLst>
                        <p:par>
                          <p:cTn id="311" fill="hold">
                            <p:stCondLst>
                              <p:cond delay="0"/>
                            </p:stCondLst>
                            <p:childTnLst>
                              <p:par>
                                <p:cTn id="312" presetID="31" presetClass="exit" presetSubtype="0" fill="hold" nodeType="clickEffect">
                                  <p:stCondLst>
                                    <p:cond delay="0"/>
                                  </p:stCondLst>
                                  <p:iterate type="lt">
                                    <p:tmPct val="5000"/>
                                  </p:iterate>
                                  <p:childTnLst>
                                    <p:anim calcmode="lin" valueType="num">
                                      <p:cBhvr>
                                        <p:cTn id="313" dur="1000"/>
                                        <p:tgtEl>
                                          <p:spTgt spid="56"/>
                                        </p:tgtEl>
                                        <p:attrNameLst>
                                          <p:attrName>ppt_w</p:attrName>
                                        </p:attrNameLst>
                                      </p:cBhvr>
                                      <p:tavLst>
                                        <p:tav tm="0">
                                          <p:val>
                                            <p:strVal val="ppt_w"/>
                                          </p:val>
                                        </p:tav>
                                        <p:tav tm="100000">
                                          <p:val>
                                            <p:fltVal val="0"/>
                                          </p:val>
                                        </p:tav>
                                      </p:tavLst>
                                    </p:anim>
                                    <p:anim calcmode="lin" valueType="num">
                                      <p:cBhvr>
                                        <p:cTn id="314" dur="1000"/>
                                        <p:tgtEl>
                                          <p:spTgt spid="56"/>
                                        </p:tgtEl>
                                        <p:attrNameLst>
                                          <p:attrName>ppt_h</p:attrName>
                                        </p:attrNameLst>
                                      </p:cBhvr>
                                      <p:tavLst>
                                        <p:tav tm="0">
                                          <p:val>
                                            <p:strVal val="ppt_h"/>
                                          </p:val>
                                        </p:tav>
                                        <p:tav tm="100000">
                                          <p:val>
                                            <p:fltVal val="0"/>
                                          </p:val>
                                        </p:tav>
                                      </p:tavLst>
                                    </p:anim>
                                    <p:anim calcmode="lin" valueType="num">
                                      <p:cBhvr>
                                        <p:cTn id="315" dur="1000"/>
                                        <p:tgtEl>
                                          <p:spTgt spid="56"/>
                                        </p:tgtEl>
                                        <p:attrNameLst>
                                          <p:attrName>style.rotation</p:attrName>
                                        </p:attrNameLst>
                                      </p:cBhvr>
                                      <p:tavLst>
                                        <p:tav tm="0">
                                          <p:val>
                                            <p:fltVal val="0"/>
                                          </p:val>
                                        </p:tav>
                                        <p:tav tm="100000">
                                          <p:val>
                                            <p:fltVal val="90"/>
                                          </p:val>
                                        </p:tav>
                                      </p:tavLst>
                                    </p:anim>
                                    <p:animEffect transition="out" filter="fade">
                                      <p:cBhvr>
                                        <p:cTn id="316" dur="1000"/>
                                        <p:tgtEl>
                                          <p:spTgt spid="56"/>
                                        </p:tgtEl>
                                      </p:cBhvr>
                                    </p:animEffect>
                                    <p:set>
                                      <p:cBhvr>
                                        <p:cTn id="317"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18" restart="whenNotActive" fill="hold" evtFilter="cancelBubble" nodeType="interactiveSeq">
                <p:stCondLst>
                  <p:cond evt="onClick" delay="0">
                    <p:tgtEl>
                      <p:spTgt spid="78"/>
                    </p:tgtEl>
                  </p:cond>
                </p:stCondLst>
                <p:endSync evt="end" delay="0">
                  <p:rtn val="all"/>
                </p:endSync>
                <p:childTnLst>
                  <p:par>
                    <p:cTn id="319" fill="hold">
                      <p:stCondLst>
                        <p:cond delay="0"/>
                      </p:stCondLst>
                      <p:childTnLst>
                        <p:par>
                          <p:cTn id="320" fill="hold">
                            <p:stCondLst>
                              <p:cond delay="0"/>
                            </p:stCondLst>
                            <p:childTnLst>
                              <p:par>
                                <p:cTn id="321" presetID="31" presetClass="exit" presetSubtype="0" fill="hold" nodeType="clickEffect">
                                  <p:stCondLst>
                                    <p:cond delay="0"/>
                                  </p:stCondLst>
                                  <p:iterate type="lt">
                                    <p:tmPct val="5000"/>
                                  </p:iterate>
                                  <p:childTnLst>
                                    <p:anim calcmode="lin" valueType="num">
                                      <p:cBhvr>
                                        <p:cTn id="322" dur="1000"/>
                                        <p:tgtEl>
                                          <p:spTgt spid="78"/>
                                        </p:tgtEl>
                                        <p:attrNameLst>
                                          <p:attrName>ppt_w</p:attrName>
                                        </p:attrNameLst>
                                      </p:cBhvr>
                                      <p:tavLst>
                                        <p:tav tm="0">
                                          <p:val>
                                            <p:strVal val="ppt_w"/>
                                          </p:val>
                                        </p:tav>
                                        <p:tav tm="100000">
                                          <p:val>
                                            <p:fltVal val="0"/>
                                          </p:val>
                                        </p:tav>
                                      </p:tavLst>
                                    </p:anim>
                                    <p:anim calcmode="lin" valueType="num">
                                      <p:cBhvr>
                                        <p:cTn id="323" dur="1000"/>
                                        <p:tgtEl>
                                          <p:spTgt spid="78"/>
                                        </p:tgtEl>
                                        <p:attrNameLst>
                                          <p:attrName>ppt_h</p:attrName>
                                        </p:attrNameLst>
                                      </p:cBhvr>
                                      <p:tavLst>
                                        <p:tav tm="0">
                                          <p:val>
                                            <p:strVal val="ppt_h"/>
                                          </p:val>
                                        </p:tav>
                                        <p:tav tm="100000">
                                          <p:val>
                                            <p:fltVal val="0"/>
                                          </p:val>
                                        </p:tav>
                                      </p:tavLst>
                                    </p:anim>
                                    <p:anim calcmode="lin" valueType="num">
                                      <p:cBhvr>
                                        <p:cTn id="324" dur="1000"/>
                                        <p:tgtEl>
                                          <p:spTgt spid="78"/>
                                        </p:tgtEl>
                                        <p:attrNameLst>
                                          <p:attrName>style.rotation</p:attrName>
                                        </p:attrNameLst>
                                      </p:cBhvr>
                                      <p:tavLst>
                                        <p:tav tm="0">
                                          <p:val>
                                            <p:fltVal val="0"/>
                                          </p:val>
                                        </p:tav>
                                        <p:tav tm="100000">
                                          <p:val>
                                            <p:fltVal val="90"/>
                                          </p:val>
                                        </p:tav>
                                      </p:tavLst>
                                    </p:anim>
                                    <p:animEffect transition="out" filter="fade">
                                      <p:cBhvr>
                                        <p:cTn id="325" dur="1000"/>
                                        <p:tgtEl>
                                          <p:spTgt spid="78"/>
                                        </p:tgtEl>
                                      </p:cBhvr>
                                    </p:animEffect>
                                    <p:set>
                                      <p:cBhvr>
                                        <p:cTn id="326"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80" grpId="0"/>
      <p:bldP spid="81" grpId="0"/>
      <p:bldP spid="82" grpId="0"/>
      <p:bldP spid="100" grpId="0"/>
      <p:bldP spid="101" grpId="0"/>
      <p:bldP spid="102" grpId="0"/>
      <p:bldP spid="103" grpId="0"/>
      <p:bldP spid="104" grpId="0"/>
      <p:bldP spid="105" grpId="0"/>
      <p:bldP spid="10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ack screen"/>
          <p:cNvSpPr/>
          <p:nvPr/>
        </p:nvSpPr>
        <p:spPr>
          <a:xfrm>
            <a:off x="926331" y="761855"/>
            <a:ext cx="4104000" cy="6176935"/>
          </a:xfrm>
          <a:prstGeom prst="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3" name="MI6" descr="http://images.wikia.com/sgtng/images/e/e0/MI6.png"/>
          <p:cNvPicPr>
            <a:picLocks noChangeAspect="1" noChangeArrowheads="1"/>
          </p:cNvPicPr>
          <p:nvPr/>
        </p:nvPicPr>
        <p:blipFill>
          <a:blip r:embed="rId3"/>
          <a:srcRect/>
          <a:stretch>
            <a:fillRect/>
          </a:stretch>
        </p:blipFill>
        <p:spPr bwMode="auto">
          <a:xfrm>
            <a:off x="1142521" y="3030222"/>
            <a:ext cx="3671620" cy="3671620"/>
          </a:xfrm>
          <a:prstGeom prst="rect">
            <a:avLst/>
          </a:prstGeom>
          <a:noFill/>
        </p:spPr>
      </p:pic>
      <p:sp>
        <p:nvSpPr>
          <p:cNvPr id="42" name="Hack"/>
          <p:cNvSpPr txBox="1"/>
          <p:nvPr/>
        </p:nvSpPr>
        <p:spPr>
          <a:xfrm>
            <a:off x="1474554" y="1480848"/>
            <a:ext cx="3007555"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Initiate Hack</a:t>
            </a:r>
            <a:endParaRPr lang="en-US" sz="4000" b="1" dirty="0">
              <a:solidFill>
                <a:schemeClr val="accent3">
                  <a:lumMod val="75000"/>
                </a:schemeClr>
              </a:solidFill>
              <a:latin typeface="Microsoft Sans Serif" pitchFamily="34" charset="0"/>
              <a:cs typeface="Microsoft Sans Serif" pitchFamily="34" charset="0"/>
            </a:endParaRPr>
          </a:p>
        </p:txBody>
      </p:sp>
      <p:sp>
        <p:nvSpPr>
          <p:cNvPr id="43" name="bar"/>
          <p:cNvSpPr/>
          <p:nvPr/>
        </p:nvSpPr>
        <p:spPr>
          <a:xfrm>
            <a:off x="1621009" y="2143116"/>
            <a:ext cx="2714644" cy="285752"/>
          </a:xfrm>
          <a:prstGeom prst="rect">
            <a:avLst/>
          </a:prstGeom>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Bar"/>
          <p:cNvSpPr/>
          <p:nvPr/>
        </p:nvSpPr>
        <p:spPr>
          <a:xfrm>
            <a:off x="1682331" y="2195992"/>
            <a:ext cx="2592000" cy="180000"/>
          </a:xfrm>
          <a:prstGeom prst="rect">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5" name="code" descr="http://odin.mobile9.com/download/media/41/20060215200233.gif"/>
          <p:cNvPicPr>
            <a:picLocks noChangeAspect="1" noChangeArrowheads="1" noCrop="1"/>
          </p:cNvPicPr>
          <p:nvPr/>
        </p:nvPicPr>
        <p:blipFill>
          <a:blip r:embed="rId4"/>
          <a:srcRect/>
          <a:stretch>
            <a:fillRect/>
          </a:stretch>
        </p:blipFill>
        <p:spPr bwMode="auto">
          <a:xfrm>
            <a:off x="928662" y="1071546"/>
            <a:ext cx="4071966" cy="5857916"/>
          </a:xfrm>
          <a:prstGeom prst="rect">
            <a:avLst/>
          </a:prstGeom>
          <a:noFill/>
        </p:spPr>
      </p:pic>
      <p:sp>
        <p:nvSpPr>
          <p:cNvPr id="46" name="Word 1"/>
          <p:cNvSpPr/>
          <p:nvPr/>
        </p:nvSpPr>
        <p:spPr>
          <a:xfrm>
            <a:off x="1562713" y="-1357346"/>
            <a:ext cx="906018"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smtClean="0">
                <a:ln/>
                <a:solidFill>
                  <a:srgbClr val="00B0F0"/>
                </a:solidFill>
                <a:latin typeface="Century Gothic" pitchFamily="34" charset="0"/>
              </a:rPr>
              <a:t>At</a:t>
            </a:r>
            <a:endParaRPr lang="en-US" altLang="ko-KR" sz="5400" b="1" cap="none" spc="0" dirty="0">
              <a:ln/>
              <a:solidFill>
                <a:srgbClr val="00B0F0"/>
              </a:solidFill>
              <a:effectLst/>
              <a:latin typeface="Century Gothic" pitchFamily="34" charset="0"/>
            </a:endParaRPr>
          </a:p>
        </p:txBody>
      </p:sp>
      <p:sp>
        <p:nvSpPr>
          <p:cNvPr id="47" name="Word 2"/>
          <p:cNvSpPr/>
          <p:nvPr/>
        </p:nvSpPr>
        <p:spPr>
          <a:xfrm>
            <a:off x="891056" y="-2143164"/>
            <a:ext cx="20970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a:ln/>
                <a:solidFill>
                  <a:srgbClr val="F604D3"/>
                </a:solidFill>
                <a:latin typeface="Century Gothic" pitchFamily="34" charset="0"/>
              </a:rPr>
              <a:t>n</a:t>
            </a:r>
            <a:r>
              <a:rPr lang="en-US" altLang="ko-KR" sz="5400" b="1" cap="none" spc="0" dirty="0" smtClean="0">
                <a:ln/>
                <a:solidFill>
                  <a:srgbClr val="F604D3"/>
                </a:solidFill>
                <a:effectLst/>
                <a:latin typeface="Century Gothic" pitchFamily="34" charset="0"/>
              </a:rPr>
              <a:t>oon,</a:t>
            </a:r>
            <a:endParaRPr lang="en-US" altLang="ko-KR" sz="5400" b="1" cap="none" spc="0" dirty="0">
              <a:ln/>
              <a:solidFill>
                <a:srgbClr val="F604D3"/>
              </a:solidFill>
              <a:effectLst/>
              <a:latin typeface="Century Gothic" pitchFamily="34" charset="0"/>
            </a:endParaRPr>
          </a:p>
        </p:txBody>
      </p:sp>
      <p:sp>
        <p:nvSpPr>
          <p:cNvPr id="70" name="Word 3"/>
          <p:cNvSpPr/>
          <p:nvPr/>
        </p:nvSpPr>
        <p:spPr>
          <a:xfrm>
            <a:off x="1576339" y="-2857544"/>
            <a:ext cx="125226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dirty="0" smtClean="0">
                <a:ln/>
                <a:solidFill>
                  <a:srgbClr val="FFFF00"/>
                </a:solidFill>
                <a:latin typeface="Century Gothic" pitchFamily="34" charset="0"/>
              </a:rPr>
              <a:t>the</a:t>
            </a:r>
            <a:endParaRPr lang="en-US" altLang="ko-KR" sz="5400" b="1" cap="none" spc="0" dirty="0">
              <a:ln/>
              <a:solidFill>
                <a:srgbClr val="FFFF00"/>
              </a:solidFill>
              <a:effectLst/>
              <a:latin typeface="Century Gothic" pitchFamily="34" charset="0"/>
            </a:endParaRPr>
          </a:p>
        </p:txBody>
      </p:sp>
      <p:sp>
        <p:nvSpPr>
          <p:cNvPr id="71" name="Word 4"/>
          <p:cNvSpPr/>
          <p:nvPr/>
        </p:nvSpPr>
        <p:spPr>
          <a:xfrm>
            <a:off x="1341499" y="-3571924"/>
            <a:ext cx="1319593"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7030A0"/>
                </a:solidFill>
                <a:effectLst/>
                <a:latin typeface="Century Gothic" pitchFamily="34" charset="0"/>
              </a:rPr>
              <a:t>sun</a:t>
            </a:r>
            <a:endParaRPr lang="en-US" altLang="ko-KR" sz="5400" b="1" cap="none" spc="0" dirty="0">
              <a:ln/>
              <a:solidFill>
                <a:srgbClr val="7030A0"/>
              </a:solidFill>
              <a:effectLst/>
              <a:latin typeface="Century Gothic" pitchFamily="34" charset="0"/>
            </a:endParaRPr>
          </a:p>
        </p:txBody>
      </p:sp>
      <p:sp>
        <p:nvSpPr>
          <p:cNvPr id="72" name="Word 5"/>
          <p:cNvSpPr/>
          <p:nvPr/>
        </p:nvSpPr>
        <p:spPr>
          <a:xfrm>
            <a:off x="1632444" y="-4286304"/>
            <a:ext cx="655949"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0000"/>
                </a:solidFill>
                <a:effectLst/>
                <a:latin typeface="Century Gothic" pitchFamily="34" charset="0"/>
              </a:rPr>
              <a:t>is</a:t>
            </a:r>
            <a:endParaRPr lang="en-US" altLang="ko-KR" sz="5400" b="1" cap="none" spc="0" dirty="0">
              <a:ln/>
              <a:solidFill>
                <a:srgbClr val="FF0000"/>
              </a:solidFill>
              <a:effectLst/>
              <a:latin typeface="Century Gothic" pitchFamily="34" charset="0"/>
            </a:endParaRPr>
          </a:p>
        </p:txBody>
      </p:sp>
      <p:sp>
        <p:nvSpPr>
          <p:cNvPr id="73" name="Word 6"/>
          <p:cNvSpPr/>
          <p:nvPr/>
        </p:nvSpPr>
        <p:spPr>
          <a:xfrm>
            <a:off x="933535" y="-5000684"/>
            <a:ext cx="1638590"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FFC000"/>
                </a:solidFill>
                <a:effectLst/>
                <a:latin typeface="Century Gothic" pitchFamily="34" charset="0"/>
              </a:rPr>
              <a:t>high</a:t>
            </a:r>
            <a:endParaRPr lang="en-US" altLang="ko-KR" sz="5400" b="1" cap="none" spc="0" dirty="0">
              <a:ln/>
              <a:solidFill>
                <a:srgbClr val="FFC000"/>
              </a:solidFill>
              <a:effectLst/>
              <a:latin typeface="Century Gothic" pitchFamily="34" charset="0"/>
            </a:endParaRPr>
          </a:p>
        </p:txBody>
      </p:sp>
      <p:sp>
        <p:nvSpPr>
          <p:cNvPr id="74" name="Word 7"/>
          <p:cNvSpPr/>
          <p:nvPr/>
        </p:nvSpPr>
        <p:spPr>
          <a:xfrm>
            <a:off x="1293409" y="-5715064"/>
            <a:ext cx="2055371"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3547F3"/>
                </a:solidFill>
                <a:effectLst/>
                <a:latin typeface="Century Gothic" pitchFamily="34" charset="0"/>
              </a:rPr>
              <a:t>In the</a:t>
            </a:r>
            <a:endParaRPr lang="en-US" altLang="ko-KR" sz="5400" b="1" cap="none" spc="0" dirty="0">
              <a:ln/>
              <a:solidFill>
                <a:srgbClr val="3547F3"/>
              </a:solidFill>
              <a:effectLst/>
              <a:latin typeface="Century Gothic" pitchFamily="34" charset="0"/>
            </a:endParaRPr>
          </a:p>
        </p:txBody>
      </p:sp>
      <p:sp>
        <p:nvSpPr>
          <p:cNvPr id="75" name="Word 8"/>
          <p:cNvSpPr/>
          <p:nvPr/>
        </p:nvSpPr>
        <p:spPr>
          <a:xfrm>
            <a:off x="1452106" y="-6429444"/>
            <a:ext cx="1293945"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altLang="ko-KR" sz="5400" b="1" cap="none" spc="0" dirty="0" smtClean="0">
                <a:ln/>
                <a:solidFill>
                  <a:srgbClr val="92D050"/>
                </a:solidFill>
                <a:effectLst/>
                <a:latin typeface="Century Gothic" pitchFamily="34" charset="0"/>
              </a:rPr>
              <a:t>sky</a:t>
            </a:r>
            <a:endParaRPr lang="en-US" altLang="ko-KR" sz="5400" b="1" cap="none" spc="0" dirty="0">
              <a:ln/>
              <a:solidFill>
                <a:srgbClr val="92D050"/>
              </a:solidFill>
              <a:effectLst/>
              <a:latin typeface="Century Gothic" pitchFamily="34" charset="0"/>
            </a:endParaRPr>
          </a:p>
        </p:txBody>
      </p:sp>
      <p:sp>
        <p:nvSpPr>
          <p:cNvPr id="76" name="Black screen"/>
          <p:cNvSpPr/>
          <p:nvPr/>
        </p:nvSpPr>
        <p:spPr>
          <a:xfrm>
            <a:off x="785786" y="871520"/>
            <a:ext cx="4357717" cy="60579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Hack"/>
          <p:cNvSpPr txBox="1"/>
          <p:nvPr/>
        </p:nvSpPr>
        <p:spPr>
          <a:xfrm>
            <a:off x="1063384" y="1633248"/>
            <a:ext cx="3829895" cy="707886"/>
          </a:xfrm>
          <a:prstGeom prst="rect">
            <a:avLst/>
          </a:prstGeom>
          <a:noFill/>
        </p:spPr>
        <p:txBody>
          <a:bodyPr wrap="none" rtlCol="0">
            <a:spAutoFit/>
          </a:bodyPr>
          <a:lstStyle/>
          <a:p>
            <a:r>
              <a:rPr lang="en-US" sz="4000" b="1" dirty="0" smtClean="0">
                <a:solidFill>
                  <a:schemeClr val="accent3">
                    <a:lumMod val="75000"/>
                  </a:schemeClr>
                </a:solidFill>
                <a:latin typeface="Microsoft Sans Serif" pitchFamily="34" charset="0"/>
                <a:cs typeface="Microsoft Sans Serif" pitchFamily="34" charset="0"/>
              </a:rPr>
              <a:t>Access Granted</a:t>
            </a:r>
            <a:endParaRPr lang="en-US" sz="4000" b="1" dirty="0">
              <a:solidFill>
                <a:schemeClr val="accent3">
                  <a:lumMod val="75000"/>
                </a:schemeClr>
              </a:solidFill>
              <a:latin typeface="Microsoft Sans Serif" pitchFamily="34" charset="0"/>
              <a:cs typeface="Microsoft Sans Serif" pitchFamily="34" charset="0"/>
            </a:endParaRPr>
          </a:p>
        </p:txBody>
      </p:sp>
      <p:grpSp>
        <p:nvGrpSpPr>
          <p:cNvPr id="78" name="Answer"/>
          <p:cNvGrpSpPr/>
          <p:nvPr/>
        </p:nvGrpSpPr>
        <p:grpSpPr>
          <a:xfrm>
            <a:off x="963045" y="6968432"/>
            <a:ext cx="4180459" cy="5604632"/>
            <a:chOff x="803969" y="-428628"/>
            <a:chExt cx="7411369" cy="1857364"/>
          </a:xfrm>
        </p:grpSpPr>
        <p:sp>
          <p:nvSpPr>
            <p:cNvPr id="79" name="모서리가 둥근 직사각형 78"/>
            <p:cNvSpPr/>
            <p:nvPr/>
          </p:nvSpPr>
          <p:spPr>
            <a:xfrm>
              <a:off x="803969" y="-428628"/>
              <a:ext cx="7148172"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0" name="TextBox 79"/>
            <p:cNvSpPr txBox="1"/>
            <p:nvPr/>
          </p:nvSpPr>
          <p:spPr>
            <a:xfrm>
              <a:off x="1000101" y="-345660"/>
              <a:ext cx="7215237" cy="703776"/>
            </a:xfrm>
            <a:prstGeom prst="rect">
              <a:avLst/>
            </a:prstGeom>
            <a:noFill/>
          </p:spPr>
          <p:txBody>
            <a:bodyPr wrap="square" rtlCol="0">
              <a:spAutoFit/>
            </a:bodyPr>
            <a:lstStyle/>
            <a:p>
              <a:r>
                <a:rPr lang="en-US" sz="4400" dirty="0" smtClean="0">
                  <a:solidFill>
                    <a:schemeClr val="bg1"/>
                  </a:solidFill>
                  <a:latin typeface="Century Gothic" pitchFamily="34" charset="0"/>
                </a:rPr>
                <a:t>At noon, the sun is high in the sky.</a:t>
              </a:r>
              <a:endParaRPr lang="en-US" sz="4400" dirty="0">
                <a:solidFill>
                  <a:schemeClr val="bg1"/>
                </a:solidFill>
              </a:endParaRPr>
            </a:p>
          </p:txBody>
        </p:sp>
      </p:grpSp>
      <p:pic>
        <p:nvPicPr>
          <p:cNvPr id="81" name="phone"/>
          <p:cNvPicPr>
            <a:picLocks noChangeAspect="1" noChangeArrowheads="1"/>
          </p:cNvPicPr>
          <p:nvPr/>
        </p:nvPicPr>
        <p:blipFill>
          <a:blip r:embed="rId5"/>
          <a:srcRect t="-10352"/>
          <a:stretch>
            <a:fillRect/>
          </a:stretch>
        </p:blipFill>
        <p:spPr bwMode="auto">
          <a:xfrm>
            <a:off x="-36577" y="-750980"/>
            <a:ext cx="9221373" cy="7632000"/>
          </a:xfrm>
          <a:prstGeom prst="rect">
            <a:avLst/>
          </a:prstGeom>
          <a:noFill/>
          <a:ln w="9525">
            <a:noFill/>
            <a:miter lim="800000"/>
            <a:headEnd/>
            <a:tailEnd/>
          </a:ln>
          <a:effectLst/>
        </p:spPr>
      </p:pic>
      <p:sp>
        <p:nvSpPr>
          <p:cNvPr id="82" name="Text prompt"/>
          <p:cNvSpPr/>
          <p:nvPr/>
        </p:nvSpPr>
        <p:spPr>
          <a:xfrm>
            <a:off x="5572133" y="0"/>
            <a:ext cx="3571868" cy="1785926"/>
          </a:xfrm>
          <a:prstGeom prst="roundRect">
            <a:avLst/>
          </a:prstGeom>
          <a:gradFill flip="none" rotWithShape="1">
            <a:gsLst>
              <a:gs pos="0">
                <a:schemeClr val="lt1">
                  <a:shade val="30000"/>
                  <a:satMod val="115000"/>
                </a:schemeClr>
              </a:gs>
              <a:gs pos="50000">
                <a:schemeClr val="lt1">
                  <a:shade val="67500"/>
                  <a:satMod val="115000"/>
                  <a:alpha val="92000"/>
                </a:schemeClr>
              </a:gs>
              <a:gs pos="100000">
                <a:schemeClr val="lt1">
                  <a:shade val="100000"/>
                  <a:satMod val="115000"/>
                  <a:alpha val="83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Century Gothic" pitchFamily="34" charset="0"/>
              </a:rPr>
              <a:t>Use your Spy Phone to hack into the computers.</a:t>
            </a:r>
            <a:endParaRPr lang="en-US" sz="2800" b="1" dirty="0">
              <a:latin typeface="Century Gothic" pitchFamily="34" charset="0"/>
            </a:endParaRPr>
          </a:p>
        </p:txBody>
      </p:sp>
      <p:grpSp>
        <p:nvGrpSpPr>
          <p:cNvPr id="83" name="Points"/>
          <p:cNvGrpSpPr/>
          <p:nvPr/>
        </p:nvGrpSpPr>
        <p:grpSpPr>
          <a:xfrm>
            <a:off x="976302" y="771297"/>
            <a:ext cx="4024326" cy="324000"/>
            <a:chOff x="1357286" y="6429396"/>
            <a:chExt cx="8055217" cy="428604"/>
          </a:xfrm>
          <a:gradFill>
            <a:gsLst>
              <a:gs pos="0">
                <a:srgbClr val="DDEBCF">
                  <a:alpha val="76000"/>
                </a:srgbClr>
              </a:gs>
              <a:gs pos="50000">
                <a:srgbClr val="9CB86E">
                  <a:alpha val="83000"/>
                </a:srgbClr>
              </a:gs>
              <a:gs pos="100000">
                <a:srgbClr val="92D050">
                  <a:alpha val="94000"/>
                </a:srgbClr>
              </a:gs>
            </a:gsLst>
            <a:lin ang="16200000" scaled="0"/>
          </a:gradFill>
        </p:grpSpPr>
        <p:sp>
          <p:nvSpPr>
            <p:cNvPr id="84" name="직사각형 83"/>
            <p:cNvSpPr/>
            <p:nvPr/>
          </p:nvSpPr>
          <p:spPr>
            <a:xfrm>
              <a:off x="1357286" y="6429396"/>
              <a:ext cx="1906538"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5</a:t>
              </a:r>
              <a:endParaRPr lang="en-US" dirty="0">
                <a:solidFill>
                  <a:schemeClr val="accent3">
                    <a:lumMod val="50000"/>
                  </a:schemeClr>
                </a:solidFill>
                <a:latin typeface="Arial Black" pitchFamily="34" charset="0"/>
              </a:endParaRPr>
            </a:p>
          </p:txBody>
        </p:sp>
        <p:sp>
          <p:nvSpPr>
            <p:cNvPr id="85" name="직사각형 84"/>
            <p:cNvSpPr/>
            <p:nvPr/>
          </p:nvSpPr>
          <p:spPr>
            <a:xfrm>
              <a:off x="3263824" y="6429396"/>
              <a:ext cx="1805069"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4</a:t>
              </a:r>
            </a:p>
          </p:txBody>
        </p:sp>
        <p:sp>
          <p:nvSpPr>
            <p:cNvPr id="86" name="직사각형 85"/>
            <p:cNvSpPr/>
            <p:nvPr/>
          </p:nvSpPr>
          <p:spPr>
            <a:xfrm>
              <a:off x="5062562" y="6429396"/>
              <a:ext cx="1776076"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3</a:t>
              </a:r>
            </a:p>
          </p:txBody>
        </p:sp>
        <p:sp>
          <p:nvSpPr>
            <p:cNvPr id="87" name="직사각형 86"/>
            <p:cNvSpPr/>
            <p:nvPr/>
          </p:nvSpPr>
          <p:spPr>
            <a:xfrm>
              <a:off x="6838637" y="6429396"/>
              <a:ext cx="1286933"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2</a:t>
              </a:r>
            </a:p>
          </p:txBody>
        </p:sp>
        <p:sp>
          <p:nvSpPr>
            <p:cNvPr id="88" name="직사각형 87"/>
            <p:cNvSpPr/>
            <p:nvPr/>
          </p:nvSpPr>
          <p:spPr>
            <a:xfrm>
              <a:off x="8125568" y="6429396"/>
              <a:ext cx="1286935" cy="428604"/>
            </a:xfrm>
            <a:prstGeom prst="rect">
              <a:avLst/>
            </a:prstGeom>
            <a:grpFill/>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3">
                      <a:lumMod val="50000"/>
                    </a:schemeClr>
                  </a:solidFill>
                  <a:latin typeface="Arial Black" pitchFamily="34" charset="0"/>
                </a:rPr>
                <a:t>1</a:t>
              </a:r>
            </a:p>
          </p:txBody>
        </p:sp>
      </p:grpSp>
      <p:sp>
        <p:nvSpPr>
          <p:cNvPr id="89" name="Pointer"/>
          <p:cNvSpPr/>
          <p:nvPr/>
        </p:nvSpPr>
        <p:spPr>
          <a:xfrm rot="10800000">
            <a:off x="966921" y="824181"/>
            <a:ext cx="214314" cy="252000"/>
          </a:xfrm>
          <a:prstGeom prst="triangle">
            <a:avLst/>
          </a:prstGeom>
          <a:gradFill>
            <a:gsLst>
              <a:gs pos="0">
                <a:schemeClr val="accent5">
                  <a:shade val="51000"/>
                  <a:satMod val="130000"/>
                  <a:alpha val="67000"/>
                </a:schemeClr>
              </a:gs>
              <a:gs pos="80000">
                <a:schemeClr val="accent5">
                  <a:shade val="93000"/>
                  <a:satMod val="130000"/>
                  <a:alpha val="79000"/>
                </a:schemeClr>
              </a:gs>
              <a:gs pos="100000">
                <a:schemeClr val="accent5">
                  <a:shade val="94000"/>
                  <a:satMod val="135000"/>
                  <a:alpha val="76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90" name="Picture 12">
            <a:hlinkClick r:id="rId6" action="ppaction://hlinksldjump"/>
          </p:cNvPr>
          <p:cNvPicPr>
            <a:picLocks noChangeAspect="1" noChangeArrowheads="1"/>
          </p:cNvPicPr>
          <p:nvPr/>
        </p:nvPicPr>
        <p:blipFill>
          <a:blip r:embed="rId7"/>
          <a:srcRect/>
          <a:stretch>
            <a:fillRect/>
          </a:stretch>
        </p:blipFill>
        <p:spPr bwMode="auto">
          <a:xfrm>
            <a:off x="8160921" y="6123590"/>
            <a:ext cx="971504" cy="734410"/>
          </a:xfrm>
          <a:prstGeom prst="rect">
            <a:avLst/>
          </a:prstGeom>
          <a:noFill/>
          <a:ln w="9525">
            <a:noFill/>
            <a:miter lim="800000"/>
            <a:headEnd/>
            <a:tailEnd/>
          </a:ln>
          <a:effectLst/>
        </p:spPr>
      </p:pic>
      <p:pic>
        <p:nvPicPr>
          <p:cNvPr id="91" name="Picture 13">
            <a:hlinkClick r:id="rId8" action="ppaction://hlinksldjump"/>
          </p:cNvPr>
          <p:cNvPicPr>
            <a:picLocks noChangeAspect="1" noChangeArrowheads="1"/>
          </p:cNvPicPr>
          <p:nvPr/>
        </p:nvPicPr>
        <p:blipFill>
          <a:blip r:embed="rId9"/>
          <a:srcRect/>
          <a:stretch>
            <a:fillRect/>
          </a:stretch>
        </p:blipFill>
        <p:spPr bwMode="auto">
          <a:xfrm flipH="1">
            <a:off x="8172496" y="5357826"/>
            <a:ext cx="971504" cy="728628"/>
          </a:xfrm>
          <a:prstGeom prst="rect">
            <a:avLst/>
          </a:prstGeom>
          <a:noFill/>
          <a:ln w="9525">
            <a:noFill/>
            <a:miter lim="800000"/>
            <a:headEnd/>
            <a:tailEnd/>
          </a:ln>
          <a:effectLst/>
        </p:spPr>
      </p:pic>
      <p:sp>
        <p:nvSpPr>
          <p:cNvPr id="92" name="직사각형 91"/>
          <p:cNvSpPr/>
          <p:nvPr/>
        </p:nvSpPr>
        <p:spPr>
          <a:xfrm>
            <a:off x="-2000296" y="-2714668"/>
            <a:ext cx="1500198" cy="17859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rgbClr val="FF0000"/>
                </a:solidFill>
              </a:rPr>
              <a:t>Do  not erase this box. It helps the slide function.</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000"/>
                                        <p:tgtEl>
                                          <p:spTgt spid="33"/>
                                        </p:tgtEl>
                                      </p:cBhvr>
                                    </p:animEffect>
                                  </p:childTnLst>
                                </p:cTn>
                              </p:par>
                            </p:childTnLst>
                          </p:cTn>
                        </p:par>
                        <p:par>
                          <p:cTn id="11" fill="hold">
                            <p:stCondLst>
                              <p:cond delay="1000"/>
                            </p:stCondLst>
                            <p:childTnLst>
                              <p:par>
                                <p:cTn id="12" presetID="1" presetClass="entr" presetSubtype="0" fill="hold" grpId="0" nodeType="afterEffect">
                                  <p:stCondLst>
                                    <p:cond delay="100"/>
                                  </p:stCondLst>
                                  <p:iterate type="lt">
                                    <p:tmAbs val="0"/>
                                  </p:iterate>
                                  <p:childTnLst>
                                    <p:set>
                                      <p:cBhvr>
                                        <p:cTn id="13" dur="1" fill="hold">
                                          <p:stCondLst>
                                            <p:cond delay="0"/>
                                          </p:stCondLst>
                                        </p:cTn>
                                        <p:tgtEl>
                                          <p:spTgt spid="42"/>
                                        </p:tgtEl>
                                        <p:attrNameLst>
                                          <p:attrName>style.visibility</p:attrName>
                                        </p:attrNameLst>
                                      </p:cBhvr>
                                      <p:to>
                                        <p:strVal val="visible"/>
                                      </p:to>
                                    </p:set>
                                  </p:childTnLst>
                                </p:cTn>
                              </p:par>
                              <p:par>
                                <p:cTn id="14" presetID="27" presetClass="emph" presetSubtype="0" fill="hold" nodeType="withEffect">
                                  <p:stCondLst>
                                    <p:cond delay="0"/>
                                  </p:stCondLst>
                                  <p:iterate type="lt">
                                    <p:tmPct val="0"/>
                                  </p:iterate>
                                  <p:childTnLst>
                                    <p:animClr clrSpc="rgb" dir="cw">
                                      <p:cBhvr override="childStyle">
                                        <p:cTn id="15" dur="100" autoRev="1" fill="hold"/>
                                        <p:tgtEl>
                                          <p:spTgt spid="42"/>
                                        </p:tgtEl>
                                        <p:attrNameLst>
                                          <p:attrName>style.color</p:attrName>
                                        </p:attrNameLst>
                                      </p:cBhvr>
                                      <p:to>
                                        <a:schemeClr val="bg1"/>
                                      </p:to>
                                    </p:animClr>
                                    <p:animClr clrSpc="rgb" dir="cw">
                                      <p:cBhvr>
                                        <p:cTn id="16" dur="100" autoRev="1" fill="hold"/>
                                        <p:tgtEl>
                                          <p:spTgt spid="42"/>
                                        </p:tgtEl>
                                        <p:attrNameLst>
                                          <p:attrName>fillcolor</p:attrName>
                                        </p:attrNameLst>
                                      </p:cBhvr>
                                      <p:to>
                                        <a:schemeClr val="bg1"/>
                                      </p:to>
                                    </p:animClr>
                                    <p:set>
                                      <p:cBhvr>
                                        <p:cTn id="17" dur="100" autoRev="1" fill="hold"/>
                                        <p:tgtEl>
                                          <p:spTgt spid="42"/>
                                        </p:tgtEl>
                                        <p:attrNameLst>
                                          <p:attrName>fill.type</p:attrName>
                                        </p:attrNameLst>
                                      </p:cBhvr>
                                      <p:to>
                                        <p:strVal val="solid"/>
                                      </p:to>
                                    </p:set>
                                    <p:set>
                                      <p:cBhvr>
                                        <p:cTn id="18" dur="100" autoRev="1" fill="hold"/>
                                        <p:tgtEl>
                                          <p:spTgt spid="42"/>
                                        </p:tgtEl>
                                        <p:attrNameLst>
                                          <p:attrName>fill.on</p:attrName>
                                        </p:attrNameLst>
                                      </p:cBhvr>
                                      <p:to>
                                        <p:strVal val="tru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par>
                          <p:cTn id="23" fill="hold">
                            <p:stCondLst>
                              <p:cond delay="1200"/>
                            </p:stCondLst>
                            <p:childTnLst>
                              <p:par>
                                <p:cTn id="24" presetID="17"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ppt_x</p:attrName>
                                        </p:attrNameLst>
                                      </p:cBhvr>
                                      <p:tavLst>
                                        <p:tav tm="0">
                                          <p:val>
                                            <p:strVal val="#ppt_x-#ppt_w/2"/>
                                          </p:val>
                                        </p:tav>
                                        <p:tav tm="100000">
                                          <p:val>
                                            <p:strVal val="#ppt_x"/>
                                          </p:val>
                                        </p:tav>
                                      </p:tavLst>
                                    </p:anim>
                                    <p:anim calcmode="lin" valueType="num">
                                      <p:cBhvr>
                                        <p:cTn id="27" dur="1000" fill="hold"/>
                                        <p:tgtEl>
                                          <p:spTgt spid="44"/>
                                        </p:tgtEl>
                                        <p:attrNameLst>
                                          <p:attrName>ppt_y</p:attrName>
                                        </p:attrNameLst>
                                      </p:cBhvr>
                                      <p:tavLst>
                                        <p:tav tm="0">
                                          <p:val>
                                            <p:strVal val="#ppt_y"/>
                                          </p:val>
                                        </p:tav>
                                        <p:tav tm="100000">
                                          <p:val>
                                            <p:strVal val="#ppt_y"/>
                                          </p:val>
                                        </p:tav>
                                      </p:tavLst>
                                    </p:anim>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strVal val="#ppt_h"/>
                                          </p:val>
                                        </p:tav>
                                        <p:tav tm="100000">
                                          <p:val>
                                            <p:strVal val="#ppt_h"/>
                                          </p:val>
                                        </p:tav>
                                      </p:tavLst>
                                    </p:anim>
                                  </p:childTnLst>
                                </p:cTn>
                              </p:par>
                            </p:childTnLst>
                          </p:cTn>
                        </p:par>
                        <p:par>
                          <p:cTn id="30" fill="hold">
                            <p:stCondLst>
                              <p:cond delay="2200"/>
                            </p:stCondLst>
                            <p:childTnLst>
                              <p:par>
                                <p:cTn id="31" presetID="27" presetClass="emph" presetSubtype="0" fill="hold" grpId="1" nodeType="afterEffect">
                                  <p:stCondLst>
                                    <p:cond delay="0"/>
                                  </p:stCondLst>
                                  <p:childTnLst>
                                    <p:animClr clrSpc="rgb" dir="cw">
                                      <p:cBhvr override="childStyle">
                                        <p:cTn id="32" dur="250" autoRev="1" fill="hold"/>
                                        <p:tgtEl>
                                          <p:spTgt spid="44"/>
                                        </p:tgtEl>
                                        <p:attrNameLst>
                                          <p:attrName>style.color</p:attrName>
                                        </p:attrNameLst>
                                      </p:cBhvr>
                                      <p:to>
                                        <a:schemeClr val="bg1"/>
                                      </p:to>
                                    </p:animClr>
                                    <p:animClr clrSpc="rgb" dir="cw">
                                      <p:cBhvr>
                                        <p:cTn id="33" dur="250" autoRev="1" fill="hold"/>
                                        <p:tgtEl>
                                          <p:spTgt spid="44"/>
                                        </p:tgtEl>
                                        <p:attrNameLst>
                                          <p:attrName>fillcolor</p:attrName>
                                        </p:attrNameLst>
                                      </p:cBhvr>
                                      <p:to>
                                        <a:schemeClr val="bg1"/>
                                      </p:to>
                                    </p:animClr>
                                    <p:set>
                                      <p:cBhvr>
                                        <p:cTn id="34" dur="250" autoRev="1" fill="hold"/>
                                        <p:tgtEl>
                                          <p:spTgt spid="44"/>
                                        </p:tgtEl>
                                        <p:attrNameLst>
                                          <p:attrName>fill.type</p:attrName>
                                        </p:attrNameLst>
                                      </p:cBhvr>
                                      <p:to>
                                        <p:strVal val="solid"/>
                                      </p:to>
                                    </p:set>
                                    <p:set>
                                      <p:cBhvr>
                                        <p:cTn id="35" dur="250" autoRev="1" fill="hold"/>
                                        <p:tgtEl>
                                          <p:spTgt spid="44"/>
                                        </p:tgtEl>
                                        <p:attrNameLst>
                                          <p:attrName>fill.on</p:attrName>
                                        </p:attrNameLst>
                                      </p:cBhvr>
                                      <p:to>
                                        <p:strVal val="true"/>
                                      </p:to>
                                    </p:set>
                                  </p:childTnLst>
                                </p:cTn>
                              </p:par>
                              <p:par>
                                <p:cTn id="36" presetID="27" presetClass="emph" presetSubtype="0" fill="hold" grpId="2" nodeType="withEffect">
                                  <p:stCondLst>
                                    <p:cond delay="0"/>
                                  </p:stCondLst>
                                  <p:iterate type="lt">
                                    <p:tmPct val="0"/>
                                  </p:iterate>
                                  <p:childTnLst>
                                    <p:animClr clrSpc="rgb" dir="cw">
                                      <p:cBhvr override="childStyle">
                                        <p:cTn id="37" dur="250" autoRev="1" fill="hold"/>
                                        <p:tgtEl>
                                          <p:spTgt spid="42"/>
                                        </p:tgtEl>
                                        <p:attrNameLst>
                                          <p:attrName>style.color</p:attrName>
                                        </p:attrNameLst>
                                      </p:cBhvr>
                                      <p:to>
                                        <a:schemeClr val="bg1"/>
                                      </p:to>
                                    </p:animClr>
                                    <p:animClr clrSpc="rgb" dir="cw">
                                      <p:cBhvr>
                                        <p:cTn id="38" dur="250" autoRev="1" fill="hold"/>
                                        <p:tgtEl>
                                          <p:spTgt spid="42"/>
                                        </p:tgtEl>
                                        <p:attrNameLst>
                                          <p:attrName>fillcolor</p:attrName>
                                        </p:attrNameLst>
                                      </p:cBhvr>
                                      <p:to>
                                        <a:schemeClr val="bg1"/>
                                      </p:to>
                                    </p:animClr>
                                    <p:set>
                                      <p:cBhvr>
                                        <p:cTn id="39" dur="250" autoRev="1" fill="hold"/>
                                        <p:tgtEl>
                                          <p:spTgt spid="42"/>
                                        </p:tgtEl>
                                        <p:attrNameLst>
                                          <p:attrName>fill.type</p:attrName>
                                        </p:attrNameLst>
                                      </p:cBhvr>
                                      <p:to>
                                        <p:strVal val="solid"/>
                                      </p:to>
                                    </p:set>
                                    <p:set>
                                      <p:cBhvr>
                                        <p:cTn id="40" dur="250" autoRev="1" fill="hold"/>
                                        <p:tgtEl>
                                          <p:spTgt spid="42"/>
                                        </p:tgtEl>
                                        <p:attrNameLst>
                                          <p:attrName>fill.on</p:attrName>
                                        </p:attrNameLst>
                                      </p:cBhvr>
                                      <p:to>
                                        <p:strVal val="true"/>
                                      </p:to>
                                    </p:set>
                                  </p:childTnLst>
                                </p:cTn>
                              </p:par>
                            </p:childTnLst>
                          </p:cTn>
                        </p:par>
                        <p:par>
                          <p:cTn id="41" fill="hold">
                            <p:stCondLst>
                              <p:cond delay="2700"/>
                            </p:stCondLst>
                            <p:childTnLst>
                              <p:par>
                                <p:cTn id="42" presetID="1"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0" presetClass="path" presetSubtype="0" repeatCount="indefinite" fill="hold" grpId="0" nodeType="withEffect">
                                  <p:stCondLst>
                                    <p:cond delay="0"/>
                                  </p:stCondLst>
                                  <p:childTnLst>
                                    <p:animMotion origin="layout" path="M 0 0 C -0.01598 0.06412 -0.00921 0.25301 -0.00938 0.26667 C -0.00834 0.30834 -0.00816 0.34977 -0.00625 0.39144 C -0.00608 0.39723 -0.004 0.40255 -0.00313 0.40811 C -0.00191 0.41644 -0.00313 0.4257 0 0.43334 C 0.0026 0.43912 0.00833 0.44144 0.0125 0.44561 C 0.04895 0.44422 0.08541 0.44144 0.12187 0.44144 C 0.1302 0.44144 0.13958 0.44005 0.14687 0.44561 C 0.15329 0.4507 0.15937 0.47084 0.15937 0.47084 C 0.15833 0.4875 0.15815 0.50417 0.15625 0.52084 C 0.15503 0.53218 0.15815 0.55047 0.15 0.55394 C 0.13298 0.56181 0.11892 0.57269 0.10312 0.58334 C 0.09982 0.58565 0.09739 0.59098 0.09375 0.59144 C 0.06163 0.59676 0.02916 0.59699 -0.00313 0.59977 C -0.03073 0.62431 -0.04167 0.66598 -0.04688 0.70811 C -0.04584 0.72477 -0.04827 0.7426 -0.04375 0.75834 C -0.04063 0.76922 -0.0323 0.77686 -0.025 0.78311 C 0.01736 0.82084 0.10277 0.80718 0.1375 0.80811 C 0.15729 0.82593 0.15798 0.83195 0.1625 0.86227 C 0.16041 0.88866 0.15989 0.91528 0.15625 0.94167 C 0.15434 0.95625 0.14826 0.95394 0.14062 0.95834 C 0.12291 0.96852 0.12118 0.98195 0.1 0.98334 C 0.06145 0.98565 0.02291 0.98611 -0.01563 0.9875 C -0.02396 0.98889 -0.03282 0.98773 -0.04063 0.99167 C -0.05018 0.9963 -0.04966 1.00903 -0.05625 1.01644 C -0.06198 1.02315 -0.075 1.03334 -0.075 1.03334 C -0.08264 1.04838 -0.08507 1.09398 -0.06875 1.09584 C -0.00955 1.10232 0.10937 1.10417 0.10937 1.10417 C 0.1302 1.1132 0.14149 1.1382 0.15937 1.15394 C 0.16145 1.15834 0.16388 1.16204 0.16562 1.16667 C 0.16701 1.17037 0.16649 1.17593 0.16875 1.17917 C 0.171 1.18218 0.175 1.18195 0.17812 1.18311 C 0.1868 1.20648 0.19131 1.23125 0.2 1.25394 C 0.19774 1.29491 0.20173 1.30903 0.1875 1.33727 C 0.1868 1.34121 0.18315 1.36181 0.18125 1.36667 C 0.17465 1.38218 0.16423 1.39815 0.15625 1.4125 C 0.15347 1.42338 0.15312 1.43727 0.14687 1.44561 " pathEditMode="relative" ptsTypes="ffffffffffffffffffffffffffffffffffffA">
                                      <p:cBhvr>
                                        <p:cTn id="45" dur="3000" fill="hold"/>
                                        <p:tgtEl>
                                          <p:spTgt spid="46"/>
                                        </p:tgtEl>
                                        <p:attrNameLst>
                                          <p:attrName>ppt_x</p:attrName>
                                          <p:attrName>ppt_y</p:attrName>
                                        </p:attrNameLst>
                                      </p:cBhvr>
                                    </p:animMotion>
                                  </p:childTnLst>
                                </p:cTn>
                              </p:par>
                              <p:par>
                                <p:cTn id="46" presetID="0" presetClass="path" presetSubtype="0" repeatCount="indefinite" fill="hold" grpId="0" nodeType="withEffect">
                                  <p:stCondLst>
                                    <p:cond delay="0"/>
                                  </p:stCondLst>
                                  <p:childTnLst>
                                    <p:animMotion origin="layout" path="M 1.11111E-6 1.11111E-6 C 0.02083 0.00139 0.04167 0.00185 0.0625 0.00417 C 0.07274 0.00532 0.08594 0.03194 0.09688 0.04167 C 0.09896 0.04722 0.10017 0.05347 0.10313 0.05833 C 0.10556 0.06227 0.1099 0.06319 0.1125 0.06667 C 0.1151 0.07014 0.11632 0.07523 0.11875 0.07917 C 0.12153 0.0838 0.12535 0.08704 0.12813 0.09167 C 0.13056 0.0956 0.13281 0.09954 0.13438 0.10417 C 0.13698 0.11227 0.14063 0.12917 0.14063 0.12917 C 0.14427 0.18287 0.15434 0.25185 0.13438 0.3 C 0.13194 0.30556 0.11979 0.33218 0.1125 0.3375 C 0.10677 0.34167 0.09375 0.34583 0.09375 0.34583 C 0.05469 0.34282 0.03056 0.35949 0.01875 0.3125 C 0.02309 0.24769 0.01372 0.27801 0.04063 0.25417 C 0.06979 0.25556 0.09913 0.25463 0.12813 0.25833 C 0.14253 0.26019 0.15451 0.28125 0.16875 0.2875 C 0.17083 0.29167 0.17344 0.29537 0.175 0.3 C 0.1776 0.3081 0.18125 0.325 0.18125 0.325 C 0.18767 0.42778 0.19514 0.5419 0.125 0.60417 C 0.11181 0.63056 0.10122 0.62894 0.07813 0.63333 C 0.06354 0.63194 0.04896 0.63102 0.03438 0.62917 C 0.03003 0.62847 0.02535 0.62801 0.02188 0.625 C 0.01771 0.62106 0.01615 0.61319 0.0125 0.60833 C 0.0099 0.60486 0.00625 0.60278 0.00313 0.6 C 0.00417 0.58449 -0.00399 0.56134 0.00625 0.55417 C 0.01319 0.54931 0.06962 0.55949 0.0875 0.5625 C 0.1125 0.58449 0.07448 0.55347 0.11875 0.575 C 0.1408 0.58565 0.12361 0.58519 0.1375 0.6 C 0.1401 0.60278 0.14375 0.60278 0.14688 0.60417 C 0.15642 0.64236 0.15243 0.62037 0.15625 0.67083 C 0.15417 0.70139 0.1526 0.73194 0.15 0.76227 C 0.1474 0.79306 0.12656 0.81204 0.10938 0.82917 C 0.10833 0.8331 0.10885 0.83889 0.10625 0.84144 C 0.09774 0.85116 0.06979 0.86019 0.05938 0.8625 C 0.05 0.86111 0.04045 0.86111 0.03125 0.8581 C 0.0276 0.85718 0.02517 0.85208 0.02188 0.84977 C 0.01892 0.84815 0.01563 0.84722 0.0125 0.84583 C 0.00938 0.84144 0.00521 0.83843 0.00313 0.8331 C 1.11111E-6 0.82546 -0.00312 0.8081 -0.00312 0.8081 C -0.00208 0.79977 -0.00312 0.79074 1.11111E-6 0.7831 C 0.00156 0.77963 0.00642 0.78102 0.00938 0.77894 C 0.01267 0.77685 0.01563 0.77361 0.01875 0.7706 C 0.03646 0.77222 0.05417 0.77269 0.07188 0.77477 C 0.08403 0.77662 0.08767 0.79005 0.1 0.79583 C 0.10313 0.79977 0.10712 0.80324 0.10938 0.8081 C 0.11563 0.82315 0.10816 0.82616 0.11875 0.8375 C 0.12135 0.84005 0.125 0.84005 0.12813 0.84144 C 0.12604 0.88056 0.12465 0.91944 0.12188 0.9581 C 0.12066 0.97477 0.10851 0.98171 0.10313 0.99583 C 0.09271 1.02315 0.08906 1.02662 0.07188 1.04583 C 0.0684 1.04954 0.06528 1.05347 0.0625 1.05833 C 0.06007 1.06227 0.05955 1.06852 0.05625 1.07083 C 0.05052 1.07454 0.04375 1.07361 0.0375 1.075 C 0.03628 1.07477 -0.0033 1.06875 -0.00625 1.06667 C -0.00955 1.06435 -0.01042 1.05833 -0.0125 1.05417 C -0.01146 1.04722 -0.01128 1.03981 -0.00937 1.03333 C -0.00486 1.0169 0.01667 1.00093 0.02813 0.99583 C 0.05625 0.99722 0.08472 0.99444 0.1125 1 C 0.1158 1.00046 0.11354 1.0088 0.11563 1.0125 C 0.11806 1.01644 0.12222 1.01759 0.125 1.02083 C 0.15712 1.0588 0.13177 1.03519 0.15313 1.05417 C 0.1592 1.07477 0.1724 1.10903 0.18438 1.125 C 0.18542 1.12917 0.18628 1.13356 0.1875 1.1375 C 0.18941 1.14329 0.19219 1.14838 0.19375 1.15417 C 0.20017 1.17685 0.20191 1.20162 0.20625 1.225 C 0.20729 1.29861 0.20469 1.37245 0.20938 1.44583 C 0.21007 1.45579 0.21771 1.4625 0.22188 1.47083 C 0.23351 1.49421 0.2408 1.5169 0.25625 1.5375 C 0.25729 1.54144 0.25712 1.54676 0.25938 1.54977 C 0.26233 1.55394 0.28576 1.55787 0.2875 1.5581 C 0.30642 1.57523 0.29306 1.56644 0.33125 1.56644 " pathEditMode="relative" ptsTypes="ffffffffffffffffffffffffffffffffffffffffffffffffffffffffffffffffffffffA">
                                      <p:cBhvr>
                                        <p:cTn id="47" dur="3000" fill="hold"/>
                                        <p:tgtEl>
                                          <p:spTgt spid="47"/>
                                        </p:tgtEl>
                                        <p:attrNameLst>
                                          <p:attrName>ppt_x</p:attrName>
                                          <p:attrName>ppt_y</p:attrName>
                                        </p:attrNameLst>
                                      </p:cBhvr>
                                    </p:animMotion>
                                  </p:childTnLst>
                                </p:cTn>
                              </p:par>
                              <p:par>
                                <p:cTn id="48" presetID="0" presetClass="path" presetSubtype="0" repeatCount="indefinite" fill="hold" grpId="0" nodeType="withEffect">
                                  <p:stCondLst>
                                    <p:cond delay="0"/>
                                  </p:stCondLst>
                                  <p:childTnLst>
                                    <p:animMotion origin="layout" path="M 0.09584 -4.44444E-6 C 0.15018 0.1882 0.20452 0.37547 0.1882 0.45903 C 0.17205 0.5426 0.03316 0.44491 -0.00156 0.5007 C -0.03663 0.55625 -0.04132 0.74051 -0.02118 0.79283 C -0.00086 0.84491 0.08368 0.77362 0.12014 0.81366 C 0.15643 0.85371 0.21858 0.97362 0.19809 1.03264 C 0.17761 1.0919 0.02518 1.10579 -0.00156 1.16852 C -0.02829 1.23102 0.03473 1.35811 0.03716 1.40834 C 0.03976 1.4588 0.02639 1.46505 0.01302 1.4713 " pathEditMode="relative" rAng="0" ptsTypes="aaaaaaaaA">
                                      <p:cBhvr>
                                        <p:cTn id="49" dur="2000" fill="hold"/>
                                        <p:tgtEl>
                                          <p:spTgt spid="70"/>
                                        </p:tgtEl>
                                        <p:attrNameLst>
                                          <p:attrName>ppt_x</p:attrName>
                                          <p:attrName>ppt_y</p:attrName>
                                        </p:attrNameLst>
                                      </p:cBhvr>
                                      <p:rCtr x="-7" y="736"/>
                                    </p:animMotion>
                                  </p:childTnLst>
                                </p:cTn>
                              </p:par>
                              <p:par>
                                <p:cTn id="50" presetID="0" presetClass="path" presetSubtype="0" repeatCount="indefinite" fill="hold" grpId="0" nodeType="withEffect">
                                  <p:stCondLst>
                                    <p:cond delay="0"/>
                                  </p:stCondLst>
                                  <p:childTnLst>
                                    <p:animMotion origin="layout" path="M 0.0592 1.76852 C 0.05712 1.76435 0.05538 1.75995 0.05295 1.75602 C 0.05017 1.75139 0.04566 1.74861 0.04358 1.74352 C 0.04045 1.73588 0.03733 1.71852 0.03733 1.71875 C 0.03871 1.70949 0.03924 1.6919 0.0467 1.68518 C 0.05035 1.68194 0.05521 1.6831 0.0592 1.68102 C 0.09878 1.66134 0.0243 1.67639 0.12483 1.66852 C 0.12795 1.66713 0.13194 1.66736 0.1342 1.66435 C 0.13646 1.66134 0.13594 1.65578 0.13733 1.65185 C 0.13906 1.64745 0.14149 1.64352 0.14358 1.63935 C 0.15035 1.60347 0.15226 1.55254 0.12795 1.53102 C 0.07951 1.53495 0.06094 1.53912 0.01233 1.53518 C 0.01128 1.53102 0.00885 1.52708 0.0092 1.52268 C 0.00989 1.51273 0.0118 1.50231 0.01545 1.49352 C 0.01771 1.48819 0.03871 1.47708 0.04358 1.47268 C 0.07066 1.47407 0.09774 1.47685 0.12483 1.47685 C 0.16962 1.47685 0.18455 1.48264 0.20608 1.43935 C 0.20035 1.41643 0.20694 1.43403 0.18733 1.41435 C 0.18385 1.41088 0.1816 1.40509 0.17795 1.40185 C 0.17517 1.3993 0.17153 1.39953 0.16858 1.39768 C 0.16528 1.39537 0.16233 1.39213 0.1592 1.38935 C 0.18437 1.37824 0.21128 1.37963 0.23733 1.37268 C 0.23837 1.36852 0.2408 1.36458 0.24045 1.36018 C 0.23976 1.35139 0.23628 1.34352 0.2342 1.33518 C 0.23316 1.33102 0.23299 1.32639 0.23108 1.32268 C 0.22691 1.31435 0.22101 1.30717 0.21858 1.29768 C 0.21649 1.28935 0.21597 1.28009 0.21233 1.27268 C 0.20816 1.26435 0.19983 1.24768 0.19983 1.24791 C 0.19635 1.22893 0.19618 1.20717 0.19045 1.18935 C 0.18889 1.18449 0.18698 1.18009 0.1842 1.17685 C 0.17847 1.17037 0.16545 1.16018 0.16545 1.16018 C 0.14878 1.16759 0.13906 1.18449 0.12483 1.19768 C 0.08125 1.19028 0.05521 1.19953 0.03108 1.15185 C 0.02795 1.13495 0.02569 1.11528 0.04045 1.10578 C 0.04514 1.10278 0.05087 1.10324 0.05608 1.10185 C 0.03437 1.09537 0.01215 1.0919 -0.00955 1.08518 C -0.01823 1.08241 -0.02604 1.07592 -0.03455 1.07222 C -0.04809 1.0456 -0.05087 1.02199 -0.0408 0.98518 C -0.03993 0.98217 -0.01892 0.95278 -0.00955 0.94768 C -0.00035 0.94259 0.01858 0.93518 0.01858 0.93541 C 0.05642 0.93819 0.11771 0.93032 0.14983 0.95185 C 0.16128 0.97477 0.14983 0.95532 0.16545 0.97268 C 0.17413 0.98241 0.17726 0.98958 0.1842 1.00185 C 0.18542 1.00671 0.18906 1.02477 0.19358 1.02685 C 0.19757 1.0287 0.20191 1.02407 0.20608 1.02268 C 0.21441 1.00879 0.22239 0.99745 0.22795 0.98102 C 0.23559 0.95856 0.2368 0.93403 0.24045 0.91018 C 0.23837 0.85578 0.24965 0.83495 0.2217 0.81018 C 0.21545 0.81157 0.20903 0.81157 0.20295 0.81435 C 0.19184 0.81921 0.19219 0.8287 0.1842 0.83935 C 0.17795 0.84768 0.16858 0.85185 0.16233 0.86018 C 0.15972 0.86366 0.15885 0.86944 0.15608 0.87268 C 0.15035 0.87916 0.14358 0.88379 0.13733 0.88935 C 0.1342 0.89213 0.12795 0.89768 0.12795 0.89791 C 0.10503 0.89491 0.08212 0.89282 0.0592 0.88935 C 0.05399 0.88866 0.04809 0.88889 0.04358 0.88518 C 0.04132 0.88333 0.03038 0.86065 0.02795 0.85602 C 0.02934 0.81018 0.01285 0.73287 0.05608 0.71852 C 0.07691 0.71991 0.09774 0.72361 0.11858 0.72268 C 0.13108 0.72222 0.15608 0.71435 0.15608 0.71458 C 0.16024 0.71157 0.16493 0.70995 0.16858 0.70602 C 0.17153 0.70254 0.17222 0.69699 0.17483 0.69352 C 0.17743 0.69004 0.18108 0.68796 0.1842 0.68518 C 0.18889 0.65393 0.18958 0.63657 0.17483 0.61018 C 0.16719 0.56944 0.14722 0.53727 0.13733 0.49791 C 0.13837 0.47268 0.13785 0.44745 0.14045 0.42268 C 0.14305 0.39768 0.16632 0.36736 0.17795 0.35185 C 0.18351 0.3294 0.18663 0.31736 0.20295 0.31018 C 0.20503 0.29884 0.2059 0.28541 0.21233 0.27685 " pathEditMode="relative" rAng="0" ptsTypes="ffffffffffffffffffffffffffffffffffffffffffffffffffffffffffffffffffffA">
                                      <p:cBhvr>
                                        <p:cTn id="51" dur="5000" fill="hold"/>
                                        <p:tgtEl>
                                          <p:spTgt spid="71"/>
                                        </p:tgtEl>
                                        <p:attrNameLst>
                                          <p:attrName>ppt_x</p:attrName>
                                          <p:attrName>ppt_y</p:attrName>
                                        </p:attrNameLst>
                                      </p:cBhvr>
                                      <p:rCtr x="40" y="-746"/>
                                    </p:animMotion>
                                  </p:childTnLst>
                                </p:cTn>
                              </p:par>
                              <p:par>
                                <p:cTn id="52" presetID="64" presetClass="path" presetSubtype="0" repeatCount="indefinite" fill="hold" grpId="0" nodeType="withEffect">
                                  <p:stCondLst>
                                    <p:cond delay="0"/>
                                  </p:stCondLst>
                                  <p:childTnLst>
                                    <p:animMotion origin="layout" path="M 5E-6 -1.11111E-6 L 0.22136 1.87662 " pathEditMode="relative" rAng="0" ptsTypes="AA">
                                      <p:cBhvr>
                                        <p:cTn id="53" dur="2000" fill="hold"/>
                                        <p:tgtEl>
                                          <p:spTgt spid="72"/>
                                        </p:tgtEl>
                                        <p:attrNameLst>
                                          <p:attrName>ppt_x</p:attrName>
                                          <p:attrName>ppt_y</p:attrName>
                                        </p:attrNameLst>
                                      </p:cBhvr>
                                      <p:rCtr x="111" y="938"/>
                                    </p:animMotion>
                                  </p:childTnLst>
                                </p:cTn>
                              </p:par>
                              <p:par>
                                <p:cTn id="54" presetID="0" presetClass="path" presetSubtype="0" repeatCount="indefinite" autoRev="1" fill="hold" grpId="0" nodeType="withEffect">
                                  <p:stCondLst>
                                    <p:cond delay="0"/>
                                  </p:stCondLst>
                                  <p:childTnLst>
                                    <p:animMotion origin="layout" path="M 0.24097 1.97686 C 0.23785 1.97408 0.2349 1.97084 0.2316 1.96852 C 0.22865 1.96667 0.22518 1.96644 0.22222 1.96436 C 0.20799 1.95371 0.19601 1.9419 0.18472 1.92686 C 0.17726 1.897 0.18212 1.90926 0.17222 1.88936 C 0.16754 1.78843 0.17222 1.68519 0.18472 1.58519 C 0.18368 1.58033 0.18108 1.57686 0.1816 1.57269 C 0.18299 1.56227 0.19167 1.55625 0.19722 1.55186 C 0.19931 1.54352 0.20295 1.53542 0.20347 1.52662 C 0.20452 1.5088 0.2033 1.49028 0.2066 1.47269 C 0.20764 1.4669 0.2125 1.46389 0.21597 1.46019 C 0.22188 1.45394 0.23472 1.44352 0.23472 1.44375 C 0.2382 1.42987 0.24375 1.41968 0.24722 1.40602 C 0.25191 1.3 0.2599 1.19468 0.2441 1.08936 C 0.24045 1.06459 0.22396 1.04977 0.2066 1.04352 C 0.19827 1.04051 0.1816 1.03519 0.1816 1.03542 C 0.1441 1.03658 0.10643 1.03334 0.0691 1.03936 C 0.06163 1.04051 0.05035 1.05602 0.05035 1.05625 C 0.04028 1.07616 0.02379 1.09005 0.0066 1.09769 C 0.00035 1.11019 -0.00798 1.12477 -0.01215 1.13936 C -0.025 1.18473 -0.00416 1.12639 -0.02153 1.17269 C -0.02066 1.21019 -0.03802 1.29005 -0.0059 1.31852 C -0.00156 1.33588 0.00469 1.3419 0.01285 1.35602 C 0.02587 1.37825 0.03542 1.40255 0.05347 1.41852 C 0.06893 1.44931 0.06146 1.43542 0.07535 1.46019 C 0.07865 1.47362 0.07726 1.48889 0.0816 1.50186 C 0.08316 1.50625 0.08785 1.50741 0.09097 1.51019 C 0.09618 1.53102 0.10052 1.54584 0.10972 1.56436 C 0.11788 1.61852 0.11493 1.58912 0.1066 1.69352 C 0.10573 1.7044 0.09913 1.75371 0.0941 1.76852 C 0.09202 1.77477 0.0875 1.7794 0.08472 1.78519 C 0.08229 1.79051 0.08004 1.79607 0.07847 1.80186 C 0.07691 1.80718 0.07743 1.81343 0.07535 1.81852 C 0.06268 1.84885 0.04236 1.86852 0.0191 1.88102 C 0.00868 1.90186 -0.00399 1.90232 -0.02153 1.91019 C -0.03906 1.91806 -0.05712 1.92315 -0.07465 1.93102 C -0.08559 1.93588 -0.09757 1.93102 -0.10903 1.93102 " pathEditMode="relative" rAng="0" ptsTypes="ffffffffffffffffffffffffffffffffffffA">
                                      <p:cBhvr>
                                        <p:cTn id="55" dur="5000" fill="hold"/>
                                        <p:tgtEl>
                                          <p:spTgt spid="73"/>
                                        </p:tgtEl>
                                        <p:attrNameLst>
                                          <p:attrName>ppt_x</p:attrName>
                                          <p:attrName>ppt_y</p:attrName>
                                        </p:attrNameLst>
                                      </p:cBhvr>
                                      <p:rCtr x="-166" y="-472"/>
                                    </p:animMotion>
                                  </p:childTnLst>
                                </p:cTn>
                              </p:par>
                              <p:par>
                                <p:cTn id="56" presetID="0" presetClass="path" presetSubtype="0" repeatCount="indefinite" autoRev="1" fill="hold" grpId="0" nodeType="withEffect">
                                  <p:stCondLst>
                                    <p:cond delay="0"/>
                                  </p:stCondLst>
                                  <p:childTnLst>
                                    <p:animMotion origin="layout" path="M 0.06685 0.65347 C 0.06789 0.78935 0.06806 0.92546 0.06997 1.06157 C 0.07032 1.08518 0.07014 1.08102 0.08247 1.0868 C 0.08872 1.09514 0.09844 1.10046 0.10122 1.1118 C 0.10435 1.12407 0.10504 1.13842 0.1106 1.1493 C 0.11268 1.15324 0.11511 1.15717 0.11685 1.1618 C 0.11823 1.16574 0.11771 1.17129 0.11997 1.17407 C 0.12223 1.17731 0.12622 1.17708 0.12935 1.17847 C 0.13351 1.1868 0.13768 1.19491 0.14185 1.20347 C 0.14532 1.21041 0.14358 1.22014 0.14497 1.22847 C 0.14566 1.23264 0.14705 1.2368 0.1481 1.24074 C 0.1448 1.34514 0.14497 1.30741 0.14497 1.35347 " pathEditMode="relative" ptsTypes="fffffffffffA">
                                      <p:cBhvr>
                                        <p:cTn id="57" dur="2000" fill="hold"/>
                                        <p:tgtEl>
                                          <p:spTgt spid="74"/>
                                        </p:tgtEl>
                                        <p:attrNameLst>
                                          <p:attrName>ppt_x</p:attrName>
                                          <p:attrName>ppt_y</p:attrName>
                                        </p:attrNameLst>
                                      </p:cBhvr>
                                    </p:animMotion>
                                  </p:childTnLst>
                                </p:cTn>
                              </p:par>
                              <p:par>
                                <p:cTn id="58" presetID="0" presetClass="path" presetSubtype="0" repeatCount="indefinite" autoRev="1" fill="hold" grpId="0" nodeType="withEffect">
                                  <p:stCondLst>
                                    <p:cond delay="0"/>
                                  </p:stCondLst>
                                  <p:childTnLst>
                                    <p:animMotion origin="layout" path="M -0.32448 2.15347 C -0.30434 2.14954 -0.28698 2.14329 -0.26823 2.13264 C -0.26354 2.13009 -0.25243 2.12083 -0.24636 2.12014 C -0.21424 2.11644 -0.18195 2.11458 -0.14965 2.11181 C -0.11788 2.10579 -0.08663 2.09074 -0.0559 2.07847 C -0.03646 2.0706 -0.01615 2.06898 0.00365 2.06181 C 0.01892 2.05625 0.00937 2.05787 0.02847 2.04514 C 0.03646 2.03982 0.04531 2.03704 0.05365 2.03264 C 0.06597 2.00764 0.06441 2.00417 0.08472 1.99514 C 0.09566 1.97384 0.09531 1.95046 0.10347 1.92847 C 0.10538 1.92408 0.10833 1.9206 0.1099 1.91597 C 0.1125 1.90787 0.11406 1.89931 0.11597 1.89097 C 0.11719 1.88611 0.12066 1.88287 0.12222 1.87847 C 0.12361 1.87454 0.12396 1.86991 0.12552 1.86597 C 0.12899 1.85718 0.13785 1.84097 0.13785 1.84097 C 0.14167 1.81574 0.14583 1.79144 0.1566 1.77014 C 0.15885 1.72431 0.16267 1.68634 0.1566 1.64097 C 0.15608 1.63611 0.15347 1.63102 0.15052 1.62847 C 0.13941 1.61945 0.11944 1.61528 0.10677 1.61181 C 0.07882 1.61528 0.06319 1.61991 0.03802 1.62847 C 0.03177 1.63403 0.02535 1.63958 0.01927 1.64514 C 0.01615 1.64792 0.01545 1.6537 0.01302 1.65764 C 0.01007 1.66227 0.00625 1.66551 0.00365 1.67014 C 0.00104 1.67408 0.00017 1.6794 -0.00278 1.68264 C -0.00521 1.68542 -0.00903 1.68542 -0.01198 1.68681 C -0.02691 1.7162 -0.03924 1.73519 -0.0559 1.76181 C -0.06701 1.77963 -0.05642 1.77014 -0.07135 1.78681 C -0.0809 1.79745 -0.09514 1.80324 -0.10573 1.81181 C -0.10747 1.81852 -0.11024 1.83264 -0.1151 1.83681 C -0.12066 1.84144 -0.13385 1.84514 -0.13385 1.84514 C -0.13594 1.84931 -0.13715 1.8544 -0.14028 1.85764 C -0.14635 1.86412 -0.17066 1.86829 -0.1776 1.87014 C -0.22344 1.91088 -0.15174 1.84468 -0.1934 1.89097 C -0.20104 1.89954 -0.21545 1.90324 -0.22448 1.90347 C -0.26406 1.90463 -0.30365 1.90347 -0.34323 1.90347 " pathEditMode="relative" ptsTypes="ffffffffffffffffffffffffffffffffffA">
                                      <p:cBhvr>
                                        <p:cTn id="59" dur="2000" fill="hold"/>
                                        <p:tgtEl>
                                          <p:spTgt spid="75"/>
                                        </p:tgtEl>
                                        <p:attrNameLst>
                                          <p:attrName>ppt_x</p:attrName>
                                          <p:attrName>ppt_y</p:attrName>
                                        </p:attrNameLst>
                                      </p:cBhvr>
                                    </p:animMotion>
                                  </p:childTnLst>
                                </p:cTn>
                              </p:par>
                              <p:par>
                                <p:cTn id="60" presetID="1" presetClass="entr" presetSubtype="0" fill="hold" nodeType="withEffect">
                                  <p:stCondLst>
                                    <p:cond delay="0"/>
                                  </p:stCondLst>
                                  <p:childTnLst>
                                    <p:set>
                                      <p:cBhvr>
                                        <p:cTn id="61" dur="1" fill="hold">
                                          <p:stCondLst>
                                            <p:cond delay="0"/>
                                          </p:stCondLst>
                                        </p:cTn>
                                        <p:tgtEl>
                                          <p:spTgt spid="83"/>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89"/>
                                        </p:tgtEl>
                                        <p:attrNameLst>
                                          <p:attrName>style.visibility</p:attrName>
                                        </p:attrNameLst>
                                      </p:cBhvr>
                                      <p:to>
                                        <p:strVal val="visible"/>
                                      </p:to>
                                    </p:set>
                                  </p:childTnLst>
                                </p:cTn>
                              </p:par>
                              <p:par>
                                <p:cTn id="64" presetID="63" presetClass="path" presetSubtype="0" repeatCount="indefinite" fill="hold" grpId="0" nodeType="withEffect">
                                  <p:stCondLst>
                                    <p:cond delay="0"/>
                                  </p:stCondLst>
                                  <p:endCondLst>
                                    <p:cond evt="onNext" delay="0">
                                      <p:tgtEl>
                                        <p:sldTgt/>
                                      </p:tgtEl>
                                    </p:cond>
                                  </p:endCondLst>
                                  <p:childTnLst>
                                    <p:animMotion origin="layout" path="M -0.00191 1.11111E-6 L 0.40069 -0.00093 " pathEditMode="relative" rAng="0" ptsTypes="AA">
                                      <p:cBhvr>
                                        <p:cTn id="65" dur="30000" fill="hold"/>
                                        <p:tgtEl>
                                          <p:spTgt spid="89"/>
                                        </p:tgtEl>
                                        <p:attrNameLst>
                                          <p:attrName>ppt_x</p:attrName>
                                          <p:attrName>ppt_y</p:attrName>
                                        </p:attrNameLst>
                                      </p:cBhvr>
                                      <p:rCtr x="201" y="0"/>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9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72"/>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74"/>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75"/>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46"/>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45"/>
                                        </p:tgtEl>
                                        <p:attrNameLst>
                                          <p:attrName>style.visibility</p:attrName>
                                        </p:attrNameLst>
                                      </p:cBhvr>
                                      <p:to>
                                        <p:strVal val="hidden"/>
                                      </p:to>
                                    </p:set>
                                  </p:childTnLst>
                                </p:cTn>
                              </p:par>
                              <p:par>
                                <p:cTn id="88" presetID="1" presetClass="exit" presetSubtype="0" fill="hold" grpId="3" nodeType="withEffect">
                                  <p:stCondLst>
                                    <p:cond delay="0"/>
                                  </p:stCondLst>
                                  <p:iterate type="lt">
                                    <p:tmAbs val="0"/>
                                  </p:iterate>
                                  <p:childTnLst>
                                    <p:set>
                                      <p:cBhvr>
                                        <p:cTn id="89" dur="1" fill="hold">
                                          <p:stCondLst>
                                            <p:cond delay="0"/>
                                          </p:stCondLst>
                                        </p:cTn>
                                        <p:tgtEl>
                                          <p:spTgt spid="42"/>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43"/>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44"/>
                                        </p:tgtEl>
                                        <p:attrNameLst>
                                          <p:attrName>style.visibility</p:attrName>
                                        </p:attrNameLst>
                                      </p:cBhvr>
                                      <p:to>
                                        <p:strVal val="hidden"/>
                                      </p:to>
                                    </p:set>
                                  </p:childTnLst>
                                </p:cTn>
                              </p:par>
                              <p:par>
                                <p:cTn id="94" presetID="1" presetClass="entr" presetSubtype="0" fill="hold" grpId="0" nodeType="withEffect">
                                  <p:stCondLst>
                                    <p:cond delay="0"/>
                                  </p:stCondLst>
                                  <p:childTnLst>
                                    <p:set>
                                      <p:cBhvr>
                                        <p:cTn id="95" dur="1" fill="hold">
                                          <p:stCondLst>
                                            <p:cond delay="0"/>
                                          </p:stCondLst>
                                        </p:cTn>
                                        <p:tgtEl>
                                          <p:spTgt spid="76"/>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grpId="0" nodeType="afterEffect">
                                  <p:stCondLst>
                                    <p:cond delay="100"/>
                                  </p:stCondLst>
                                  <p:iterate type="lt">
                                    <p:tmAbs val="0"/>
                                  </p:iterate>
                                  <p:childTnLst>
                                    <p:set>
                                      <p:cBhvr>
                                        <p:cTn id="98" dur="1" fill="hold">
                                          <p:stCondLst>
                                            <p:cond delay="0"/>
                                          </p:stCondLst>
                                        </p:cTn>
                                        <p:tgtEl>
                                          <p:spTgt spid="77"/>
                                        </p:tgtEl>
                                        <p:attrNameLst>
                                          <p:attrName>style.visibility</p:attrName>
                                        </p:attrNameLst>
                                      </p:cBhvr>
                                      <p:to>
                                        <p:strVal val="visible"/>
                                      </p:to>
                                    </p:set>
                                  </p:childTnLst>
                                </p:cTn>
                              </p:par>
                              <p:par>
                                <p:cTn id="99" presetID="27" presetClass="emph" presetSubtype="0" fill="hold" nodeType="withEffect">
                                  <p:stCondLst>
                                    <p:cond delay="0"/>
                                  </p:stCondLst>
                                  <p:iterate type="lt">
                                    <p:tmPct val="0"/>
                                  </p:iterate>
                                  <p:childTnLst>
                                    <p:animClr clrSpc="rgb" dir="cw">
                                      <p:cBhvr override="childStyle">
                                        <p:cTn id="100" dur="100" autoRev="1" fill="hold"/>
                                        <p:tgtEl>
                                          <p:spTgt spid="77"/>
                                        </p:tgtEl>
                                        <p:attrNameLst>
                                          <p:attrName>style.color</p:attrName>
                                        </p:attrNameLst>
                                      </p:cBhvr>
                                      <p:to>
                                        <a:schemeClr val="bg1"/>
                                      </p:to>
                                    </p:animClr>
                                    <p:animClr clrSpc="rgb" dir="cw">
                                      <p:cBhvr>
                                        <p:cTn id="101" dur="100" autoRev="1" fill="hold"/>
                                        <p:tgtEl>
                                          <p:spTgt spid="77"/>
                                        </p:tgtEl>
                                        <p:attrNameLst>
                                          <p:attrName>fillcolor</p:attrName>
                                        </p:attrNameLst>
                                      </p:cBhvr>
                                      <p:to>
                                        <a:schemeClr val="bg1"/>
                                      </p:to>
                                    </p:animClr>
                                    <p:set>
                                      <p:cBhvr>
                                        <p:cTn id="102" dur="100" autoRev="1" fill="hold"/>
                                        <p:tgtEl>
                                          <p:spTgt spid="77"/>
                                        </p:tgtEl>
                                        <p:attrNameLst>
                                          <p:attrName>fill.type</p:attrName>
                                        </p:attrNameLst>
                                      </p:cBhvr>
                                      <p:to>
                                        <p:strVal val="solid"/>
                                      </p:to>
                                    </p:set>
                                    <p:set>
                                      <p:cBhvr>
                                        <p:cTn id="103" dur="100" autoRev="1" fill="hold"/>
                                        <p:tgtEl>
                                          <p:spTgt spid="77"/>
                                        </p:tgtEl>
                                        <p:attrNameLst>
                                          <p:attrName>fill.on</p:attrName>
                                        </p:attrNameLst>
                                      </p:cBhvr>
                                      <p:to>
                                        <p:strVal val="true"/>
                                      </p:to>
                                    </p:set>
                                  </p:childTnLst>
                                </p:cTn>
                              </p:par>
                              <p:par>
                                <p:cTn id="104" presetID="1" presetClass="exit" presetSubtype="0" fill="hold" grpId="1" nodeType="withEffect">
                                  <p:stCondLst>
                                    <p:cond delay="0"/>
                                  </p:stCondLst>
                                  <p:iterate type="lt">
                                    <p:tmAbs val="0"/>
                                  </p:iterate>
                                  <p:childTnLst>
                                    <p:set>
                                      <p:cBhvr>
                                        <p:cTn id="105" dur="1" fill="hold">
                                          <p:stCondLst>
                                            <p:cond delay="0"/>
                                          </p:stCondLst>
                                        </p:cTn>
                                        <p:tgtEl>
                                          <p:spTgt spid="77"/>
                                        </p:tgtEl>
                                        <p:attrNameLst>
                                          <p:attrName>style.visibility</p:attrName>
                                        </p:attrNameLst>
                                      </p:cBhvr>
                                      <p:to>
                                        <p:strVal val="hidden"/>
                                      </p:to>
                                    </p:set>
                                  </p:childTnLst>
                                </p:cTn>
                              </p:par>
                              <p:par>
                                <p:cTn id="106" presetID="27" presetClass="emph" presetSubtype="0" fill="hold" grpId="2" nodeType="withEffect">
                                  <p:stCondLst>
                                    <p:cond delay="0"/>
                                  </p:stCondLst>
                                  <p:iterate type="lt">
                                    <p:tmPct val="0"/>
                                  </p:iterate>
                                  <p:childTnLst>
                                    <p:animClr clrSpc="rgb" dir="cw">
                                      <p:cBhvr override="childStyle">
                                        <p:cTn id="107" dur="250" autoRev="1" fill="hold"/>
                                        <p:tgtEl>
                                          <p:spTgt spid="77"/>
                                        </p:tgtEl>
                                        <p:attrNameLst>
                                          <p:attrName>style.color</p:attrName>
                                        </p:attrNameLst>
                                      </p:cBhvr>
                                      <p:to>
                                        <a:schemeClr val="bg1"/>
                                      </p:to>
                                    </p:animClr>
                                    <p:animClr clrSpc="rgb" dir="cw">
                                      <p:cBhvr>
                                        <p:cTn id="108" dur="250" autoRev="1" fill="hold"/>
                                        <p:tgtEl>
                                          <p:spTgt spid="77"/>
                                        </p:tgtEl>
                                        <p:attrNameLst>
                                          <p:attrName>fillcolor</p:attrName>
                                        </p:attrNameLst>
                                      </p:cBhvr>
                                      <p:to>
                                        <a:schemeClr val="bg1"/>
                                      </p:to>
                                    </p:animClr>
                                    <p:set>
                                      <p:cBhvr>
                                        <p:cTn id="109" dur="250" autoRev="1" fill="hold"/>
                                        <p:tgtEl>
                                          <p:spTgt spid="77"/>
                                        </p:tgtEl>
                                        <p:attrNameLst>
                                          <p:attrName>fill.type</p:attrName>
                                        </p:attrNameLst>
                                      </p:cBhvr>
                                      <p:to>
                                        <p:strVal val="solid"/>
                                      </p:to>
                                    </p:set>
                                    <p:set>
                                      <p:cBhvr>
                                        <p:cTn id="110" dur="250" autoRev="1" fill="hold"/>
                                        <p:tgtEl>
                                          <p:spTgt spid="77"/>
                                        </p:tgtEl>
                                        <p:attrNameLst>
                                          <p:attrName>fill.on</p:attrName>
                                        </p:attrNameLst>
                                      </p:cBhvr>
                                      <p:to>
                                        <p:strVal val="true"/>
                                      </p:to>
                                    </p:set>
                                  </p:childTnLst>
                                </p:cTn>
                              </p:par>
                              <p:par>
                                <p:cTn id="111" presetID="1" presetClass="exit" presetSubtype="0" fill="hold" grpId="3" nodeType="withEffect">
                                  <p:stCondLst>
                                    <p:cond delay="0"/>
                                  </p:stCondLst>
                                  <p:iterate type="lt">
                                    <p:tmAbs val="0"/>
                                  </p:iterate>
                                  <p:childTnLst>
                                    <p:set>
                                      <p:cBhvr>
                                        <p:cTn id="112" dur="1" fill="hold">
                                          <p:stCondLst>
                                            <p:cond delay="0"/>
                                          </p:stCondLst>
                                        </p:cTn>
                                        <p:tgtEl>
                                          <p:spTgt spid="77"/>
                                        </p:tgtEl>
                                        <p:attrNameLst>
                                          <p:attrName>style.visibility</p:attrName>
                                        </p:attrNameLst>
                                      </p:cBhvr>
                                      <p:to>
                                        <p:strVal val="hidden"/>
                                      </p:to>
                                    </p:set>
                                  </p:childTnLst>
                                </p:cTn>
                              </p:par>
                              <p:par>
                                <p:cTn id="113" presetID="64" presetClass="path" presetSubtype="0" accel="50000" decel="50000" fill="hold" nodeType="withEffect">
                                  <p:stCondLst>
                                    <p:cond delay="0"/>
                                  </p:stCondLst>
                                  <p:childTnLst>
                                    <p:animMotion origin="layout" path="M -4.16667E-6 -0.33688 L -4.16667E-6 -0.66983 " pathEditMode="relative" rAng="0" ptsTypes="AA">
                                      <p:cBhvr>
                                        <p:cTn id="114" dur="500" fill="hold"/>
                                        <p:tgtEl>
                                          <p:spTgt spid="78"/>
                                        </p:tgtEl>
                                        <p:attrNameLst>
                                          <p:attrName>ppt_x</p:attrName>
                                          <p:attrName>ppt_y</p:attrName>
                                        </p:attrNameLst>
                                      </p:cBhvr>
                                      <p:rCtr x="0" y="-166"/>
                                    </p:animMotion>
                                  </p:childTnLst>
                                </p:cTn>
                              </p:par>
                              <p:par>
                                <p:cTn id="115" presetID="10" presetClass="entr" presetSubtype="0" fill="hold" nodeType="withEffect">
                                  <p:stCondLst>
                                    <p:cond delay="1100"/>
                                  </p:stCondLst>
                                  <p:childTnLst>
                                    <p:set>
                                      <p:cBhvr>
                                        <p:cTn id="116" dur="1" fill="hold">
                                          <p:stCondLst>
                                            <p:cond delay="0"/>
                                          </p:stCondLst>
                                        </p:cTn>
                                        <p:tgtEl>
                                          <p:spTgt spid="90"/>
                                        </p:tgtEl>
                                        <p:attrNameLst>
                                          <p:attrName>style.visibility</p:attrName>
                                        </p:attrNameLst>
                                      </p:cBhvr>
                                      <p:to>
                                        <p:strVal val="visible"/>
                                      </p:to>
                                    </p:set>
                                    <p:animEffect transition="in" filter="fade">
                                      <p:cBhvr>
                                        <p:cTn id="117" dur="500"/>
                                        <p:tgtEl>
                                          <p:spTgt spid="90"/>
                                        </p:tgtEl>
                                      </p:cBhvr>
                                    </p:animEffect>
                                  </p:childTnLst>
                                </p:cTn>
                              </p:par>
                              <p:par>
                                <p:cTn id="118" presetID="10" presetClass="entr" presetSubtype="0" fill="hold" nodeType="withEffect">
                                  <p:stCondLst>
                                    <p:cond delay="1100"/>
                                  </p:stCondLst>
                                  <p:childTnLst>
                                    <p:set>
                                      <p:cBhvr>
                                        <p:cTn id="119" dur="1" fill="hold">
                                          <p:stCondLst>
                                            <p:cond delay="0"/>
                                          </p:stCondLst>
                                        </p:cTn>
                                        <p:tgtEl>
                                          <p:spTgt spid="91"/>
                                        </p:tgtEl>
                                        <p:attrNameLst>
                                          <p:attrName>style.visibility</p:attrName>
                                        </p:attrNameLst>
                                      </p:cBhvr>
                                      <p:to>
                                        <p:strVal val="visible"/>
                                      </p:to>
                                    </p:set>
                                    <p:animEffect transition="in" filter="fade">
                                      <p:cBhvr>
                                        <p:cTn id="120"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2" grpId="2"/>
      <p:bldP spid="42" grpId="3"/>
      <p:bldP spid="43" grpId="0" animBg="1"/>
      <p:bldP spid="43" grpId="1" animBg="1"/>
      <p:bldP spid="44" grpId="0" animBg="1"/>
      <p:bldP spid="44" grpId="1" animBg="1"/>
      <p:bldP spid="44" grpId="2" animBg="1"/>
      <p:bldP spid="46" grpId="0"/>
      <p:bldP spid="46" grpId="1"/>
      <p:bldP spid="47" grpId="0"/>
      <p:bldP spid="47" grpId="1"/>
      <p:bldP spid="70" grpId="0"/>
      <p:bldP spid="70" grpId="1"/>
      <p:bldP spid="71" grpId="0"/>
      <p:bldP spid="71" grpId="1"/>
      <p:bldP spid="72" grpId="0"/>
      <p:bldP spid="72" grpId="1"/>
      <p:bldP spid="73" grpId="0"/>
      <p:bldP spid="73" grpId="1"/>
      <p:bldP spid="74" grpId="0"/>
      <p:bldP spid="74" grpId="1"/>
      <p:bldP spid="75" grpId="0"/>
      <p:bldP spid="75" grpId="1"/>
      <p:bldP spid="76" grpId="0" animBg="1"/>
      <p:bldP spid="77" grpId="0"/>
      <p:bldP spid="77" grpId="1"/>
      <p:bldP spid="77" grpId="2"/>
      <p:bldP spid="77" grpId="3"/>
      <p:bldP spid="82" grpId="0" animBg="1"/>
      <p:bldP spid="89" grpId="0" animBg="1"/>
      <p:bldP spid="89" grpId="1" animBg="1"/>
      <p:bldP spid="9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What is it? </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a strawberry</a:t>
              </a:r>
            </a:p>
            <a:p>
              <a:pPr algn="ctr"/>
              <a:endParaRPr lang="en-US" sz="2800" dirty="0">
                <a:solidFill>
                  <a:schemeClr val="bg1"/>
                </a:solidFill>
              </a:endParaRPr>
            </a:p>
          </p:txBody>
        </p:sp>
        <p:sp>
          <p:nvSpPr>
            <p:cNvPr id="16" name="TextBox 15"/>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a grape</a:t>
              </a:r>
            </a:p>
            <a:p>
              <a:pPr algn="ctr"/>
              <a:endParaRPr lang="en-US" sz="2800" dirty="0">
                <a:solidFill>
                  <a:schemeClr val="bg1"/>
                </a:solidFill>
              </a:endParaRPr>
            </a:p>
          </p:txBody>
        </p:sp>
        <p:sp>
          <p:nvSpPr>
            <p:cNvPr id="39" name="TextBox 38"/>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a watermelon.</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sweet</a:t>
              </a:r>
            </a:p>
            <a:p>
              <a:pPr algn="ct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sour</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hot</a:t>
              </a: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thin</a:t>
              </a:r>
            </a:p>
            <a:p>
              <a:pPr algn="ct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hard</a:t>
              </a: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soft</a:t>
              </a:r>
              <a:endParaRPr lang="en-US" sz="2800" dirty="0">
                <a:solidFill>
                  <a:schemeClr val="bg1"/>
                </a:solidFill>
              </a:endParaRPr>
            </a:p>
          </p:txBody>
        </p:sp>
        <p:sp>
          <p:nvSpPr>
            <p:cNvPr id="91" name="TextBox 90"/>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taste?</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feel?</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795429" y="2704315"/>
            <a:ext cx="846461" cy="123790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45600000">
                                      <p:cBhvr>
                                        <p:cTn id="28" dur="1000" fill="hold"/>
                                        <p:tgtEl>
                                          <p:spTgt spid="1039"/>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spinlock.wav"/>
                                        </p:tgtEl>
                                      </p:cMediaNode>
                                    </p:audio>
                                  </p:subTnLst>
                                </p:cTn>
                              </p:par>
                              <p:par>
                                <p:cTn id="29" presetID="2" presetClass="exit" presetSubtype="8" fill="hold" nodeType="with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0-ppt_w/2"/>
                                          </p:val>
                                        </p:tav>
                                      </p:tavLst>
                                    </p:anim>
                                    <p:anim calcmode="lin" valueType="num">
                                      <p:cBhvr additive="base">
                                        <p:cTn id="31" dur="500"/>
                                        <p:tgtEl>
                                          <p:spTgt spid="3"/>
                                        </p:tgtEl>
                                        <p:attrNameLst>
                                          <p:attrName>ppt_y</p:attrName>
                                        </p:attrNameLst>
                                      </p:cBhvr>
                                      <p:tavLst>
                                        <p:tav tm="0">
                                          <p:val>
                                            <p:strVal val="ppt_y"/>
                                          </p:val>
                                        </p:tav>
                                        <p:tav tm="100000">
                                          <p:val>
                                            <p:strVal val="ppt_y"/>
                                          </p:val>
                                        </p:tav>
                                      </p:tavLst>
                                    </p:anim>
                                    <p:set>
                                      <p:cBhvr>
                                        <p:cTn id="32" dur="1" fill="hold">
                                          <p:stCondLst>
                                            <p:cond delay="499"/>
                                          </p:stCondLst>
                                        </p:cTn>
                                        <p:tgtEl>
                                          <p:spTgt spid="3"/>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4"/>
                                        </p:tgtEl>
                                        <p:attrNameLst>
                                          <p:attrName>ppt_x</p:attrName>
                                        </p:attrNameLst>
                                      </p:cBhvr>
                                      <p:tavLst>
                                        <p:tav tm="0">
                                          <p:val>
                                            <p:strVal val="ppt_x"/>
                                          </p:val>
                                        </p:tav>
                                        <p:tav tm="100000">
                                          <p:val>
                                            <p:strVal val="0-ppt_w/2"/>
                                          </p:val>
                                        </p:tav>
                                      </p:tavLst>
                                    </p:anim>
                                    <p:anim calcmode="lin" valueType="num">
                                      <p:cBhvr additive="base">
                                        <p:cTn id="35" dur="500"/>
                                        <p:tgtEl>
                                          <p:spTgt spid="4"/>
                                        </p:tgtEl>
                                        <p:attrNameLst>
                                          <p:attrName>ppt_y</p:attrName>
                                        </p:attrNameLst>
                                      </p:cBhvr>
                                      <p:tavLst>
                                        <p:tav tm="0">
                                          <p:val>
                                            <p:strVal val="ppt_y"/>
                                          </p:val>
                                        </p:tav>
                                        <p:tav tm="100000">
                                          <p:val>
                                            <p:strVal val="ppt_y"/>
                                          </p:val>
                                        </p:tav>
                                      </p:tavLst>
                                    </p:anim>
                                    <p:set>
                                      <p:cBhvr>
                                        <p:cTn id="36" dur="1" fill="hold">
                                          <p:stCondLst>
                                            <p:cond delay="499"/>
                                          </p:stCondLst>
                                        </p:cTn>
                                        <p:tgtEl>
                                          <p:spTgt spid="4"/>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0-ppt_w/2"/>
                                          </p:val>
                                        </p:tav>
                                      </p:tavLst>
                                    </p:anim>
                                    <p:anim calcmode="lin" valueType="num">
                                      <p:cBhvr additive="base">
                                        <p:cTn id="39" dur="500"/>
                                        <p:tgtEl>
                                          <p:spTgt spid="5"/>
                                        </p:tgtEl>
                                        <p:attrNameLst>
                                          <p:attrName>ppt_y</p:attrName>
                                        </p:attrNameLst>
                                      </p:cBhvr>
                                      <p:tavLst>
                                        <p:tav tm="0">
                                          <p:val>
                                            <p:strVal val="ppt_y"/>
                                          </p:val>
                                        </p:tav>
                                        <p:tav tm="100000">
                                          <p:val>
                                            <p:strVal val="ppt_y"/>
                                          </p:val>
                                        </p:tav>
                                      </p:tavLst>
                                    </p:anim>
                                    <p:set>
                                      <p:cBhvr>
                                        <p:cTn id="40" dur="1" fill="hold">
                                          <p:stCondLst>
                                            <p:cond delay="499"/>
                                          </p:stCondLst>
                                        </p:cTn>
                                        <p:tgtEl>
                                          <p:spTgt spid="5"/>
                                        </p:tgtEl>
                                        <p:attrNameLst>
                                          <p:attrName>style.visibility</p:attrName>
                                        </p:attrNameLst>
                                      </p:cBhvr>
                                      <p:to>
                                        <p:strVal val="hidden"/>
                                      </p:to>
                                    </p:set>
                                  </p:childTnLst>
                                </p:cTn>
                              </p:par>
                              <p:par>
                                <p:cTn id="41" presetID="2" presetClass="exit" presetSubtype="1" fill="hold" nodeType="withEffect">
                                  <p:stCondLst>
                                    <p:cond delay="0"/>
                                  </p:stCondLst>
                                  <p:childTnLst>
                                    <p:anim calcmode="lin" valueType="num">
                                      <p:cBhvr additive="base">
                                        <p:cTn id="42" dur="500"/>
                                        <p:tgtEl>
                                          <p:spTgt spid="2"/>
                                        </p:tgtEl>
                                        <p:attrNameLst>
                                          <p:attrName>ppt_x</p:attrName>
                                        </p:attrNameLst>
                                      </p:cBhvr>
                                      <p:tavLst>
                                        <p:tav tm="0">
                                          <p:val>
                                            <p:strVal val="ppt_x"/>
                                          </p:val>
                                        </p:tav>
                                        <p:tav tm="100000">
                                          <p:val>
                                            <p:strVal val="ppt_x"/>
                                          </p:val>
                                        </p:tav>
                                      </p:tavLst>
                                    </p:anim>
                                    <p:anim calcmode="lin" valueType="num">
                                      <p:cBhvr additive="base">
                                        <p:cTn id="43" dur="500"/>
                                        <p:tgtEl>
                                          <p:spTgt spid="2"/>
                                        </p:tgtEl>
                                        <p:attrNameLst>
                                          <p:attrName>ppt_y</p:attrName>
                                        </p:attrNameLst>
                                      </p:cBhvr>
                                      <p:tavLst>
                                        <p:tav tm="0">
                                          <p:val>
                                            <p:strVal val="ppt_y"/>
                                          </p:val>
                                        </p:tav>
                                        <p:tav tm="100000">
                                          <p:val>
                                            <p:strVal val="0-ppt_h/2"/>
                                          </p:val>
                                        </p:tav>
                                      </p:tavLst>
                                    </p:anim>
                                    <p:set>
                                      <p:cBhvr>
                                        <p:cTn id="44" dur="1" fill="hold">
                                          <p:stCondLst>
                                            <p:cond delay="499"/>
                                          </p:stCondLst>
                                        </p:cTn>
                                        <p:tgtEl>
                                          <p:spTgt spid="2"/>
                                        </p:tgtEl>
                                        <p:attrNameLst>
                                          <p:attrName>style.visibility</p:attrName>
                                        </p:attrNameLst>
                                      </p:cBhvr>
                                      <p:to>
                                        <p:strVal val="hidden"/>
                                      </p:to>
                                    </p:set>
                                  </p:childTnLst>
                                </p:cTn>
                              </p:par>
                            </p:childTnLst>
                          </p:cTn>
                        </p:par>
                        <p:par>
                          <p:cTn id="45" fill="hold">
                            <p:stCondLst>
                              <p:cond delay="1000"/>
                            </p:stCondLst>
                            <p:childTnLst>
                              <p:par>
                                <p:cTn id="46" presetID="64" presetClass="path" presetSubtype="0" accel="50000" decel="50000" fill="hold" nodeType="afterEffect">
                                  <p:stCondLst>
                                    <p:cond delay="0"/>
                                  </p:stCondLst>
                                  <p:childTnLst>
                                    <p:animMotion origin="layout" path="M 5.55556E-7 0.00278 L 5.55556E-7 0.33264 " pathEditMode="relative" rAng="0" ptsTypes="AA">
                                      <p:cBhvr>
                                        <p:cTn id="47" dur="500" fill="hold"/>
                                        <p:tgtEl>
                                          <p:spTgt spid="17"/>
                                        </p:tgtEl>
                                        <p:attrNameLst>
                                          <p:attrName>ppt_x</p:attrName>
                                          <p:attrName>ppt_y</p:attrName>
                                        </p:attrNameLst>
                                      </p:cBhvr>
                                      <p:rCtr x="0" y="165"/>
                                    </p:animMotion>
                                  </p:childTnLst>
                                </p:cTn>
                              </p:par>
                            </p:childTnLst>
                          </p:cTn>
                        </p:par>
                        <p:par>
                          <p:cTn id="48" fill="hold">
                            <p:stCondLst>
                              <p:cond delay="1500"/>
                            </p:stCondLst>
                            <p:childTnLst>
                              <p:par>
                                <p:cTn id="49" presetID="63" presetClass="path" presetSubtype="0" accel="50000" decel="50000" fill="hold" nodeType="afterEffect">
                                  <p:stCondLst>
                                    <p:cond delay="0"/>
                                  </p:stCondLst>
                                  <p:childTnLst>
                                    <p:animMotion origin="layout" path="M 0.00104 -0.00139 L 0.74896 0.00231 " pathEditMode="relative" rAng="0" ptsTypes="AA">
                                      <p:cBhvr>
                                        <p:cTn id="50" dur="500" fill="hold"/>
                                        <p:tgtEl>
                                          <p:spTgt spid="6"/>
                                        </p:tgtEl>
                                        <p:attrNameLst>
                                          <p:attrName>ppt_x</p:attrName>
                                          <p:attrName>ppt_y</p:attrName>
                                        </p:attrNameLst>
                                      </p:cBhvr>
                                      <p:rCtr x="374" y="2"/>
                                    </p:animMotion>
                                  </p:childTnLst>
                                </p:cTn>
                              </p:par>
                            </p:childTnLst>
                          </p:cTn>
                        </p:par>
                        <p:par>
                          <p:cTn id="51" fill="hold">
                            <p:stCondLst>
                              <p:cond delay="2000"/>
                            </p:stCondLst>
                            <p:childTnLst>
                              <p:par>
                                <p:cTn id="52" presetID="63" presetClass="path" presetSubtype="0" accel="50000" decel="50000" fill="hold" nodeType="afterEffect">
                                  <p:stCondLst>
                                    <p:cond delay="0"/>
                                  </p:stCondLst>
                                  <p:childTnLst>
                                    <p:animMotion origin="layout" path="M 0.00104 -0.00139 L 0.74896 0.00231 " pathEditMode="relative" rAng="0" ptsTypes="AA">
                                      <p:cBhvr>
                                        <p:cTn id="53" dur="500" fill="hold"/>
                                        <p:tgtEl>
                                          <p:spTgt spid="7"/>
                                        </p:tgtEl>
                                        <p:attrNameLst>
                                          <p:attrName>ppt_x</p:attrName>
                                          <p:attrName>ppt_y</p:attrName>
                                        </p:attrNameLst>
                                      </p:cBhvr>
                                      <p:rCtr x="374" y="2"/>
                                    </p:animMotion>
                                  </p:childTnLst>
                                </p:cTn>
                              </p:par>
                            </p:childTnLst>
                          </p:cTn>
                        </p:par>
                        <p:par>
                          <p:cTn id="54" fill="hold">
                            <p:stCondLst>
                              <p:cond delay="2500"/>
                            </p:stCondLst>
                            <p:childTnLst>
                              <p:par>
                                <p:cTn id="55" presetID="63" presetClass="path" presetSubtype="0" accel="50000" decel="50000" fill="hold" nodeType="afterEffect">
                                  <p:stCondLst>
                                    <p:cond delay="0"/>
                                  </p:stCondLst>
                                  <p:childTnLst>
                                    <p:animMotion origin="layout" path="M 0.00104 -0.00139 L 0.74896 0.00231 " pathEditMode="relative" rAng="0" ptsTypes="AA">
                                      <p:cBhvr>
                                        <p:cTn id="56"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3"/>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8" presetClass="emph" presetSubtype="0" fill="hold" nodeType="clickEffect">
                                  <p:stCondLst>
                                    <p:cond delay="0"/>
                                  </p:stCondLst>
                                  <p:childTnLst>
                                    <p:animRot by="-29280000">
                                      <p:cBhvr>
                                        <p:cTn id="61" dur="1000" fill="hold"/>
                                        <p:tgtEl>
                                          <p:spTgt spid="1039"/>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spinlock.wav"/>
                                        </p:tgtEl>
                                      </p:cMediaNode>
                                    </p:audio>
                                  </p:subTnLst>
                                </p:cTn>
                              </p:par>
                            </p:childTnLst>
                          </p:cTn>
                        </p:par>
                        <p:par>
                          <p:cTn id="62" fill="hold">
                            <p:stCondLst>
                              <p:cond delay="1000"/>
                            </p:stCondLst>
                            <p:childTnLst>
                              <p:par>
                                <p:cTn id="63" presetID="64" presetClass="path" presetSubtype="0" accel="50000" decel="50000" fill="hold" nodeType="afterEffect">
                                  <p:stCondLst>
                                    <p:cond delay="0"/>
                                  </p:stCondLst>
                                  <p:childTnLst>
                                    <p:animMotion origin="layout" path="M 5.55556E-7 0.01296 L 5.55556E-7 0.68626 " pathEditMode="relative" rAng="0" ptsTypes="AA">
                                      <p:cBhvr>
                                        <p:cTn id="64" dur="1000" fill="hold"/>
                                        <p:tgtEl>
                                          <p:spTgt spid="18"/>
                                        </p:tgtEl>
                                        <p:attrNameLst>
                                          <p:attrName>ppt_x</p:attrName>
                                          <p:attrName>ppt_y</p:attrName>
                                        </p:attrNameLst>
                                      </p:cBhvr>
                                      <p:rCtr x="0" y="337"/>
                                    </p:animMotion>
                                  </p:childTnLst>
                                </p:cTn>
                              </p:par>
                              <p:par>
                                <p:cTn id="65" presetID="2" presetClass="exit" presetSubtype="1" fill="hold" nodeType="withEffect">
                                  <p:stCondLst>
                                    <p:cond delay="0"/>
                                  </p:stCondLst>
                                  <p:childTnLst>
                                    <p:anim calcmode="lin" valueType="num">
                                      <p:cBhvr additive="base">
                                        <p:cTn id="66" dur="500"/>
                                        <p:tgtEl>
                                          <p:spTgt spid="17"/>
                                        </p:tgtEl>
                                        <p:attrNameLst>
                                          <p:attrName>ppt_x</p:attrName>
                                        </p:attrNameLst>
                                      </p:cBhvr>
                                      <p:tavLst>
                                        <p:tav tm="0">
                                          <p:val>
                                            <p:strVal val="ppt_x"/>
                                          </p:val>
                                        </p:tav>
                                        <p:tav tm="100000">
                                          <p:val>
                                            <p:strVal val="ppt_x"/>
                                          </p:val>
                                        </p:tav>
                                      </p:tavLst>
                                    </p:anim>
                                    <p:anim calcmode="lin" valueType="num">
                                      <p:cBhvr additive="base">
                                        <p:cTn id="67" dur="500"/>
                                        <p:tgtEl>
                                          <p:spTgt spid="17"/>
                                        </p:tgtEl>
                                        <p:attrNameLst>
                                          <p:attrName>ppt_y</p:attrName>
                                        </p:attrNameLst>
                                      </p:cBhvr>
                                      <p:tavLst>
                                        <p:tav tm="0">
                                          <p:val>
                                            <p:strVal val="ppt_y"/>
                                          </p:val>
                                        </p:tav>
                                        <p:tav tm="100000">
                                          <p:val>
                                            <p:strVal val="0-ppt_h/2"/>
                                          </p:val>
                                        </p:tav>
                                      </p:tavLst>
                                    </p:anim>
                                    <p:set>
                                      <p:cBhvr>
                                        <p:cTn id="68" dur="1" fill="hold">
                                          <p:stCondLst>
                                            <p:cond delay="499"/>
                                          </p:stCondLst>
                                        </p:cTn>
                                        <p:tgtEl>
                                          <p:spTgt spid="17"/>
                                        </p:tgtEl>
                                        <p:attrNameLst>
                                          <p:attrName>style.visibility</p:attrName>
                                        </p:attrNameLst>
                                      </p:cBhvr>
                                      <p:to>
                                        <p:strVal val="hidden"/>
                                      </p:to>
                                    </p:set>
                                  </p:childTnLst>
                                </p:cTn>
                              </p:par>
                              <p:par>
                                <p:cTn id="69" presetID="2" presetClass="exit" presetSubtype="8"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0-ppt_w/2"/>
                                          </p:val>
                                        </p:tav>
                                      </p:tavLst>
                                    </p:anim>
                                    <p:anim calcmode="lin" valueType="num">
                                      <p:cBhvr additive="base">
                                        <p:cTn id="71" dur="500"/>
                                        <p:tgtEl>
                                          <p:spTgt spid="6"/>
                                        </p:tgtEl>
                                        <p:attrNameLst>
                                          <p:attrName>ppt_y</p:attrName>
                                        </p:attrNameLst>
                                      </p:cBhvr>
                                      <p:tavLst>
                                        <p:tav tm="0">
                                          <p:val>
                                            <p:strVal val="ppt_y"/>
                                          </p:val>
                                        </p:tav>
                                        <p:tav tm="100000">
                                          <p:val>
                                            <p:strVal val="ppt_y"/>
                                          </p:val>
                                        </p:tav>
                                      </p:tavLst>
                                    </p:anim>
                                    <p:set>
                                      <p:cBhvr>
                                        <p:cTn id="72" dur="1" fill="hold">
                                          <p:stCondLst>
                                            <p:cond delay="499"/>
                                          </p:stCondLst>
                                        </p:cTn>
                                        <p:tgtEl>
                                          <p:spTgt spid="6"/>
                                        </p:tgtEl>
                                        <p:attrNameLst>
                                          <p:attrName>style.visibility</p:attrName>
                                        </p:attrNameLst>
                                      </p:cBhvr>
                                      <p:to>
                                        <p:strVal val="hidden"/>
                                      </p:to>
                                    </p:set>
                                  </p:childTnLst>
                                </p:cTn>
                              </p:par>
                              <p:par>
                                <p:cTn id="73" presetID="2" presetClass="exit" presetSubtype="8" fill="hold" nodeType="withEffect">
                                  <p:stCondLst>
                                    <p:cond delay="0"/>
                                  </p:stCondLst>
                                  <p:childTnLst>
                                    <p:anim calcmode="lin" valueType="num">
                                      <p:cBhvr additive="base">
                                        <p:cTn id="74" dur="500"/>
                                        <p:tgtEl>
                                          <p:spTgt spid="7"/>
                                        </p:tgtEl>
                                        <p:attrNameLst>
                                          <p:attrName>ppt_x</p:attrName>
                                        </p:attrNameLst>
                                      </p:cBhvr>
                                      <p:tavLst>
                                        <p:tav tm="0">
                                          <p:val>
                                            <p:strVal val="ppt_x"/>
                                          </p:val>
                                        </p:tav>
                                        <p:tav tm="100000">
                                          <p:val>
                                            <p:strVal val="0-ppt_w/2"/>
                                          </p:val>
                                        </p:tav>
                                      </p:tavLst>
                                    </p:anim>
                                    <p:anim calcmode="lin" valueType="num">
                                      <p:cBhvr additive="base">
                                        <p:cTn id="75" dur="500"/>
                                        <p:tgtEl>
                                          <p:spTgt spid="7"/>
                                        </p:tgtEl>
                                        <p:attrNameLst>
                                          <p:attrName>ppt_y</p:attrName>
                                        </p:attrNameLst>
                                      </p:cBhvr>
                                      <p:tavLst>
                                        <p:tav tm="0">
                                          <p:val>
                                            <p:strVal val="ppt_y"/>
                                          </p:val>
                                        </p:tav>
                                        <p:tav tm="100000">
                                          <p:val>
                                            <p:strVal val="ppt_y"/>
                                          </p:val>
                                        </p:tav>
                                      </p:tavLst>
                                    </p:anim>
                                    <p:set>
                                      <p:cBhvr>
                                        <p:cTn id="76" dur="1" fill="hold">
                                          <p:stCondLst>
                                            <p:cond delay="499"/>
                                          </p:stCondLst>
                                        </p:cTn>
                                        <p:tgtEl>
                                          <p:spTgt spid="7"/>
                                        </p:tgtEl>
                                        <p:attrNameLst>
                                          <p:attrName>style.visibility</p:attrName>
                                        </p:attrNameLst>
                                      </p:cBhvr>
                                      <p:to>
                                        <p:strVal val="hidden"/>
                                      </p:to>
                                    </p:set>
                                  </p:childTnLst>
                                </p:cTn>
                              </p:par>
                              <p:par>
                                <p:cTn id="77" presetID="2" presetClass="exit" presetSubtype="8" fill="hold" nodeType="withEffect">
                                  <p:stCondLst>
                                    <p:cond delay="0"/>
                                  </p:stCondLst>
                                  <p:childTnLst>
                                    <p:anim calcmode="lin" valueType="num">
                                      <p:cBhvr additive="base">
                                        <p:cTn id="78" dur="500"/>
                                        <p:tgtEl>
                                          <p:spTgt spid="8"/>
                                        </p:tgtEl>
                                        <p:attrNameLst>
                                          <p:attrName>ppt_x</p:attrName>
                                        </p:attrNameLst>
                                      </p:cBhvr>
                                      <p:tavLst>
                                        <p:tav tm="0">
                                          <p:val>
                                            <p:strVal val="ppt_x"/>
                                          </p:val>
                                        </p:tav>
                                        <p:tav tm="100000">
                                          <p:val>
                                            <p:strVal val="0-ppt_w/2"/>
                                          </p:val>
                                        </p:tav>
                                      </p:tavLst>
                                    </p:anim>
                                    <p:anim calcmode="lin" valueType="num">
                                      <p:cBhvr additive="base">
                                        <p:cTn id="79" dur="500"/>
                                        <p:tgtEl>
                                          <p:spTgt spid="8"/>
                                        </p:tgtEl>
                                        <p:attrNameLst>
                                          <p:attrName>ppt_y</p:attrName>
                                        </p:attrNameLst>
                                      </p:cBhvr>
                                      <p:tavLst>
                                        <p:tav tm="0">
                                          <p:val>
                                            <p:strVal val="ppt_y"/>
                                          </p:val>
                                        </p:tav>
                                        <p:tav tm="100000">
                                          <p:val>
                                            <p:strVal val="ppt_y"/>
                                          </p:val>
                                        </p:tav>
                                      </p:tavLst>
                                    </p:anim>
                                    <p:set>
                                      <p:cBhvr>
                                        <p:cTn id="80" dur="1" fill="hold">
                                          <p:stCondLst>
                                            <p:cond delay="499"/>
                                          </p:stCondLst>
                                        </p:cTn>
                                        <p:tgtEl>
                                          <p:spTgt spid="8"/>
                                        </p:tgtEl>
                                        <p:attrNameLst>
                                          <p:attrName>style.visibility</p:attrName>
                                        </p:attrNameLst>
                                      </p:cBhvr>
                                      <p:to>
                                        <p:strVal val="hidden"/>
                                      </p:to>
                                    </p:set>
                                  </p:childTnLst>
                                </p:cTn>
                              </p:par>
                            </p:childTnLst>
                          </p:cTn>
                        </p:par>
                        <p:par>
                          <p:cTn id="81" fill="hold">
                            <p:stCondLst>
                              <p:cond delay="2000"/>
                            </p:stCondLst>
                            <p:childTnLst>
                              <p:par>
                                <p:cTn id="82" presetID="63" presetClass="path" presetSubtype="0" accel="50000" decel="50000" fill="hold" nodeType="afterEffect">
                                  <p:stCondLst>
                                    <p:cond delay="0"/>
                                  </p:stCondLst>
                                  <p:childTnLst>
                                    <p:animMotion origin="layout" path="M 0.00104 4.43211E-6 L 1.49115 0.00717 " pathEditMode="relative" rAng="0" ptsTypes="AA">
                                      <p:cBhvr>
                                        <p:cTn id="83" dur="500" fill="hold"/>
                                        <p:tgtEl>
                                          <p:spTgt spid="11"/>
                                        </p:tgtEl>
                                        <p:attrNameLst>
                                          <p:attrName>ppt_x</p:attrName>
                                          <p:attrName>ppt_y</p:attrName>
                                        </p:attrNameLst>
                                      </p:cBhvr>
                                      <p:rCtr x="745" y="3"/>
                                    </p:animMotion>
                                  </p:childTnLst>
                                </p:cTn>
                              </p:par>
                            </p:childTnLst>
                          </p:cTn>
                        </p:par>
                        <p:par>
                          <p:cTn id="84" fill="hold">
                            <p:stCondLst>
                              <p:cond delay="2500"/>
                            </p:stCondLst>
                            <p:childTnLst>
                              <p:par>
                                <p:cTn id="85" presetID="63" presetClass="path" presetSubtype="0" accel="50000" decel="50000" fill="hold" nodeType="afterEffect">
                                  <p:stCondLst>
                                    <p:cond delay="0"/>
                                  </p:stCondLst>
                                  <p:childTnLst>
                                    <p:animMotion origin="layout" path="M 0.00104 4.43211E-6 L 1.49115 0.00717 " pathEditMode="relative" rAng="0" ptsTypes="AA">
                                      <p:cBhvr>
                                        <p:cTn id="86" dur="500" fill="hold"/>
                                        <p:tgtEl>
                                          <p:spTgt spid="14"/>
                                        </p:tgtEl>
                                        <p:attrNameLst>
                                          <p:attrName>ppt_x</p:attrName>
                                          <p:attrName>ppt_y</p:attrName>
                                        </p:attrNameLst>
                                      </p:cBhvr>
                                      <p:rCtr x="745" y="3"/>
                                    </p:animMotion>
                                  </p:childTnLst>
                                </p:cTn>
                              </p:par>
                            </p:childTnLst>
                          </p:cTn>
                        </p:par>
                        <p:par>
                          <p:cTn id="87" fill="hold">
                            <p:stCondLst>
                              <p:cond delay="3000"/>
                            </p:stCondLst>
                            <p:childTnLst>
                              <p:par>
                                <p:cTn id="88" presetID="63" presetClass="path" presetSubtype="0" accel="50000" decel="50000" fill="hold" nodeType="afterEffect">
                                  <p:stCondLst>
                                    <p:cond delay="0"/>
                                  </p:stCondLst>
                                  <p:childTnLst>
                                    <p:animMotion origin="layout" path="M 0.00104 4.43211E-6 L 1.49115 0.00717 " pathEditMode="relative" rAng="0" ptsTypes="AA">
                                      <p:cBhvr>
                                        <p:cTn id="89"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9" presetClass="emph" presetSubtype="0" nodeType="clickEffect">
                                  <p:stCondLst>
                                    <p:cond delay="0"/>
                                  </p:stCondLst>
                                  <p:childTnLst>
                                    <p:set>
                                      <p:cBhvr rctx="PPT">
                                        <p:cTn id="94" dur="indefinite"/>
                                        <p:tgtEl>
                                          <p:spTgt spid="11"/>
                                        </p:tgtEl>
                                        <p:attrNameLst>
                                          <p:attrName>style.opacity</p:attrName>
                                        </p:attrNameLst>
                                      </p:cBhvr>
                                      <p:to>
                                        <p:strVal val="0.5"/>
                                      </p:to>
                                    </p:set>
                                    <p:animEffect filter="image" prLst="opacity: 0.5">
                                      <p:cBhvr rctx="IE">
                                        <p:cTn id="95" dur="indefinite"/>
                                        <p:tgtEl>
                                          <p:spTgt spid="11"/>
                                        </p:tgtEl>
                                      </p:cBhvr>
                                    </p:animEffect>
                                  </p:childTnLst>
                                  <p:subTnLst>
                                    <p:audio>
                                      <p:cMediaNode>
                                        <p:cTn display="0" masterRel="sameClick">
                                          <p:stCondLst>
                                            <p:cond evt="begin" delay="0">
                                              <p:tn val="93"/>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4"/>
                    </p:tgtEl>
                  </p:cond>
                </p:stCondLst>
                <p:endSync evt="end" delay="0">
                  <p:rtn val="all"/>
                </p:endSync>
                <p:childTnLst>
                  <p:par>
                    <p:cTn id="97" fill="hold">
                      <p:stCondLst>
                        <p:cond delay="0"/>
                      </p:stCondLst>
                      <p:childTnLst>
                        <p:par>
                          <p:cTn id="98" fill="hold">
                            <p:stCondLst>
                              <p:cond delay="0"/>
                            </p:stCondLst>
                            <p:childTnLst>
                              <p:par>
                                <p:cTn id="99" presetID="9" presetClass="emph" presetSubtype="0" nodeType="clickEffect">
                                  <p:stCondLst>
                                    <p:cond delay="0"/>
                                  </p:stCondLst>
                                  <p:childTnLst>
                                    <p:set>
                                      <p:cBhvr rctx="PPT">
                                        <p:cTn id="100" dur="indefinite"/>
                                        <p:tgtEl>
                                          <p:spTgt spid="4"/>
                                        </p:tgtEl>
                                        <p:attrNameLst>
                                          <p:attrName>style.opacity</p:attrName>
                                        </p:attrNameLst>
                                      </p:cBhvr>
                                      <p:to>
                                        <p:strVal val="0.5"/>
                                      </p:to>
                                    </p:set>
                                    <p:animEffect filter="image" prLst="opacity: 0.5">
                                      <p:cBhvr rctx="IE">
                                        <p:cTn id="101" dur="indefinite"/>
                                        <p:tgtEl>
                                          <p:spTgt spid="4"/>
                                        </p:tgtEl>
                                      </p:cBhvr>
                                    </p:animEffect>
                                  </p:childTnLst>
                                  <p:subTnLst>
                                    <p:audio>
                                      <p:cMediaNode>
                                        <p:cTn display="0" masterRel="sameClick">
                                          <p:stCondLst>
                                            <p:cond evt="begin" delay="0">
                                              <p:tn val="99"/>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8" presetClass="emph" presetSubtype="0" fill="hold" nodeType="clickEffect">
                                  <p:stCondLst>
                                    <p:cond delay="0"/>
                                  </p:stCondLst>
                                  <p:childTnLst>
                                    <p:animRot by="38520000">
                                      <p:cBhvr>
                                        <p:cTn id="124" dur="1000" fill="hold"/>
                                        <p:tgtEl>
                                          <p:spTgt spid="1039"/>
                                        </p:tgtEl>
                                        <p:attrNameLst>
                                          <p:attrName>r</p:attrName>
                                        </p:attrNameLst>
                                      </p:cBhvr>
                                    </p:animRot>
                                  </p:childTnLst>
                                  <p:subTnLst>
                                    <p:audio>
                                      <p:cMediaNode>
                                        <p:cTn display="0" masterRel="sameClick">
                                          <p:stCondLst>
                                            <p:cond evt="begin" delay="0">
                                              <p:tn val="123"/>
                                            </p:cond>
                                          </p:stCondLst>
                                          <p:endCondLst>
                                            <p:cond evt="onStopAudio" delay="0">
                                              <p:tgtEl>
                                                <p:sldTgt/>
                                              </p:tgtEl>
                                            </p:cond>
                                          </p:endCondLst>
                                        </p:cTn>
                                        <p:tgtEl>
                                          <p:sndTgt r:embed="rId3" name="spinlock.wav"/>
                                        </p:tgtEl>
                                      </p:cMediaNode>
                                    </p:audio>
                                  </p:subTnLst>
                                </p:cTn>
                              </p:par>
                            </p:childTnLst>
                          </p:cTn>
                        </p:par>
                        <p:par>
                          <p:cTn id="125" fill="hold">
                            <p:stCondLst>
                              <p:cond delay="1000"/>
                            </p:stCondLst>
                            <p:childTnLst>
                              <p:par>
                                <p:cTn id="126" presetID="8" presetClass="emph" presetSubtype="0" autoRev="1" fill="hold" nodeType="afterEffect">
                                  <p:stCondLst>
                                    <p:cond delay="0"/>
                                  </p:stCondLst>
                                  <p:childTnLst>
                                    <p:animRot by="-3600000">
                                      <p:cBhvr>
                                        <p:cTn id="127" dur="500" fill="hold"/>
                                        <p:tgtEl>
                                          <p:spTgt spid="98"/>
                                        </p:tgtEl>
                                        <p:attrNameLst>
                                          <p:attrName>r</p:attrName>
                                        </p:attrNameLst>
                                      </p:cBhvr>
                                    </p:animRot>
                                  </p:childTnLst>
                                  <p:subTnLst>
                                    <p:audio>
                                      <p:cMediaNode>
                                        <p:cTn display="0" masterRel="sameClick">
                                          <p:stCondLst>
                                            <p:cond evt="begin" delay="0">
                                              <p:tn val="126"/>
                                            </p:cond>
                                          </p:stCondLst>
                                          <p:endCondLst>
                                            <p:cond evt="onStopAudio" delay="0">
                                              <p:tgtEl>
                                                <p:sldTgt/>
                                              </p:tgtEl>
                                            </p:cond>
                                          </p:endCondLst>
                                        </p:cTn>
                                        <p:tgtEl>
                                          <p:sndTgt r:embed="rId5" name="opensafe.wav"/>
                                        </p:tgtEl>
                                      </p:cMediaNode>
                                    </p:audio>
                                  </p:subTnLst>
                                </p:cTn>
                              </p:par>
                              <p:par>
                                <p:cTn id="128" presetID="2" presetClass="exit" presetSubtype="8" fill="hold" nodeType="withEffect">
                                  <p:stCondLst>
                                    <p:cond delay="0"/>
                                  </p:stCondLst>
                                  <p:childTnLst>
                                    <p:anim calcmode="lin" valueType="num">
                                      <p:cBhvr additive="base">
                                        <p:cTn id="129" dur="500"/>
                                        <p:tgtEl>
                                          <p:spTgt spid="11"/>
                                        </p:tgtEl>
                                        <p:attrNameLst>
                                          <p:attrName>ppt_x</p:attrName>
                                        </p:attrNameLst>
                                      </p:cBhvr>
                                      <p:tavLst>
                                        <p:tav tm="0">
                                          <p:val>
                                            <p:strVal val="ppt_x"/>
                                          </p:val>
                                        </p:tav>
                                        <p:tav tm="100000">
                                          <p:val>
                                            <p:strVal val="0-ppt_w/2"/>
                                          </p:val>
                                        </p:tav>
                                      </p:tavLst>
                                    </p:anim>
                                    <p:anim calcmode="lin" valueType="num">
                                      <p:cBhvr additive="base">
                                        <p:cTn id="130" dur="500"/>
                                        <p:tgtEl>
                                          <p:spTgt spid="11"/>
                                        </p:tgtEl>
                                        <p:attrNameLst>
                                          <p:attrName>ppt_y</p:attrName>
                                        </p:attrNameLst>
                                      </p:cBhvr>
                                      <p:tavLst>
                                        <p:tav tm="0">
                                          <p:val>
                                            <p:strVal val="ppt_y"/>
                                          </p:val>
                                        </p:tav>
                                        <p:tav tm="100000">
                                          <p:val>
                                            <p:strVal val="ppt_y"/>
                                          </p:val>
                                        </p:tav>
                                      </p:tavLst>
                                    </p:anim>
                                    <p:set>
                                      <p:cBhvr>
                                        <p:cTn id="131" dur="1" fill="hold">
                                          <p:stCondLst>
                                            <p:cond delay="499"/>
                                          </p:stCondLst>
                                        </p:cTn>
                                        <p:tgtEl>
                                          <p:spTgt spid="11"/>
                                        </p:tgtEl>
                                        <p:attrNameLst>
                                          <p:attrName>style.visibility</p:attrName>
                                        </p:attrNameLst>
                                      </p:cBhvr>
                                      <p:to>
                                        <p:strVal val="hidden"/>
                                      </p:to>
                                    </p:set>
                                  </p:childTnLst>
                                </p:cTn>
                              </p:par>
                              <p:par>
                                <p:cTn id="132" presetID="2" presetClass="exit" presetSubtype="8" fill="hold" nodeType="withEffect">
                                  <p:stCondLst>
                                    <p:cond delay="0"/>
                                  </p:stCondLst>
                                  <p:childTnLst>
                                    <p:anim calcmode="lin" valueType="num">
                                      <p:cBhvr additive="base">
                                        <p:cTn id="133" dur="500"/>
                                        <p:tgtEl>
                                          <p:spTgt spid="14"/>
                                        </p:tgtEl>
                                        <p:attrNameLst>
                                          <p:attrName>ppt_x</p:attrName>
                                        </p:attrNameLst>
                                      </p:cBhvr>
                                      <p:tavLst>
                                        <p:tav tm="0">
                                          <p:val>
                                            <p:strVal val="ppt_x"/>
                                          </p:val>
                                        </p:tav>
                                        <p:tav tm="100000">
                                          <p:val>
                                            <p:strVal val="0-ppt_w/2"/>
                                          </p:val>
                                        </p:tav>
                                      </p:tavLst>
                                    </p:anim>
                                    <p:anim calcmode="lin" valueType="num">
                                      <p:cBhvr additive="base">
                                        <p:cTn id="134" dur="500"/>
                                        <p:tgtEl>
                                          <p:spTgt spid="14"/>
                                        </p:tgtEl>
                                        <p:attrNameLst>
                                          <p:attrName>ppt_y</p:attrName>
                                        </p:attrNameLst>
                                      </p:cBhvr>
                                      <p:tavLst>
                                        <p:tav tm="0">
                                          <p:val>
                                            <p:strVal val="ppt_y"/>
                                          </p:val>
                                        </p:tav>
                                        <p:tav tm="100000">
                                          <p:val>
                                            <p:strVal val="ppt_y"/>
                                          </p:val>
                                        </p:tav>
                                      </p:tavLst>
                                    </p:anim>
                                    <p:set>
                                      <p:cBhvr>
                                        <p:cTn id="135" dur="1" fill="hold">
                                          <p:stCondLst>
                                            <p:cond delay="499"/>
                                          </p:stCondLst>
                                        </p:cTn>
                                        <p:tgtEl>
                                          <p:spTgt spid="14"/>
                                        </p:tgtEl>
                                        <p:attrNameLst>
                                          <p:attrName>style.visibility</p:attrName>
                                        </p:attrNameLst>
                                      </p:cBhvr>
                                      <p:to>
                                        <p:strVal val="hidden"/>
                                      </p:to>
                                    </p:set>
                                  </p:childTnLst>
                                </p:cTn>
                              </p:par>
                              <p:par>
                                <p:cTn id="136" presetID="2" presetClass="exit" presetSubtype="8" fill="hold" nodeType="withEffect">
                                  <p:stCondLst>
                                    <p:cond delay="0"/>
                                  </p:stCondLst>
                                  <p:childTnLst>
                                    <p:anim calcmode="lin" valueType="num">
                                      <p:cBhvr additive="base">
                                        <p:cTn id="137" dur="500"/>
                                        <p:tgtEl>
                                          <p:spTgt spid="15"/>
                                        </p:tgtEl>
                                        <p:attrNameLst>
                                          <p:attrName>ppt_x</p:attrName>
                                        </p:attrNameLst>
                                      </p:cBhvr>
                                      <p:tavLst>
                                        <p:tav tm="0">
                                          <p:val>
                                            <p:strVal val="ppt_x"/>
                                          </p:val>
                                        </p:tav>
                                        <p:tav tm="100000">
                                          <p:val>
                                            <p:strVal val="0-ppt_w/2"/>
                                          </p:val>
                                        </p:tav>
                                      </p:tavLst>
                                    </p:anim>
                                    <p:anim calcmode="lin" valueType="num">
                                      <p:cBhvr additive="base">
                                        <p:cTn id="138" dur="500"/>
                                        <p:tgtEl>
                                          <p:spTgt spid="15"/>
                                        </p:tgtEl>
                                        <p:attrNameLst>
                                          <p:attrName>ppt_y</p:attrName>
                                        </p:attrNameLst>
                                      </p:cBhvr>
                                      <p:tavLst>
                                        <p:tav tm="0">
                                          <p:val>
                                            <p:strVal val="ppt_y"/>
                                          </p:val>
                                        </p:tav>
                                        <p:tav tm="100000">
                                          <p:val>
                                            <p:strVal val="ppt_y"/>
                                          </p:val>
                                        </p:tav>
                                      </p:tavLst>
                                    </p:anim>
                                    <p:set>
                                      <p:cBhvr>
                                        <p:cTn id="139" dur="1" fill="hold">
                                          <p:stCondLst>
                                            <p:cond delay="499"/>
                                          </p:stCondLst>
                                        </p:cTn>
                                        <p:tgtEl>
                                          <p:spTgt spid="15"/>
                                        </p:tgtEl>
                                        <p:attrNameLst>
                                          <p:attrName>style.visibility</p:attrName>
                                        </p:attrNameLst>
                                      </p:cBhvr>
                                      <p:to>
                                        <p:strVal val="hidden"/>
                                      </p:to>
                                    </p:set>
                                  </p:childTnLst>
                                </p:cTn>
                              </p:par>
                              <p:par>
                                <p:cTn id="140" presetID="2" presetClass="exit" presetSubtype="1" fill="hold" nodeType="withEffect">
                                  <p:stCondLst>
                                    <p:cond delay="0"/>
                                  </p:stCondLst>
                                  <p:childTnLst>
                                    <p:anim calcmode="lin" valueType="num">
                                      <p:cBhvr additive="base">
                                        <p:cTn id="141" dur="500"/>
                                        <p:tgtEl>
                                          <p:spTgt spid="18"/>
                                        </p:tgtEl>
                                        <p:attrNameLst>
                                          <p:attrName>ppt_x</p:attrName>
                                        </p:attrNameLst>
                                      </p:cBhvr>
                                      <p:tavLst>
                                        <p:tav tm="0">
                                          <p:val>
                                            <p:strVal val="ppt_x"/>
                                          </p:val>
                                        </p:tav>
                                        <p:tav tm="100000">
                                          <p:val>
                                            <p:strVal val="ppt_x"/>
                                          </p:val>
                                        </p:tav>
                                      </p:tavLst>
                                    </p:anim>
                                    <p:anim calcmode="lin" valueType="num">
                                      <p:cBhvr additive="base">
                                        <p:cTn id="142" dur="500"/>
                                        <p:tgtEl>
                                          <p:spTgt spid="18"/>
                                        </p:tgtEl>
                                        <p:attrNameLst>
                                          <p:attrName>ppt_y</p:attrName>
                                        </p:attrNameLst>
                                      </p:cBhvr>
                                      <p:tavLst>
                                        <p:tav tm="0">
                                          <p:val>
                                            <p:strVal val="ppt_y"/>
                                          </p:val>
                                        </p:tav>
                                        <p:tav tm="100000">
                                          <p:val>
                                            <p:strVal val="0-ppt_h/2"/>
                                          </p:val>
                                        </p:tav>
                                      </p:tavLst>
                                    </p:anim>
                                    <p:set>
                                      <p:cBhvr>
                                        <p:cTn id="1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4"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4"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5" name="직사각형 4"/>
          <p:cNvSpPr/>
          <p:nvPr/>
        </p:nvSpPr>
        <p:spPr>
          <a:xfrm>
            <a:off x="2140886" y="785794"/>
            <a:ext cx="486222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smtClean="0">
                <a:ln w="11430"/>
                <a:solidFill>
                  <a:srgbClr val="F8F8F8"/>
                </a:solidFill>
                <a:effectLst>
                  <a:outerShdw blurRad="25400" algn="tl" rotWithShape="0">
                    <a:srgbClr val="000000">
                      <a:alpha val="43000"/>
                    </a:srgbClr>
                  </a:outerShdw>
                </a:effectLst>
                <a:latin typeface="Century Gothic" pitchFamily="34" charset="0"/>
              </a:rPr>
              <a:t>Steal 5 points</a:t>
            </a:r>
            <a:endPar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endParaRP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What is it?</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a banana</a:t>
              </a: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a lemon</a:t>
              </a:r>
            </a:p>
            <a:p>
              <a:pPr algn="ctr"/>
              <a:endParaRPr lang="en-US" sz="2800" dirty="0">
                <a:solidFill>
                  <a:schemeClr val="bg1"/>
                </a:solidFill>
              </a:endParaRPr>
            </a:p>
          </p:txBody>
        </p:sp>
        <p:sp>
          <p:nvSpPr>
            <p:cNvPr id="39" name="TextBox 38"/>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a mango</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sour</a:t>
              </a:r>
            </a:p>
            <a:p>
              <a:pPr algn="ct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a:solidFill>
                    <a:schemeClr val="bg1"/>
                  </a:solidFill>
                  <a:latin typeface="Century Gothic" pitchFamily="34" charset="0"/>
                </a:rPr>
                <a:t>It’s sweet</a:t>
              </a:r>
              <a:endParaRPr lang="en-US" sz="2800" dirty="0">
                <a:solidFill>
                  <a:schemeClr val="bg1"/>
                </a:solidFill>
              </a:endParaRP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sweet and sour</a:t>
              </a:r>
            </a:p>
            <a:p>
              <a:pPr algn="ct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hard</a:t>
              </a:r>
            </a:p>
            <a:p>
              <a:pPr algn="ct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hot</a:t>
              </a: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soft</a:t>
              </a:r>
            </a:p>
            <a:p>
              <a:pPr algn="ctr"/>
              <a:endParaRPr lang="en-US" sz="2800" dirty="0">
                <a:solidFill>
                  <a:schemeClr val="bg1"/>
                </a:solidFill>
              </a:endParaRPr>
            </a:p>
          </p:txBody>
        </p:sp>
        <p:sp>
          <p:nvSpPr>
            <p:cNvPr id="91" name="TextBox 90"/>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taste?</a:t>
              </a: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feel?</a:t>
              </a: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21" descr="lemon mada_1"/>
          <p:cNvPicPr>
            <a:picLocks noChangeAspect="1" noChangeArrowheads="1"/>
          </p:cNvPicPr>
          <p:nvPr/>
        </p:nvPicPr>
        <p:blipFill>
          <a:blip r:embed="rId12"/>
          <a:srcRect/>
          <a:stretch>
            <a:fillRect/>
          </a:stretch>
        </p:blipFill>
        <p:spPr bwMode="auto">
          <a:xfrm>
            <a:off x="6892428" y="3190954"/>
            <a:ext cx="652463" cy="5937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8" presetClass="emph" presetSubtype="0" fill="hold" nodeType="clickEffect">
                                  <p:stCondLst>
                                    <p:cond delay="0"/>
                                  </p:stCondLst>
                                  <p:childTnLst>
                                    <p:animRot by="-29280000">
                                      <p:cBhvr>
                                        <p:cTn id="34" dur="1000" fill="hold"/>
                                        <p:tgtEl>
                                          <p:spTgt spid="10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spinlock.wav"/>
                                        </p:tgtEl>
                                      </p:cMediaNode>
                                    </p:audio>
                                  </p:subTnLst>
                                </p:cTn>
                              </p:par>
                            </p:childTnLst>
                          </p:cTn>
                        </p:par>
                        <p:par>
                          <p:cTn id="35" fill="hold">
                            <p:stCondLst>
                              <p:cond delay="1000"/>
                            </p:stCondLst>
                            <p:childTnLst>
                              <p:par>
                                <p:cTn id="36" presetID="64" presetClass="path" presetSubtype="0" accel="50000" decel="50000" fill="hold" nodeType="afterEffect">
                                  <p:stCondLst>
                                    <p:cond delay="0"/>
                                  </p:stCondLst>
                                  <p:childTnLst>
                                    <p:animMotion origin="layout" path="M 5.55556E-7 0.01296 L 5.55556E-7 0.68626 " pathEditMode="relative" rAng="0" ptsTypes="AA">
                                      <p:cBhvr>
                                        <p:cTn id="37" dur="1000" fill="hold"/>
                                        <p:tgtEl>
                                          <p:spTgt spid="18"/>
                                        </p:tgtEl>
                                        <p:attrNameLst>
                                          <p:attrName>ppt_x</p:attrName>
                                          <p:attrName>ppt_y</p:attrName>
                                        </p:attrNameLst>
                                      </p:cBhvr>
                                      <p:rCtr x="0" y="337"/>
                                    </p:animMotion>
                                  </p:childTnLst>
                                </p:cTn>
                              </p:par>
                              <p:par>
                                <p:cTn id="38" presetID="2" presetClass="exit" presetSubtype="1" fill="hold" nodeType="withEffect">
                                  <p:stCondLst>
                                    <p:cond delay="0"/>
                                  </p:stCondLst>
                                  <p:childTnLst>
                                    <p:anim calcmode="lin" valueType="num">
                                      <p:cBhvr additive="base">
                                        <p:cTn id="39" dur="500"/>
                                        <p:tgtEl>
                                          <p:spTgt spid="17"/>
                                        </p:tgtEl>
                                        <p:attrNameLst>
                                          <p:attrName>ppt_x</p:attrName>
                                        </p:attrNameLst>
                                      </p:cBhvr>
                                      <p:tavLst>
                                        <p:tav tm="0">
                                          <p:val>
                                            <p:strVal val="ppt_x"/>
                                          </p:val>
                                        </p:tav>
                                        <p:tav tm="100000">
                                          <p:val>
                                            <p:strVal val="ppt_x"/>
                                          </p:val>
                                        </p:tav>
                                      </p:tavLst>
                                    </p:anim>
                                    <p:anim calcmode="lin" valueType="num">
                                      <p:cBhvr additive="base">
                                        <p:cTn id="40" dur="500"/>
                                        <p:tgtEl>
                                          <p:spTgt spid="17"/>
                                        </p:tgtEl>
                                        <p:attrNameLst>
                                          <p:attrName>ppt_y</p:attrName>
                                        </p:attrNameLst>
                                      </p:cBhvr>
                                      <p:tavLst>
                                        <p:tav tm="0">
                                          <p:val>
                                            <p:strVal val="ppt_y"/>
                                          </p:val>
                                        </p:tav>
                                        <p:tav tm="100000">
                                          <p:val>
                                            <p:strVal val="0-ppt_h/2"/>
                                          </p:val>
                                        </p:tav>
                                      </p:tavLst>
                                    </p:anim>
                                    <p:set>
                                      <p:cBhvr>
                                        <p:cTn id="41" dur="1" fill="hold">
                                          <p:stCondLst>
                                            <p:cond delay="499"/>
                                          </p:stCondLst>
                                        </p:cTn>
                                        <p:tgtEl>
                                          <p:spTgt spid="17"/>
                                        </p:tgtEl>
                                        <p:attrNameLst>
                                          <p:attrName>style.visibility</p:attrName>
                                        </p:attrNameLst>
                                      </p:cBhvr>
                                      <p:to>
                                        <p:strVal val="hidden"/>
                                      </p:to>
                                    </p:set>
                                  </p:childTnLst>
                                </p:cTn>
                              </p:par>
                              <p:par>
                                <p:cTn id="42" presetID="2" presetClass="exit" presetSubtype="8" fill="hold" nodeType="with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0-ppt_w/2"/>
                                          </p:val>
                                        </p:tav>
                                      </p:tavLst>
                                    </p:anim>
                                    <p:anim calcmode="lin" valueType="num">
                                      <p:cBhvr additive="base">
                                        <p:cTn id="44" dur="500"/>
                                        <p:tgtEl>
                                          <p:spTgt spid="6"/>
                                        </p:tgtEl>
                                        <p:attrNameLst>
                                          <p:attrName>ppt_y</p:attrName>
                                        </p:attrNameLst>
                                      </p:cBhvr>
                                      <p:tavLst>
                                        <p:tav tm="0">
                                          <p:val>
                                            <p:strVal val="ppt_y"/>
                                          </p:val>
                                        </p:tav>
                                        <p:tav tm="100000">
                                          <p:val>
                                            <p:strVal val="ppt_y"/>
                                          </p:val>
                                        </p:tav>
                                      </p:tavLst>
                                    </p:anim>
                                    <p:set>
                                      <p:cBhvr>
                                        <p:cTn id="45" dur="1" fill="hold">
                                          <p:stCondLst>
                                            <p:cond delay="499"/>
                                          </p:stCondLst>
                                        </p:cTn>
                                        <p:tgtEl>
                                          <p:spTgt spid="6"/>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0-ppt_w/2"/>
                                          </p:val>
                                        </p:tav>
                                      </p:tavLst>
                                    </p:anim>
                                    <p:anim calcmode="lin" valueType="num">
                                      <p:cBhvr additive="base">
                                        <p:cTn id="48" dur="500"/>
                                        <p:tgtEl>
                                          <p:spTgt spid="7"/>
                                        </p:tgtEl>
                                        <p:attrNameLst>
                                          <p:attrName>ppt_y</p:attrName>
                                        </p:attrNameLst>
                                      </p:cBhvr>
                                      <p:tavLst>
                                        <p:tav tm="0">
                                          <p:val>
                                            <p:strVal val="ppt_y"/>
                                          </p:val>
                                        </p:tav>
                                        <p:tav tm="100000">
                                          <p:val>
                                            <p:strVal val="ppt_y"/>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8"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0-ppt_w/2"/>
                                          </p:val>
                                        </p:tav>
                                      </p:tavLst>
                                    </p:anim>
                                    <p:anim calcmode="lin" valueType="num">
                                      <p:cBhvr additive="base">
                                        <p:cTn id="52" dur="500"/>
                                        <p:tgtEl>
                                          <p:spTgt spid="8"/>
                                        </p:tgtEl>
                                        <p:attrNameLst>
                                          <p:attrName>ppt_y</p:attrName>
                                        </p:attrNameLst>
                                      </p:cBhvr>
                                      <p:tavLst>
                                        <p:tav tm="0">
                                          <p:val>
                                            <p:strVal val="ppt_y"/>
                                          </p:val>
                                        </p:tav>
                                        <p:tav tm="100000">
                                          <p:val>
                                            <p:strVal val="ppt_y"/>
                                          </p:val>
                                        </p:tav>
                                      </p:tavLst>
                                    </p:anim>
                                    <p:set>
                                      <p:cBhvr>
                                        <p:cTn id="53" dur="1" fill="hold">
                                          <p:stCondLst>
                                            <p:cond delay="499"/>
                                          </p:stCondLst>
                                        </p:cTn>
                                        <p:tgtEl>
                                          <p:spTgt spid="8"/>
                                        </p:tgtEl>
                                        <p:attrNameLst>
                                          <p:attrName>style.visibility</p:attrName>
                                        </p:attrNameLst>
                                      </p:cBhvr>
                                      <p:to>
                                        <p:strVal val="hidden"/>
                                      </p:to>
                                    </p:set>
                                  </p:childTnLst>
                                </p:cTn>
                              </p:par>
                            </p:childTnLst>
                          </p:cTn>
                        </p:par>
                        <p:par>
                          <p:cTn id="54" fill="hold">
                            <p:stCondLst>
                              <p:cond delay="2000"/>
                            </p:stCondLst>
                            <p:childTnLst>
                              <p:par>
                                <p:cTn id="55" presetID="63" presetClass="path" presetSubtype="0" accel="50000" decel="50000" fill="hold" nodeType="afterEffect">
                                  <p:stCondLst>
                                    <p:cond delay="0"/>
                                  </p:stCondLst>
                                  <p:childTnLst>
                                    <p:animMotion origin="layout" path="M 0.00104 4.43211E-6 L 1.49115 0.00717 " pathEditMode="relative" rAng="0" ptsTypes="AA">
                                      <p:cBhvr>
                                        <p:cTn id="56" dur="500" fill="hold"/>
                                        <p:tgtEl>
                                          <p:spTgt spid="11"/>
                                        </p:tgtEl>
                                        <p:attrNameLst>
                                          <p:attrName>ppt_x</p:attrName>
                                          <p:attrName>ppt_y</p:attrName>
                                        </p:attrNameLst>
                                      </p:cBhvr>
                                      <p:rCtr x="745" y="3"/>
                                    </p:animMotion>
                                  </p:childTnLst>
                                </p:cTn>
                              </p:par>
                            </p:childTnLst>
                          </p:cTn>
                        </p:par>
                        <p:par>
                          <p:cTn id="57" fill="hold">
                            <p:stCondLst>
                              <p:cond delay="2500"/>
                            </p:stCondLst>
                            <p:childTnLst>
                              <p:par>
                                <p:cTn id="58" presetID="63" presetClass="path" presetSubtype="0" accel="50000" decel="50000" fill="hold" nodeType="afterEffect">
                                  <p:stCondLst>
                                    <p:cond delay="0"/>
                                  </p:stCondLst>
                                  <p:childTnLst>
                                    <p:animMotion origin="layout" path="M 0.00104 4.43211E-6 L 1.49115 0.00717 " pathEditMode="relative" rAng="0" ptsTypes="AA">
                                      <p:cBhvr>
                                        <p:cTn id="59" dur="500" fill="hold"/>
                                        <p:tgtEl>
                                          <p:spTgt spid="14"/>
                                        </p:tgtEl>
                                        <p:attrNameLst>
                                          <p:attrName>ppt_x</p:attrName>
                                          <p:attrName>ppt_y</p:attrName>
                                        </p:attrNameLst>
                                      </p:cBhvr>
                                      <p:rCtr x="745" y="3"/>
                                    </p:animMotion>
                                  </p:childTnLst>
                                </p:cTn>
                              </p:par>
                            </p:childTnLst>
                          </p:cTn>
                        </p:par>
                        <p:par>
                          <p:cTn id="60" fill="hold">
                            <p:stCondLst>
                              <p:cond delay="3000"/>
                            </p:stCondLst>
                            <p:childTnLst>
                              <p:par>
                                <p:cTn id="61" presetID="63" presetClass="path" presetSubtype="0" accel="50000" decel="50000" fill="hold" nodeType="afterEffect">
                                  <p:stCondLst>
                                    <p:cond delay="0"/>
                                  </p:stCondLst>
                                  <p:childTnLst>
                                    <p:animMotion origin="layout" path="M 0.00104 4.43211E-6 L 1.49115 0.00717 " pathEditMode="relative" rAng="0" ptsTypes="AA">
                                      <p:cBhvr>
                                        <p:cTn id="62"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11"/>
                                        </p:tgtEl>
                                        <p:attrNameLst>
                                          <p:attrName>style.opacity</p:attrName>
                                        </p:attrNameLst>
                                      </p:cBhvr>
                                      <p:to>
                                        <p:strVal val="0.5"/>
                                      </p:to>
                                    </p:set>
                                    <p:animEffect filter="image" prLst="opacity: 0.5">
                                      <p:cBhvr rctx="IE">
                                        <p:cTn id="68" dur="indefinite"/>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8" presetClass="emph" presetSubtype="0" fill="hold" nodeType="clickEffect">
                                  <p:stCondLst>
                                    <p:cond delay="0"/>
                                  </p:stCondLst>
                                  <p:childTnLst>
                                    <p:animRot by="45600000">
                                      <p:cBhvr>
                                        <p:cTn id="73" dur="1000" fill="hold"/>
                                        <p:tgtEl>
                                          <p:spTgt spid="1039"/>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4" name="spinlock.wav"/>
                                        </p:tgtEl>
                                      </p:cMediaNode>
                                    </p:audio>
                                  </p:subTnLst>
                                </p:cTn>
                              </p:par>
                              <p:par>
                                <p:cTn id="74" presetID="2" presetClass="exit" presetSubtype="8" fill="hold" nodeType="withEffect">
                                  <p:stCondLst>
                                    <p:cond delay="0"/>
                                  </p:stCondLst>
                                  <p:childTnLst>
                                    <p:anim calcmode="lin" valueType="num">
                                      <p:cBhvr additive="base">
                                        <p:cTn id="75" dur="500"/>
                                        <p:tgtEl>
                                          <p:spTgt spid="3"/>
                                        </p:tgtEl>
                                        <p:attrNameLst>
                                          <p:attrName>ppt_x</p:attrName>
                                        </p:attrNameLst>
                                      </p:cBhvr>
                                      <p:tavLst>
                                        <p:tav tm="0">
                                          <p:val>
                                            <p:strVal val="ppt_x"/>
                                          </p:val>
                                        </p:tav>
                                        <p:tav tm="100000">
                                          <p:val>
                                            <p:strVal val="0-ppt_w/2"/>
                                          </p:val>
                                        </p:tav>
                                      </p:tavLst>
                                    </p:anim>
                                    <p:anim calcmode="lin" valueType="num">
                                      <p:cBhvr additive="base">
                                        <p:cTn id="76" dur="500"/>
                                        <p:tgtEl>
                                          <p:spTgt spid="3"/>
                                        </p:tgtEl>
                                        <p:attrNameLst>
                                          <p:attrName>ppt_y</p:attrName>
                                        </p:attrNameLst>
                                      </p:cBhvr>
                                      <p:tavLst>
                                        <p:tav tm="0">
                                          <p:val>
                                            <p:strVal val="ppt_y"/>
                                          </p:val>
                                        </p:tav>
                                        <p:tav tm="100000">
                                          <p:val>
                                            <p:strVal val="ppt_y"/>
                                          </p:val>
                                        </p:tav>
                                      </p:tavLst>
                                    </p:anim>
                                    <p:set>
                                      <p:cBhvr>
                                        <p:cTn id="77" dur="1" fill="hold">
                                          <p:stCondLst>
                                            <p:cond delay="499"/>
                                          </p:stCondLst>
                                        </p:cTn>
                                        <p:tgtEl>
                                          <p:spTgt spid="3"/>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500"/>
                                        <p:tgtEl>
                                          <p:spTgt spid="4"/>
                                        </p:tgtEl>
                                        <p:attrNameLst>
                                          <p:attrName>ppt_x</p:attrName>
                                        </p:attrNameLst>
                                      </p:cBhvr>
                                      <p:tavLst>
                                        <p:tav tm="0">
                                          <p:val>
                                            <p:strVal val="ppt_x"/>
                                          </p:val>
                                        </p:tav>
                                        <p:tav tm="100000">
                                          <p:val>
                                            <p:strVal val="0-ppt_w/2"/>
                                          </p:val>
                                        </p:tav>
                                      </p:tavLst>
                                    </p:anim>
                                    <p:anim calcmode="lin" valueType="num">
                                      <p:cBhvr additive="base">
                                        <p:cTn id="80" dur="500"/>
                                        <p:tgtEl>
                                          <p:spTgt spid="4"/>
                                        </p:tgtEl>
                                        <p:attrNameLst>
                                          <p:attrName>ppt_y</p:attrName>
                                        </p:attrNameLst>
                                      </p:cBhvr>
                                      <p:tavLst>
                                        <p:tav tm="0">
                                          <p:val>
                                            <p:strVal val="ppt_y"/>
                                          </p:val>
                                        </p:tav>
                                        <p:tav tm="100000">
                                          <p:val>
                                            <p:strVal val="ppt_y"/>
                                          </p:val>
                                        </p:tav>
                                      </p:tavLst>
                                    </p:anim>
                                    <p:set>
                                      <p:cBhvr>
                                        <p:cTn id="81" dur="1" fill="hold">
                                          <p:stCondLst>
                                            <p:cond delay="499"/>
                                          </p:stCondLst>
                                        </p:cTn>
                                        <p:tgtEl>
                                          <p:spTgt spid="4"/>
                                        </p:tgtEl>
                                        <p:attrNameLst>
                                          <p:attrName>style.visibility</p:attrName>
                                        </p:attrNameLst>
                                      </p:cBhvr>
                                      <p:to>
                                        <p:strVal val="hidden"/>
                                      </p:to>
                                    </p:set>
                                  </p:childTnLst>
                                </p:cTn>
                              </p:par>
                              <p:par>
                                <p:cTn id="82" presetID="2" presetClass="exit" presetSubtype="8" fill="hold" nodeType="withEffect">
                                  <p:stCondLst>
                                    <p:cond delay="0"/>
                                  </p:stCondLst>
                                  <p:childTnLst>
                                    <p:anim calcmode="lin" valueType="num">
                                      <p:cBhvr additive="base">
                                        <p:cTn id="83" dur="500"/>
                                        <p:tgtEl>
                                          <p:spTgt spid="5"/>
                                        </p:tgtEl>
                                        <p:attrNameLst>
                                          <p:attrName>ppt_x</p:attrName>
                                        </p:attrNameLst>
                                      </p:cBhvr>
                                      <p:tavLst>
                                        <p:tav tm="0">
                                          <p:val>
                                            <p:strVal val="ppt_x"/>
                                          </p:val>
                                        </p:tav>
                                        <p:tav tm="100000">
                                          <p:val>
                                            <p:strVal val="0-ppt_w/2"/>
                                          </p:val>
                                        </p:tav>
                                      </p:tavLst>
                                    </p:anim>
                                    <p:anim calcmode="lin" valueType="num">
                                      <p:cBhvr additive="base">
                                        <p:cTn id="84" dur="500"/>
                                        <p:tgtEl>
                                          <p:spTgt spid="5"/>
                                        </p:tgtEl>
                                        <p:attrNameLst>
                                          <p:attrName>ppt_y</p:attrName>
                                        </p:attrNameLst>
                                      </p:cBhvr>
                                      <p:tavLst>
                                        <p:tav tm="0">
                                          <p:val>
                                            <p:strVal val="ppt_y"/>
                                          </p:val>
                                        </p:tav>
                                        <p:tav tm="100000">
                                          <p:val>
                                            <p:strVal val="ppt_y"/>
                                          </p:val>
                                        </p:tav>
                                      </p:tavLst>
                                    </p:anim>
                                    <p:set>
                                      <p:cBhvr>
                                        <p:cTn id="85" dur="1" fill="hold">
                                          <p:stCondLst>
                                            <p:cond delay="499"/>
                                          </p:stCondLst>
                                        </p:cTn>
                                        <p:tgtEl>
                                          <p:spTgt spid="5"/>
                                        </p:tgtEl>
                                        <p:attrNameLst>
                                          <p:attrName>style.visibility</p:attrName>
                                        </p:attrNameLst>
                                      </p:cBhvr>
                                      <p:to>
                                        <p:strVal val="hidden"/>
                                      </p:to>
                                    </p:set>
                                  </p:childTnLst>
                                </p:cTn>
                              </p:par>
                              <p:par>
                                <p:cTn id="86" presetID="2" presetClass="exit" presetSubtype="1" fill="hold" nodeType="withEffect">
                                  <p:stCondLst>
                                    <p:cond delay="0"/>
                                  </p:stCondLst>
                                  <p:childTnLst>
                                    <p:anim calcmode="lin" valueType="num">
                                      <p:cBhvr additive="base">
                                        <p:cTn id="87" dur="500"/>
                                        <p:tgtEl>
                                          <p:spTgt spid="2"/>
                                        </p:tgtEl>
                                        <p:attrNameLst>
                                          <p:attrName>ppt_x</p:attrName>
                                        </p:attrNameLst>
                                      </p:cBhvr>
                                      <p:tavLst>
                                        <p:tav tm="0">
                                          <p:val>
                                            <p:strVal val="ppt_x"/>
                                          </p:val>
                                        </p:tav>
                                        <p:tav tm="100000">
                                          <p:val>
                                            <p:strVal val="ppt_x"/>
                                          </p:val>
                                        </p:tav>
                                      </p:tavLst>
                                    </p:anim>
                                    <p:anim calcmode="lin" valueType="num">
                                      <p:cBhvr additive="base">
                                        <p:cTn id="88" dur="500"/>
                                        <p:tgtEl>
                                          <p:spTgt spid="2"/>
                                        </p:tgtEl>
                                        <p:attrNameLst>
                                          <p:attrName>ppt_y</p:attrName>
                                        </p:attrNameLst>
                                      </p:cBhvr>
                                      <p:tavLst>
                                        <p:tav tm="0">
                                          <p:val>
                                            <p:strVal val="ppt_y"/>
                                          </p:val>
                                        </p:tav>
                                        <p:tav tm="100000">
                                          <p:val>
                                            <p:strVal val="0-ppt_h/2"/>
                                          </p:val>
                                        </p:tav>
                                      </p:tavLst>
                                    </p:anim>
                                    <p:set>
                                      <p:cBhvr>
                                        <p:cTn id="89" dur="1" fill="hold">
                                          <p:stCondLst>
                                            <p:cond delay="499"/>
                                          </p:stCondLst>
                                        </p:cTn>
                                        <p:tgtEl>
                                          <p:spTgt spid="2"/>
                                        </p:tgtEl>
                                        <p:attrNameLst>
                                          <p:attrName>style.visibility</p:attrName>
                                        </p:attrNameLst>
                                      </p:cBhvr>
                                      <p:to>
                                        <p:strVal val="hidden"/>
                                      </p:to>
                                    </p:set>
                                  </p:childTnLst>
                                </p:cTn>
                              </p:par>
                            </p:childTnLst>
                          </p:cTn>
                        </p:par>
                        <p:par>
                          <p:cTn id="90" fill="hold">
                            <p:stCondLst>
                              <p:cond delay="1000"/>
                            </p:stCondLst>
                            <p:childTnLst>
                              <p:par>
                                <p:cTn id="91" presetID="64" presetClass="path" presetSubtype="0" accel="50000" decel="50000" fill="hold" nodeType="afterEffect">
                                  <p:stCondLst>
                                    <p:cond delay="0"/>
                                  </p:stCondLst>
                                  <p:childTnLst>
                                    <p:animMotion origin="layout" path="M 5.55556E-7 0.00278 L 5.55556E-7 0.33264 " pathEditMode="relative" rAng="0" ptsTypes="AA">
                                      <p:cBhvr>
                                        <p:cTn id="92" dur="500" fill="hold"/>
                                        <p:tgtEl>
                                          <p:spTgt spid="17"/>
                                        </p:tgtEl>
                                        <p:attrNameLst>
                                          <p:attrName>ppt_x</p:attrName>
                                          <p:attrName>ppt_y</p:attrName>
                                        </p:attrNameLst>
                                      </p:cBhvr>
                                      <p:rCtr x="0" y="165"/>
                                    </p:animMotion>
                                  </p:childTnLst>
                                </p:cTn>
                              </p:par>
                            </p:childTnLst>
                          </p:cTn>
                        </p:par>
                        <p:par>
                          <p:cTn id="93" fill="hold">
                            <p:stCondLst>
                              <p:cond delay="15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6"/>
                                        </p:tgtEl>
                                        <p:attrNameLst>
                                          <p:attrName>ppt_x</p:attrName>
                                          <p:attrName>ppt_y</p:attrName>
                                        </p:attrNameLst>
                                      </p:cBhvr>
                                      <p:rCtr x="374" y="2"/>
                                    </p:animMotion>
                                  </p:childTnLst>
                                </p:cTn>
                              </p:par>
                            </p:childTnLst>
                          </p:cTn>
                        </p:par>
                        <p:par>
                          <p:cTn id="96" fill="hold">
                            <p:stCondLst>
                              <p:cond delay="20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7"/>
                                        </p:tgtEl>
                                        <p:attrNameLst>
                                          <p:attrName>ppt_x</p:attrName>
                                          <p:attrName>ppt_y</p:attrName>
                                        </p:attrNameLst>
                                      </p:cBhvr>
                                      <p:rCtr x="374" y="2"/>
                                    </p:animMotion>
                                  </p:childTnLst>
                                </p:cTn>
                              </p:par>
                            </p:childTnLst>
                          </p:cTn>
                        </p:par>
                        <p:par>
                          <p:cTn id="99" fill="hold">
                            <p:stCondLst>
                              <p:cond delay="2500"/>
                            </p:stCondLst>
                            <p:childTnLst>
                              <p:par>
                                <p:cTn id="100" presetID="63" presetClass="path" presetSubtype="0" accel="50000" decel="50000" fill="hold" nodeType="afterEffect">
                                  <p:stCondLst>
                                    <p:cond delay="0"/>
                                  </p:stCondLst>
                                  <p:childTnLst>
                                    <p:animMotion origin="layout" path="M 0.00104 -0.00139 L 0.74896 0.00231 " pathEditMode="relative" rAng="0" ptsTypes="AA">
                                      <p:cBhvr>
                                        <p:cTn id="101"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8" presetClass="emph" presetSubtype="0" fill="hold" nodeType="clickEffect">
                                  <p:stCondLst>
                                    <p:cond delay="0"/>
                                  </p:stCondLst>
                                  <p:childTnLst>
                                    <p:animRot by="38520000">
                                      <p:cBhvr>
                                        <p:cTn id="124" dur="1000" fill="hold"/>
                                        <p:tgtEl>
                                          <p:spTgt spid="1039"/>
                                        </p:tgtEl>
                                        <p:attrNameLst>
                                          <p:attrName>r</p:attrName>
                                        </p:attrNameLst>
                                      </p:cBhvr>
                                    </p:animRot>
                                  </p:childTnLst>
                                  <p:subTnLst>
                                    <p:audio>
                                      <p:cMediaNode>
                                        <p:cTn display="0" masterRel="sameClick">
                                          <p:stCondLst>
                                            <p:cond evt="begin" delay="0">
                                              <p:tn val="123"/>
                                            </p:cond>
                                          </p:stCondLst>
                                          <p:endCondLst>
                                            <p:cond evt="onStopAudio" delay="0">
                                              <p:tgtEl>
                                                <p:sldTgt/>
                                              </p:tgtEl>
                                            </p:cond>
                                          </p:endCondLst>
                                        </p:cTn>
                                        <p:tgtEl>
                                          <p:sndTgt r:embed="rId4" name="spinlock.wav"/>
                                        </p:tgtEl>
                                      </p:cMediaNode>
                                    </p:audio>
                                  </p:subTnLst>
                                </p:cTn>
                              </p:par>
                            </p:childTnLst>
                          </p:cTn>
                        </p:par>
                        <p:par>
                          <p:cTn id="125" fill="hold">
                            <p:stCondLst>
                              <p:cond delay="1000"/>
                            </p:stCondLst>
                            <p:childTnLst>
                              <p:par>
                                <p:cTn id="126" presetID="8" presetClass="emph" presetSubtype="0" autoRev="1" fill="hold" nodeType="afterEffect">
                                  <p:stCondLst>
                                    <p:cond delay="0"/>
                                  </p:stCondLst>
                                  <p:childTnLst>
                                    <p:animRot by="-3600000">
                                      <p:cBhvr>
                                        <p:cTn id="127" dur="500" fill="hold"/>
                                        <p:tgtEl>
                                          <p:spTgt spid="98"/>
                                        </p:tgtEl>
                                        <p:attrNameLst>
                                          <p:attrName>r</p:attrName>
                                        </p:attrNameLst>
                                      </p:cBhvr>
                                    </p:animRot>
                                  </p:childTnLst>
                                  <p:subTnLst>
                                    <p:audio>
                                      <p:cMediaNode>
                                        <p:cTn display="0" masterRel="sameClick">
                                          <p:stCondLst>
                                            <p:cond evt="begin" delay="0">
                                              <p:tn val="126"/>
                                            </p:cond>
                                          </p:stCondLst>
                                          <p:endCondLst>
                                            <p:cond evt="onStopAudio" delay="0">
                                              <p:tgtEl>
                                                <p:sldTgt/>
                                              </p:tgtEl>
                                            </p:cond>
                                          </p:endCondLst>
                                        </p:cTn>
                                        <p:tgtEl>
                                          <p:sndTgt r:embed="rId5" name="opensafe.wav"/>
                                        </p:tgtEl>
                                      </p:cMediaNode>
                                    </p:audio>
                                  </p:subTnLst>
                                </p:cTn>
                              </p:par>
                              <p:par>
                                <p:cTn id="128" presetID="2" presetClass="exit" presetSubtype="8" fill="hold" nodeType="withEffect">
                                  <p:stCondLst>
                                    <p:cond delay="0"/>
                                  </p:stCondLst>
                                  <p:childTnLst>
                                    <p:anim calcmode="lin" valueType="num">
                                      <p:cBhvr additive="base">
                                        <p:cTn id="129" dur="500"/>
                                        <p:tgtEl>
                                          <p:spTgt spid="11"/>
                                        </p:tgtEl>
                                        <p:attrNameLst>
                                          <p:attrName>ppt_x</p:attrName>
                                        </p:attrNameLst>
                                      </p:cBhvr>
                                      <p:tavLst>
                                        <p:tav tm="0">
                                          <p:val>
                                            <p:strVal val="ppt_x"/>
                                          </p:val>
                                        </p:tav>
                                        <p:tav tm="100000">
                                          <p:val>
                                            <p:strVal val="0-ppt_w/2"/>
                                          </p:val>
                                        </p:tav>
                                      </p:tavLst>
                                    </p:anim>
                                    <p:anim calcmode="lin" valueType="num">
                                      <p:cBhvr additive="base">
                                        <p:cTn id="130" dur="500"/>
                                        <p:tgtEl>
                                          <p:spTgt spid="11"/>
                                        </p:tgtEl>
                                        <p:attrNameLst>
                                          <p:attrName>ppt_y</p:attrName>
                                        </p:attrNameLst>
                                      </p:cBhvr>
                                      <p:tavLst>
                                        <p:tav tm="0">
                                          <p:val>
                                            <p:strVal val="ppt_y"/>
                                          </p:val>
                                        </p:tav>
                                        <p:tav tm="100000">
                                          <p:val>
                                            <p:strVal val="ppt_y"/>
                                          </p:val>
                                        </p:tav>
                                      </p:tavLst>
                                    </p:anim>
                                    <p:set>
                                      <p:cBhvr>
                                        <p:cTn id="131" dur="1" fill="hold">
                                          <p:stCondLst>
                                            <p:cond delay="499"/>
                                          </p:stCondLst>
                                        </p:cTn>
                                        <p:tgtEl>
                                          <p:spTgt spid="11"/>
                                        </p:tgtEl>
                                        <p:attrNameLst>
                                          <p:attrName>style.visibility</p:attrName>
                                        </p:attrNameLst>
                                      </p:cBhvr>
                                      <p:to>
                                        <p:strVal val="hidden"/>
                                      </p:to>
                                    </p:set>
                                  </p:childTnLst>
                                </p:cTn>
                              </p:par>
                              <p:par>
                                <p:cTn id="132" presetID="2" presetClass="exit" presetSubtype="8" fill="hold" nodeType="withEffect">
                                  <p:stCondLst>
                                    <p:cond delay="0"/>
                                  </p:stCondLst>
                                  <p:childTnLst>
                                    <p:anim calcmode="lin" valueType="num">
                                      <p:cBhvr additive="base">
                                        <p:cTn id="133" dur="500"/>
                                        <p:tgtEl>
                                          <p:spTgt spid="14"/>
                                        </p:tgtEl>
                                        <p:attrNameLst>
                                          <p:attrName>ppt_x</p:attrName>
                                        </p:attrNameLst>
                                      </p:cBhvr>
                                      <p:tavLst>
                                        <p:tav tm="0">
                                          <p:val>
                                            <p:strVal val="ppt_x"/>
                                          </p:val>
                                        </p:tav>
                                        <p:tav tm="100000">
                                          <p:val>
                                            <p:strVal val="0-ppt_w/2"/>
                                          </p:val>
                                        </p:tav>
                                      </p:tavLst>
                                    </p:anim>
                                    <p:anim calcmode="lin" valueType="num">
                                      <p:cBhvr additive="base">
                                        <p:cTn id="134" dur="500"/>
                                        <p:tgtEl>
                                          <p:spTgt spid="14"/>
                                        </p:tgtEl>
                                        <p:attrNameLst>
                                          <p:attrName>ppt_y</p:attrName>
                                        </p:attrNameLst>
                                      </p:cBhvr>
                                      <p:tavLst>
                                        <p:tav tm="0">
                                          <p:val>
                                            <p:strVal val="ppt_y"/>
                                          </p:val>
                                        </p:tav>
                                        <p:tav tm="100000">
                                          <p:val>
                                            <p:strVal val="ppt_y"/>
                                          </p:val>
                                        </p:tav>
                                      </p:tavLst>
                                    </p:anim>
                                    <p:set>
                                      <p:cBhvr>
                                        <p:cTn id="135" dur="1" fill="hold">
                                          <p:stCondLst>
                                            <p:cond delay="499"/>
                                          </p:stCondLst>
                                        </p:cTn>
                                        <p:tgtEl>
                                          <p:spTgt spid="14"/>
                                        </p:tgtEl>
                                        <p:attrNameLst>
                                          <p:attrName>style.visibility</p:attrName>
                                        </p:attrNameLst>
                                      </p:cBhvr>
                                      <p:to>
                                        <p:strVal val="hidden"/>
                                      </p:to>
                                    </p:set>
                                  </p:childTnLst>
                                </p:cTn>
                              </p:par>
                              <p:par>
                                <p:cTn id="136" presetID="2" presetClass="exit" presetSubtype="8" fill="hold" nodeType="withEffect">
                                  <p:stCondLst>
                                    <p:cond delay="0"/>
                                  </p:stCondLst>
                                  <p:childTnLst>
                                    <p:anim calcmode="lin" valueType="num">
                                      <p:cBhvr additive="base">
                                        <p:cTn id="137" dur="500"/>
                                        <p:tgtEl>
                                          <p:spTgt spid="15"/>
                                        </p:tgtEl>
                                        <p:attrNameLst>
                                          <p:attrName>ppt_x</p:attrName>
                                        </p:attrNameLst>
                                      </p:cBhvr>
                                      <p:tavLst>
                                        <p:tav tm="0">
                                          <p:val>
                                            <p:strVal val="ppt_x"/>
                                          </p:val>
                                        </p:tav>
                                        <p:tav tm="100000">
                                          <p:val>
                                            <p:strVal val="0-ppt_w/2"/>
                                          </p:val>
                                        </p:tav>
                                      </p:tavLst>
                                    </p:anim>
                                    <p:anim calcmode="lin" valueType="num">
                                      <p:cBhvr additive="base">
                                        <p:cTn id="138" dur="500"/>
                                        <p:tgtEl>
                                          <p:spTgt spid="15"/>
                                        </p:tgtEl>
                                        <p:attrNameLst>
                                          <p:attrName>ppt_y</p:attrName>
                                        </p:attrNameLst>
                                      </p:cBhvr>
                                      <p:tavLst>
                                        <p:tav tm="0">
                                          <p:val>
                                            <p:strVal val="ppt_y"/>
                                          </p:val>
                                        </p:tav>
                                        <p:tav tm="100000">
                                          <p:val>
                                            <p:strVal val="ppt_y"/>
                                          </p:val>
                                        </p:tav>
                                      </p:tavLst>
                                    </p:anim>
                                    <p:set>
                                      <p:cBhvr>
                                        <p:cTn id="139" dur="1" fill="hold">
                                          <p:stCondLst>
                                            <p:cond delay="499"/>
                                          </p:stCondLst>
                                        </p:cTn>
                                        <p:tgtEl>
                                          <p:spTgt spid="15"/>
                                        </p:tgtEl>
                                        <p:attrNameLst>
                                          <p:attrName>style.visibility</p:attrName>
                                        </p:attrNameLst>
                                      </p:cBhvr>
                                      <p:to>
                                        <p:strVal val="hidden"/>
                                      </p:to>
                                    </p:set>
                                  </p:childTnLst>
                                </p:cTn>
                              </p:par>
                              <p:par>
                                <p:cTn id="140" presetID="2" presetClass="exit" presetSubtype="1" fill="hold" nodeType="withEffect">
                                  <p:stCondLst>
                                    <p:cond delay="0"/>
                                  </p:stCondLst>
                                  <p:childTnLst>
                                    <p:anim calcmode="lin" valueType="num">
                                      <p:cBhvr additive="base">
                                        <p:cTn id="141" dur="500"/>
                                        <p:tgtEl>
                                          <p:spTgt spid="18"/>
                                        </p:tgtEl>
                                        <p:attrNameLst>
                                          <p:attrName>ppt_x</p:attrName>
                                        </p:attrNameLst>
                                      </p:cBhvr>
                                      <p:tavLst>
                                        <p:tav tm="0">
                                          <p:val>
                                            <p:strVal val="ppt_x"/>
                                          </p:val>
                                        </p:tav>
                                        <p:tav tm="100000">
                                          <p:val>
                                            <p:strVal val="ppt_x"/>
                                          </p:val>
                                        </p:tav>
                                      </p:tavLst>
                                    </p:anim>
                                    <p:anim calcmode="lin" valueType="num">
                                      <p:cBhvr additive="base">
                                        <p:cTn id="142" dur="500"/>
                                        <p:tgtEl>
                                          <p:spTgt spid="18"/>
                                        </p:tgtEl>
                                        <p:attrNameLst>
                                          <p:attrName>ppt_y</p:attrName>
                                        </p:attrNameLst>
                                      </p:cBhvr>
                                      <p:tavLst>
                                        <p:tav tm="0">
                                          <p:val>
                                            <p:strVal val="ppt_y"/>
                                          </p:val>
                                        </p:tav>
                                        <p:tav tm="100000">
                                          <p:val>
                                            <p:strVal val="0-ppt_h/2"/>
                                          </p:val>
                                        </p:tav>
                                      </p:tavLst>
                                    </p:anim>
                                    <p:set>
                                      <p:cBhvr>
                                        <p:cTn id="1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1937305" y="785794"/>
            <a:ext cx="526939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smtClean="0">
                <a:ln w="11430"/>
                <a:solidFill>
                  <a:srgbClr val="F8F8F8"/>
                </a:solidFill>
                <a:effectLst>
                  <a:outerShdw blurRad="25400" algn="tl" rotWithShape="0">
                    <a:srgbClr val="000000">
                      <a:alpha val="43000"/>
                    </a:srgbClr>
                  </a:outerShdw>
                </a:effectLst>
                <a:latin typeface="Century Gothic" pitchFamily="34" charset="0"/>
              </a:rPr>
              <a:t>Steal 10 points</a:t>
            </a:r>
            <a:endPar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endParaRP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What are they?</a:t>
              </a:r>
            </a:p>
            <a:p>
              <a:pPr algn="ct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a grape.</a:t>
              </a:r>
            </a:p>
            <a:p>
              <a:pPr algn="ct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grapes</a:t>
              </a:r>
              <a:endParaRPr lang="en-US" sz="2800" dirty="0">
                <a:solidFill>
                  <a:schemeClr val="bg1"/>
                </a:solidFill>
              </a:endParaRPr>
            </a:p>
          </p:txBody>
        </p:sp>
        <p:sp>
          <p:nvSpPr>
            <p:cNvPr id="39" name="TextBox 38"/>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They are grapes</a:t>
              </a:r>
            </a:p>
            <a:p>
              <a:pPr algn="ctr"/>
              <a:endParaRPr lang="en-US" sz="2800" dirty="0">
                <a:solidFill>
                  <a:schemeClr val="bg1"/>
                </a:solidFill>
              </a:endParaRPr>
            </a:p>
          </p:txBody>
        </p:sp>
        <p:sp>
          <p:nvSpPr>
            <p:cNvPr id="43" name="TextBox 42"/>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They’re hard</a:t>
              </a:r>
              <a:endParaRPr lang="en-US" sz="2800" dirty="0">
                <a:solidFill>
                  <a:schemeClr val="bg1"/>
                </a:solidFill>
              </a:endParaRPr>
            </a:p>
          </p:txBody>
        </p:sp>
        <p:sp>
          <p:nvSpPr>
            <p:cNvPr id="51" name="TextBox 50"/>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They’re hot</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They’re soft</a:t>
              </a:r>
              <a:endParaRPr lang="en-US" sz="2800" dirty="0">
                <a:solidFill>
                  <a:schemeClr val="bg1"/>
                </a:solidFill>
              </a:endParaRPr>
            </a:p>
          </p:txBody>
        </p:sp>
        <p:sp>
          <p:nvSpPr>
            <p:cNvPr id="79" name="TextBox 78"/>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They’re sweet</a:t>
              </a:r>
            </a:p>
            <a:p>
              <a:pPr algn="ctr"/>
              <a:endParaRPr lang="en-US" sz="2800" dirty="0">
                <a:solidFill>
                  <a:schemeClr val="bg1"/>
                </a:solidFill>
              </a:endParaRPr>
            </a:p>
          </p:txBody>
        </p:sp>
        <p:sp>
          <p:nvSpPr>
            <p:cNvPr id="83" name="TextBox 82"/>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They’re sour</a:t>
              </a:r>
            </a:p>
            <a:p>
              <a:pPr algn="ctr"/>
              <a:endParaRPr lang="en-US" sz="2800" dirty="0">
                <a:solidFill>
                  <a:schemeClr val="bg1"/>
                </a:solidFill>
              </a:endParaRPr>
            </a:p>
          </p:txBody>
        </p:sp>
        <p:sp>
          <p:nvSpPr>
            <p:cNvPr id="87" name="TextBox 86"/>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They’re sweet and sour</a:t>
              </a:r>
            </a:p>
            <a:p>
              <a:pPr algn="ctr"/>
              <a:endParaRPr lang="en-US" sz="2800" dirty="0">
                <a:solidFill>
                  <a:schemeClr val="bg1"/>
                </a:solidFill>
              </a:endParaRPr>
            </a:p>
          </p:txBody>
        </p:sp>
        <p:sp>
          <p:nvSpPr>
            <p:cNvPr id="91" name="TextBox 90"/>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feel?</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taste?</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31806" y="3010764"/>
            <a:ext cx="573708" cy="863442"/>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9" presetClass="emph" presetSubtype="0" nodeType="clickEffect">
                                  <p:stCondLst>
                                    <p:cond delay="0"/>
                                  </p:stCondLst>
                                  <p:childTnLst>
                                    <p:set>
                                      <p:cBhvr rctx="PPT">
                                        <p:cTn id="34" dur="indefinite"/>
                                        <p:tgtEl>
                                          <p:spTgt spid="6"/>
                                        </p:tgtEl>
                                        <p:attrNameLst>
                                          <p:attrName>style.opacity</p:attrName>
                                        </p:attrNameLst>
                                      </p:cBhvr>
                                      <p:to>
                                        <p:strVal val="0.5"/>
                                      </p:to>
                                    </p:set>
                                    <p:animEffect filter="image" prLst="opacity: 0.5">
                                      <p:cBhvr rctx="IE">
                                        <p:cTn id="35" dur="indefinite"/>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38520000">
                                      <p:cBhvr>
                                        <p:cTn id="40" dur="1000" fill="hold"/>
                                        <p:tgtEl>
                                          <p:spTgt spid="1039"/>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4" name="spinlock.wav"/>
                                        </p:tgtEl>
                                      </p:cMediaNode>
                                    </p:audio>
                                  </p:subTnLst>
                                </p:cTn>
                              </p:par>
                            </p:childTnLst>
                          </p:cTn>
                        </p:par>
                        <p:par>
                          <p:cTn id="41" fill="hold">
                            <p:stCondLst>
                              <p:cond delay="1000"/>
                            </p:stCondLst>
                            <p:childTnLst>
                              <p:par>
                                <p:cTn id="42" presetID="8" presetClass="emph" presetSubtype="0" autoRev="1" fill="hold" nodeType="afterEffect">
                                  <p:stCondLst>
                                    <p:cond delay="0"/>
                                  </p:stCondLst>
                                  <p:childTnLst>
                                    <p:animRot by="-3600000">
                                      <p:cBhvr>
                                        <p:cTn id="43" dur="500" fill="hold"/>
                                        <p:tgtEl>
                                          <p:spTgt spid="9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5" name="opensafe.wav"/>
                                        </p:tgtEl>
                                      </p:cMediaNode>
                                    </p:audio>
                                  </p:subTnLst>
                                </p:cTn>
                              </p:par>
                              <p:par>
                                <p:cTn id="44" presetID="2" presetClass="exit" presetSubtype="8" fill="hold" nodeType="withEffect">
                                  <p:stCondLst>
                                    <p:cond delay="0"/>
                                  </p:stCondLst>
                                  <p:childTnLst>
                                    <p:anim calcmode="lin" valueType="num">
                                      <p:cBhvr additive="base">
                                        <p:cTn id="45" dur="500"/>
                                        <p:tgtEl>
                                          <p:spTgt spid="11"/>
                                        </p:tgtEl>
                                        <p:attrNameLst>
                                          <p:attrName>ppt_x</p:attrName>
                                        </p:attrNameLst>
                                      </p:cBhvr>
                                      <p:tavLst>
                                        <p:tav tm="0">
                                          <p:val>
                                            <p:strVal val="ppt_x"/>
                                          </p:val>
                                        </p:tav>
                                        <p:tav tm="100000">
                                          <p:val>
                                            <p:strVal val="0-ppt_w/2"/>
                                          </p:val>
                                        </p:tav>
                                      </p:tavLst>
                                    </p:anim>
                                    <p:anim calcmode="lin" valueType="num">
                                      <p:cBhvr additive="base">
                                        <p:cTn id="46" dur="500"/>
                                        <p:tgtEl>
                                          <p:spTgt spid="11"/>
                                        </p:tgtEl>
                                        <p:attrNameLst>
                                          <p:attrName>ppt_y</p:attrName>
                                        </p:attrNameLst>
                                      </p:cBhvr>
                                      <p:tavLst>
                                        <p:tav tm="0">
                                          <p:val>
                                            <p:strVal val="ppt_y"/>
                                          </p:val>
                                        </p:tav>
                                        <p:tav tm="100000">
                                          <p:val>
                                            <p:strVal val="ppt_y"/>
                                          </p:val>
                                        </p:tav>
                                      </p:tavLst>
                                    </p:anim>
                                    <p:set>
                                      <p:cBhvr>
                                        <p:cTn id="47" dur="1" fill="hold">
                                          <p:stCondLst>
                                            <p:cond delay="499"/>
                                          </p:stCondLst>
                                        </p:cTn>
                                        <p:tgtEl>
                                          <p:spTgt spid="11"/>
                                        </p:tgtEl>
                                        <p:attrNameLst>
                                          <p:attrName>style.visibility</p:attrName>
                                        </p:attrNameLst>
                                      </p:cBhvr>
                                      <p:to>
                                        <p:strVal val="hidden"/>
                                      </p:to>
                                    </p:set>
                                  </p:childTnLst>
                                </p:cTn>
                              </p:par>
                              <p:par>
                                <p:cTn id="48" presetID="2" presetClass="exit" presetSubtype="8" fill="hold" nodeType="withEffect">
                                  <p:stCondLst>
                                    <p:cond delay="0"/>
                                  </p:stCondLst>
                                  <p:childTnLst>
                                    <p:anim calcmode="lin" valueType="num">
                                      <p:cBhvr additive="base">
                                        <p:cTn id="49" dur="500"/>
                                        <p:tgtEl>
                                          <p:spTgt spid="14"/>
                                        </p:tgtEl>
                                        <p:attrNameLst>
                                          <p:attrName>ppt_x</p:attrName>
                                        </p:attrNameLst>
                                      </p:cBhvr>
                                      <p:tavLst>
                                        <p:tav tm="0">
                                          <p:val>
                                            <p:strVal val="ppt_x"/>
                                          </p:val>
                                        </p:tav>
                                        <p:tav tm="100000">
                                          <p:val>
                                            <p:strVal val="0-ppt_w/2"/>
                                          </p:val>
                                        </p:tav>
                                      </p:tavLst>
                                    </p:anim>
                                    <p:anim calcmode="lin" valueType="num">
                                      <p:cBhvr additive="base">
                                        <p:cTn id="50" dur="500"/>
                                        <p:tgtEl>
                                          <p:spTgt spid="14"/>
                                        </p:tgtEl>
                                        <p:attrNameLst>
                                          <p:attrName>ppt_y</p:attrName>
                                        </p:attrNameLst>
                                      </p:cBhvr>
                                      <p:tavLst>
                                        <p:tav tm="0">
                                          <p:val>
                                            <p:strVal val="ppt_y"/>
                                          </p:val>
                                        </p:tav>
                                        <p:tav tm="100000">
                                          <p:val>
                                            <p:strVal val="ppt_y"/>
                                          </p:val>
                                        </p:tav>
                                      </p:tavLst>
                                    </p:anim>
                                    <p:set>
                                      <p:cBhvr>
                                        <p:cTn id="51" dur="1" fill="hold">
                                          <p:stCondLst>
                                            <p:cond delay="499"/>
                                          </p:stCondLst>
                                        </p:cTn>
                                        <p:tgtEl>
                                          <p:spTgt spid="14"/>
                                        </p:tgtEl>
                                        <p:attrNameLst>
                                          <p:attrName>style.visibility</p:attrName>
                                        </p:attrNameLst>
                                      </p:cBhvr>
                                      <p:to>
                                        <p:strVal val="hidden"/>
                                      </p:to>
                                    </p:set>
                                  </p:childTnLst>
                                </p:cTn>
                              </p:par>
                              <p:par>
                                <p:cTn id="52" presetID="2" presetClass="exit" presetSubtype="8" fill="hold" nodeType="withEffect">
                                  <p:stCondLst>
                                    <p:cond delay="0"/>
                                  </p:stCondLst>
                                  <p:childTnLst>
                                    <p:anim calcmode="lin" valueType="num">
                                      <p:cBhvr additive="base">
                                        <p:cTn id="53" dur="500"/>
                                        <p:tgtEl>
                                          <p:spTgt spid="15"/>
                                        </p:tgtEl>
                                        <p:attrNameLst>
                                          <p:attrName>ppt_x</p:attrName>
                                        </p:attrNameLst>
                                      </p:cBhvr>
                                      <p:tavLst>
                                        <p:tav tm="0">
                                          <p:val>
                                            <p:strVal val="ppt_x"/>
                                          </p:val>
                                        </p:tav>
                                        <p:tav tm="100000">
                                          <p:val>
                                            <p:strVal val="0-ppt_w/2"/>
                                          </p:val>
                                        </p:tav>
                                      </p:tavLst>
                                    </p:anim>
                                    <p:anim calcmode="lin" valueType="num">
                                      <p:cBhvr additive="base">
                                        <p:cTn id="54" dur="500"/>
                                        <p:tgtEl>
                                          <p:spTgt spid="15"/>
                                        </p:tgtEl>
                                        <p:attrNameLst>
                                          <p:attrName>ppt_y</p:attrName>
                                        </p:attrNameLst>
                                      </p:cBhvr>
                                      <p:tavLst>
                                        <p:tav tm="0">
                                          <p:val>
                                            <p:strVal val="ppt_y"/>
                                          </p:val>
                                        </p:tav>
                                        <p:tav tm="100000">
                                          <p:val>
                                            <p:strVal val="ppt_y"/>
                                          </p:val>
                                        </p:tav>
                                      </p:tavLst>
                                    </p:anim>
                                    <p:set>
                                      <p:cBhvr>
                                        <p:cTn id="55" dur="1" fill="hold">
                                          <p:stCondLst>
                                            <p:cond delay="499"/>
                                          </p:stCondLst>
                                        </p:cTn>
                                        <p:tgtEl>
                                          <p:spTgt spid="15"/>
                                        </p:tgtEl>
                                        <p:attrNameLst>
                                          <p:attrName>style.visibility</p:attrName>
                                        </p:attrNameLst>
                                      </p:cBhvr>
                                      <p:to>
                                        <p:strVal val="hidden"/>
                                      </p:to>
                                    </p:set>
                                  </p:childTnLst>
                                </p:cTn>
                              </p:par>
                              <p:par>
                                <p:cTn id="56" presetID="2" presetClass="exit" presetSubtype="1" fill="hold" nodeType="withEffect">
                                  <p:stCondLst>
                                    <p:cond delay="0"/>
                                  </p:stCondLst>
                                  <p:childTnLst>
                                    <p:anim calcmode="lin" valueType="num">
                                      <p:cBhvr additive="base">
                                        <p:cTn id="57" dur="500"/>
                                        <p:tgtEl>
                                          <p:spTgt spid="18"/>
                                        </p:tgtEl>
                                        <p:attrNameLst>
                                          <p:attrName>ppt_x</p:attrName>
                                        </p:attrNameLst>
                                      </p:cBhvr>
                                      <p:tavLst>
                                        <p:tav tm="0">
                                          <p:val>
                                            <p:strVal val="ppt_x"/>
                                          </p:val>
                                        </p:tav>
                                        <p:tav tm="100000">
                                          <p:val>
                                            <p:strVal val="ppt_x"/>
                                          </p:val>
                                        </p:tav>
                                      </p:tavLst>
                                    </p:anim>
                                    <p:anim calcmode="lin" valueType="num">
                                      <p:cBhvr additive="base">
                                        <p:cTn id="58" dur="500"/>
                                        <p:tgtEl>
                                          <p:spTgt spid="18"/>
                                        </p:tgtEl>
                                        <p:attrNameLst>
                                          <p:attrName>ppt_y</p:attrName>
                                        </p:attrNameLst>
                                      </p:cBhvr>
                                      <p:tavLst>
                                        <p:tav tm="0">
                                          <p:val>
                                            <p:strVal val="ppt_y"/>
                                          </p:val>
                                        </p:tav>
                                        <p:tav tm="100000">
                                          <p:val>
                                            <p:strVal val="0-ppt_h/2"/>
                                          </p:val>
                                        </p:tav>
                                      </p:tavLst>
                                    </p:anim>
                                    <p:set>
                                      <p:cBhvr>
                                        <p:cTn id="5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clickEffect">
                                  <p:stCondLst>
                                    <p:cond delay="0"/>
                                  </p:stCondLst>
                                  <p:childTnLst>
                                    <p:set>
                                      <p:cBhvr rctx="PPT">
                                        <p:cTn id="64" dur="indefinite"/>
                                        <p:tgtEl>
                                          <p:spTgt spid="4"/>
                                        </p:tgtEl>
                                        <p:attrNameLst>
                                          <p:attrName>style.opacity</p:attrName>
                                        </p:attrNameLst>
                                      </p:cBhvr>
                                      <p:to>
                                        <p:strVal val="0.5"/>
                                      </p:to>
                                    </p:set>
                                    <p:animEffect filter="image" prLst="opacity: 0.5">
                                      <p:cBhvr rctx="IE">
                                        <p:cTn id="65" dur="indefinite"/>
                                        <p:tgtEl>
                                          <p:spTgt spid="4"/>
                                        </p:tgtEl>
                                      </p:cBhvr>
                                    </p:animEffect>
                                  </p:childTnLst>
                                  <p:subTnLst>
                                    <p:audio>
                                      <p:cMediaNode>
                                        <p:cTn display="0" masterRel="sameClick">
                                          <p:stCondLst>
                                            <p:cond evt="begin" delay="0">
                                              <p:tn val="6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4"/>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8" presetClass="emph" presetSubtype="0" fill="hold" nodeType="clickEffect">
                                  <p:stCondLst>
                                    <p:cond delay="0"/>
                                  </p:stCondLst>
                                  <p:childTnLst>
                                    <p:animRot by="45600000">
                                      <p:cBhvr>
                                        <p:cTn id="70" dur="1000" fill="hold"/>
                                        <p:tgtEl>
                                          <p:spTgt spid="1039"/>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4" name="spinlock.wav"/>
                                        </p:tgtEl>
                                      </p:cMediaNode>
                                    </p:audio>
                                  </p:subTnLst>
                                </p:cTn>
                              </p:par>
                              <p:par>
                                <p:cTn id="71" presetID="2" presetClass="exit" presetSubtype="8" fill="hold" nodeType="withEffect">
                                  <p:stCondLst>
                                    <p:cond delay="0"/>
                                  </p:stCondLst>
                                  <p:childTnLst>
                                    <p:anim calcmode="lin" valueType="num">
                                      <p:cBhvr additive="base">
                                        <p:cTn id="72" dur="500"/>
                                        <p:tgtEl>
                                          <p:spTgt spid="3"/>
                                        </p:tgtEl>
                                        <p:attrNameLst>
                                          <p:attrName>ppt_x</p:attrName>
                                        </p:attrNameLst>
                                      </p:cBhvr>
                                      <p:tavLst>
                                        <p:tav tm="0">
                                          <p:val>
                                            <p:strVal val="ppt_x"/>
                                          </p:val>
                                        </p:tav>
                                        <p:tav tm="100000">
                                          <p:val>
                                            <p:strVal val="0-ppt_w/2"/>
                                          </p:val>
                                        </p:tav>
                                      </p:tavLst>
                                    </p:anim>
                                    <p:anim calcmode="lin" valueType="num">
                                      <p:cBhvr additive="base">
                                        <p:cTn id="73" dur="500"/>
                                        <p:tgtEl>
                                          <p:spTgt spid="3"/>
                                        </p:tgtEl>
                                        <p:attrNameLst>
                                          <p:attrName>ppt_y</p:attrName>
                                        </p:attrNameLst>
                                      </p:cBhvr>
                                      <p:tavLst>
                                        <p:tav tm="0">
                                          <p:val>
                                            <p:strVal val="ppt_y"/>
                                          </p:val>
                                        </p:tav>
                                        <p:tav tm="100000">
                                          <p:val>
                                            <p:strVal val="ppt_y"/>
                                          </p:val>
                                        </p:tav>
                                      </p:tavLst>
                                    </p:anim>
                                    <p:set>
                                      <p:cBhvr>
                                        <p:cTn id="74" dur="1" fill="hold">
                                          <p:stCondLst>
                                            <p:cond delay="499"/>
                                          </p:stCondLst>
                                        </p:cTn>
                                        <p:tgtEl>
                                          <p:spTgt spid="3"/>
                                        </p:tgtEl>
                                        <p:attrNameLst>
                                          <p:attrName>style.visibility</p:attrName>
                                        </p:attrNameLst>
                                      </p:cBhvr>
                                      <p:to>
                                        <p:strVal val="hidden"/>
                                      </p:to>
                                    </p:set>
                                  </p:childTnLst>
                                </p:cTn>
                              </p:par>
                              <p:par>
                                <p:cTn id="75" presetID="2" presetClass="exit" presetSubtype="8" fill="hold" nodeType="withEffect">
                                  <p:stCondLst>
                                    <p:cond delay="0"/>
                                  </p:stCondLst>
                                  <p:childTnLst>
                                    <p:anim calcmode="lin" valueType="num">
                                      <p:cBhvr additive="base">
                                        <p:cTn id="76" dur="500"/>
                                        <p:tgtEl>
                                          <p:spTgt spid="4"/>
                                        </p:tgtEl>
                                        <p:attrNameLst>
                                          <p:attrName>ppt_x</p:attrName>
                                        </p:attrNameLst>
                                      </p:cBhvr>
                                      <p:tavLst>
                                        <p:tav tm="0">
                                          <p:val>
                                            <p:strVal val="ppt_x"/>
                                          </p:val>
                                        </p:tav>
                                        <p:tav tm="100000">
                                          <p:val>
                                            <p:strVal val="0-ppt_w/2"/>
                                          </p:val>
                                        </p:tav>
                                      </p:tavLst>
                                    </p:anim>
                                    <p:anim calcmode="lin" valueType="num">
                                      <p:cBhvr additive="base">
                                        <p:cTn id="77" dur="500"/>
                                        <p:tgtEl>
                                          <p:spTgt spid="4"/>
                                        </p:tgtEl>
                                        <p:attrNameLst>
                                          <p:attrName>ppt_y</p:attrName>
                                        </p:attrNameLst>
                                      </p:cBhvr>
                                      <p:tavLst>
                                        <p:tav tm="0">
                                          <p:val>
                                            <p:strVal val="ppt_y"/>
                                          </p:val>
                                        </p:tav>
                                        <p:tav tm="100000">
                                          <p:val>
                                            <p:strVal val="ppt_y"/>
                                          </p:val>
                                        </p:tav>
                                      </p:tavLst>
                                    </p:anim>
                                    <p:set>
                                      <p:cBhvr>
                                        <p:cTn id="78" dur="1" fill="hold">
                                          <p:stCondLst>
                                            <p:cond delay="499"/>
                                          </p:stCondLst>
                                        </p:cTn>
                                        <p:tgtEl>
                                          <p:spTgt spid="4"/>
                                        </p:tgtEl>
                                        <p:attrNameLst>
                                          <p:attrName>style.visibility</p:attrName>
                                        </p:attrNameLst>
                                      </p:cBhvr>
                                      <p:to>
                                        <p:strVal val="hidden"/>
                                      </p:to>
                                    </p:set>
                                  </p:childTnLst>
                                </p:cTn>
                              </p:par>
                              <p:par>
                                <p:cTn id="79" presetID="2" presetClass="exit" presetSubtype="8" fill="hold" nodeType="withEffect">
                                  <p:stCondLst>
                                    <p:cond delay="0"/>
                                  </p:stCondLst>
                                  <p:childTnLst>
                                    <p:anim calcmode="lin" valueType="num">
                                      <p:cBhvr additive="base">
                                        <p:cTn id="80" dur="500"/>
                                        <p:tgtEl>
                                          <p:spTgt spid="5"/>
                                        </p:tgtEl>
                                        <p:attrNameLst>
                                          <p:attrName>ppt_x</p:attrName>
                                        </p:attrNameLst>
                                      </p:cBhvr>
                                      <p:tavLst>
                                        <p:tav tm="0">
                                          <p:val>
                                            <p:strVal val="ppt_x"/>
                                          </p:val>
                                        </p:tav>
                                        <p:tav tm="100000">
                                          <p:val>
                                            <p:strVal val="0-ppt_w/2"/>
                                          </p:val>
                                        </p:tav>
                                      </p:tavLst>
                                    </p:anim>
                                    <p:anim calcmode="lin" valueType="num">
                                      <p:cBhvr additive="base">
                                        <p:cTn id="81" dur="500"/>
                                        <p:tgtEl>
                                          <p:spTgt spid="5"/>
                                        </p:tgtEl>
                                        <p:attrNameLst>
                                          <p:attrName>ppt_y</p:attrName>
                                        </p:attrNameLst>
                                      </p:cBhvr>
                                      <p:tavLst>
                                        <p:tav tm="0">
                                          <p:val>
                                            <p:strVal val="ppt_y"/>
                                          </p:val>
                                        </p:tav>
                                        <p:tav tm="100000">
                                          <p:val>
                                            <p:strVal val="ppt_y"/>
                                          </p:val>
                                        </p:tav>
                                      </p:tavLst>
                                    </p:anim>
                                    <p:set>
                                      <p:cBhvr>
                                        <p:cTn id="82" dur="1" fill="hold">
                                          <p:stCondLst>
                                            <p:cond delay="499"/>
                                          </p:stCondLst>
                                        </p:cTn>
                                        <p:tgtEl>
                                          <p:spTgt spid="5"/>
                                        </p:tgtEl>
                                        <p:attrNameLst>
                                          <p:attrName>style.visibility</p:attrName>
                                        </p:attrNameLst>
                                      </p:cBhvr>
                                      <p:to>
                                        <p:strVal val="hidden"/>
                                      </p:to>
                                    </p:set>
                                  </p:childTnLst>
                                </p:cTn>
                              </p:par>
                              <p:par>
                                <p:cTn id="83" presetID="2" presetClass="exit" presetSubtype="1" fill="hold" nodeType="withEffect">
                                  <p:stCondLst>
                                    <p:cond delay="0"/>
                                  </p:stCondLst>
                                  <p:childTnLst>
                                    <p:anim calcmode="lin" valueType="num">
                                      <p:cBhvr additive="base">
                                        <p:cTn id="84" dur="500"/>
                                        <p:tgtEl>
                                          <p:spTgt spid="2"/>
                                        </p:tgtEl>
                                        <p:attrNameLst>
                                          <p:attrName>ppt_x</p:attrName>
                                        </p:attrNameLst>
                                      </p:cBhvr>
                                      <p:tavLst>
                                        <p:tav tm="0">
                                          <p:val>
                                            <p:strVal val="ppt_x"/>
                                          </p:val>
                                        </p:tav>
                                        <p:tav tm="100000">
                                          <p:val>
                                            <p:strVal val="ppt_x"/>
                                          </p:val>
                                        </p:tav>
                                      </p:tavLst>
                                    </p:anim>
                                    <p:anim calcmode="lin" valueType="num">
                                      <p:cBhvr additive="base">
                                        <p:cTn id="85" dur="500"/>
                                        <p:tgtEl>
                                          <p:spTgt spid="2"/>
                                        </p:tgtEl>
                                        <p:attrNameLst>
                                          <p:attrName>ppt_y</p:attrName>
                                        </p:attrNameLst>
                                      </p:cBhvr>
                                      <p:tavLst>
                                        <p:tav tm="0">
                                          <p:val>
                                            <p:strVal val="ppt_y"/>
                                          </p:val>
                                        </p:tav>
                                        <p:tav tm="100000">
                                          <p:val>
                                            <p:strVal val="0-ppt_h/2"/>
                                          </p:val>
                                        </p:tav>
                                      </p:tavLst>
                                    </p:anim>
                                    <p:set>
                                      <p:cBhvr>
                                        <p:cTn id="86" dur="1" fill="hold">
                                          <p:stCondLst>
                                            <p:cond delay="499"/>
                                          </p:stCondLst>
                                        </p:cTn>
                                        <p:tgtEl>
                                          <p:spTgt spid="2"/>
                                        </p:tgtEl>
                                        <p:attrNameLst>
                                          <p:attrName>style.visibility</p:attrName>
                                        </p:attrNameLst>
                                      </p:cBhvr>
                                      <p:to>
                                        <p:strVal val="hidden"/>
                                      </p:to>
                                    </p:set>
                                  </p:childTnLst>
                                </p:cTn>
                              </p:par>
                            </p:childTnLst>
                          </p:cTn>
                        </p:par>
                        <p:par>
                          <p:cTn id="87" fill="hold">
                            <p:stCondLst>
                              <p:cond delay="1000"/>
                            </p:stCondLst>
                            <p:childTnLst>
                              <p:par>
                                <p:cTn id="88" presetID="64" presetClass="path" presetSubtype="0" accel="50000" decel="50000" fill="hold" nodeType="afterEffect">
                                  <p:stCondLst>
                                    <p:cond delay="0"/>
                                  </p:stCondLst>
                                  <p:childTnLst>
                                    <p:animMotion origin="layout" path="M 5.55556E-7 0.00278 L 5.55556E-7 0.33264 " pathEditMode="relative" rAng="0" ptsTypes="AA">
                                      <p:cBhvr>
                                        <p:cTn id="89" dur="500" fill="hold"/>
                                        <p:tgtEl>
                                          <p:spTgt spid="17"/>
                                        </p:tgtEl>
                                        <p:attrNameLst>
                                          <p:attrName>ppt_x</p:attrName>
                                          <p:attrName>ppt_y</p:attrName>
                                        </p:attrNameLst>
                                      </p:cBhvr>
                                      <p:rCtr x="0" y="165"/>
                                    </p:animMotion>
                                  </p:childTnLst>
                                </p:cTn>
                              </p:par>
                            </p:childTnLst>
                          </p:cTn>
                        </p:par>
                        <p:par>
                          <p:cTn id="90" fill="hold">
                            <p:stCondLst>
                              <p:cond delay="1500"/>
                            </p:stCondLst>
                            <p:childTnLst>
                              <p:par>
                                <p:cTn id="91" presetID="63" presetClass="path" presetSubtype="0" accel="50000" decel="50000" fill="hold" nodeType="afterEffect">
                                  <p:stCondLst>
                                    <p:cond delay="0"/>
                                  </p:stCondLst>
                                  <p:childTnLst>
                                    <p:animMotion origin="layout" path="M 0.00104 -0.00139 L 0.74896 0.00231 " pathEditMode="relative" rAng="0" ptsTypes="AA">
                                      <p:cBhvr>
                                        <p:cTn id="92" dur="500" fill="hold"/>
                                        <p:tgtEl>
                                          <p:spTgt spid="6"/>
                                        </p:tgtEl>
                                        <p:attrNameLst>
                                          <p:attrName>ppt_x</p:attrName>
                                          <p:attrName>ppt_y</p:attrName>
                                        </p:attrNameLst>
                                      </p:cBhvr>
                                      <p:rCtr x="374" y="2"/>
                                    </p:animMotion>
                                  </p:childTnLst>
                                </p:cTn>
                              </p:par>
                            </p:childTnLst>
                          </p:cTn>
                        </p:par>
                        <p:par>
                          <p:cTn id="93" fill="hold">
                            <p:stCondLst>
                              <p:cond delay="20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7"/>
                                        </p:tgtEl>
                                        <p:attrNameLst>
                                          <p:attrName>ppt_x</p:attrName>
                                          <p:attrName>ppt_y</p:attrName>
                                        </p:attrNameLst>
                                      </p:cBhvr>
                                      <p:rCtr x="374" y="2"/>
                                    </p:animMotion>
                                  </p:childTnLst>
                                </p:cTn>
                              </p:par>
                            </p:childTnLst>
                          </p:cTn>
                        </p:par>
                        <p:par>
                          <p:cTn id="96" fill="hold">
                            <p:stCondLst>
                              <p:cond delay="25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5"/>
                  </p:tgtEl>
                </p:cond>
              </p:nextCondLst>
            </p:seq>
            <p:seq concurrent="1" nextAc="seek">
              <p:cTn id="99" restart="whenNotActive" fill="hold" evtFilter="cancelBubble" nodeType="interactiveSeq">
                <p:stCondLst>
                  <p:cond evt="onClick" delay="0">
                    <p:tgtEl>
                      <p:spTgt spid="7"/>
                    </p:tgtEl>
                  </p:cond>
                </p:stCondLst>
                <p:endSync evt="end" delay="0">
                  <p:rtn val="all"/>
                </p:endSync>
                <p:childTnLst>
                  <p:par>
                    <p:cTn id="100" fill="hold">
                      <p:stCondLst>
                        <p:cond delay="0"/>
                      </p:stCondLst>
                      <p:childTnLst>
                        <p:par>
                          <p:cTn id="101" fill="hold">
                            <p:stCondLst>
                              <p:cond delay="0"/>
                            </p:stCondLst>
                            <p:childTnLst>
                              <p:par>
                                <p:cTn id="102" presetID="9" presetClass="emph" presetSubtype="0" nodeType="clickEffect">
                                  <p:stCondLst>
                                    <p:cond delay="0"/>
                                  </p:stCondLst>
                                  <p:childTnLst>
                                    <p:set>
                                      <p:cBhvr rctx="PPT">
                                        <p:cTn id="103" dur="indefinite"/>
                                        <p:tgtEl>
                                          <p:spTgt spid="7"/>
                                        </p:tgtEl>
                                        <p:attrNameLst>
                                          <p:attrName>style.opacity</p:attrName>
                                        </p:attrNameLst>
                                      </p:cBhvr>
                                      <p:to>
                                        <p:strVal val="0.5"/>
                                      </p:to>
                                    </p:set>
                                    <p:animEffect filter="image" prLst="opacity: 0.5">
                                      <p:cBhvr rctx="IE">
                                        <p:cTn id="104" dur="indefinite"/>
                                        <p:tgtEl>
                                          <p:spTgt spid="7"/>
                                        </p:tgtEl>
                                      </p:cBhvr>
                                    </p:animEffect>
                                  </p:childTnLst>
                                  <p:subTnLst>
                                    <p:audio>
                                      <p:cMediaNode>
                                        <p:cTn display="0" masterRel="sameClick">
                                          <p:stCondLst>
                                            <p:cond evt="begin" delay="0">
                                              <p:tn val="102"/>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05" restart="whenNotActive" fill="hold" evtFilter="cancelBubble" nodeType="interactiveSeq">
                <p:stCondLst>
                  <p:cond evt="onClick" delay="0">
                    <p:tgtEl>
                      <p:spTgt spid="8"/>
                    </p:tgtEl>
                  </p:cond>
                </p:stCondLst>
                <p:endSync evt="end" delay="0">
                  <p:rtn val="all"/>
                </p:endSync>
                <p:childTnLst>
                  <p:par>
                    <p:cTn id="106" fill="hold">
                      <p:stCondLst>
                        <p:cond delay="0"/>
                      </p:stCondLst>
                      <p:childTnLst>
                        <p:par>
                          <p:cTn id="107" fill="hold">
                            <p:stCondLst>
                              <p:cond delay="0"/>
                            </p:stCondLst>
                            <p:childTnLst>
                              <p:par>
                                <p:cTn id="108" presetID="8" presetClass="emph" presetSubtype="0" fill="hold" nodeType="clickEffect">
                                  <p:stCondLst>
                                    <p:cond delay="0"/>
                                  </p:stCondLst>
                                  <p:childTnLst>
                                    <p:animRot by="-29280000">
                                      <p:cBhvr>
                                        <p:cTn id="109" dur="1000" fill="hold"/>
                                        <p:tgtEl>
                                          <p:spTgt spid="1039"/>
                                        </p:tgtEl>
                                        <p:attrNameLst>
                                          <p:attrName>r</p:attrName>
                                        </p:attrNameLst>
                                      </p:cBhvr>
                                    </p:animRot>
                                  </p:childTnLst>
                                  <p:subTnLst>
                                    <p:audio>
                                      <p:cMediaNode>
                                        <p:cTn display="0" masterRel="sameClick">
                                          <p:stCondLst>
                                            <p:cond evt="begin" delay="0">
                                              <p:tn val="108"/>
                                            </p:cond>
                                          </p:stCondLst>
                                          <p:endCondLst>
                                            <p:cond evt="onStopAudio" delay="0">
                                              <p:tgtEl>
                                                <p:sldTgt/>
                                              </p:tgtEl>
                                            </p:cond>
                                          </p:endCondLst>
                                        </p:cTn>
                                        <p:tgtEl>
                                          <p:sndTgt r:embed="rId4" name="spinlock.wav"/>
                                        </p:tgtEl>
                                      </p:cMediaNode>
                                    </p:audio>
                                  </p:subTnLst>
                                </p:cTn>
                              </p:par>
                            </p:childTnLst>
                          </p:cTn>
                        </p:par>
                        <p:par>
                          <p:cTn id="110" fill="hold">
                            <p:stCondLst>
                              <p:cond delay="1000"/>
                            </p:stCondLst>
                            <p:childTnLst>
                              <p:par>
                                <p:cTn id="111" presetID="64" presetClass="path" presetSubtype="0" accel="50000" decel="50000" fill="hold" nodeType="afterEffect">
                                  <p:stCondLst>
                                    <p:cond delay="0"/>
                                  </p:stCondLst>
                                  <p:childTnLst>
                                    <p:animMotion origin="layout" path="M 5.55556E-7 0.01296 L 5.55556E-7 0.68626 " pathEditMode="relative" rAng="0" ptsTypes="AA">
                                      <p:cBhvr>
                                        <p:cTn id="112" dur="1000" fill="hold"/>
                                        <p:tgtEl>
                                          <p:spTgt spid="18"/>
                                        </p:tgtEl>
                                        <p:attrNameLst>
                                          <p:attrName>ppt_x</p:attrName>
                                          <p:attrName>ppt_y</p:attrName>
                                        </p:attrNameLst>
                                      </p:cBhvr>
                                      <p:rCtr x="0" y="337"/>
                                    </p:animMotion>
                                  </p:childTnLst>
                                </p:cTn>
                              </p:par>
                              <p:par>
                                <p:cTn id="113" presetID="2" presetClass="exit" presetSubtype="1" fill="hold" nodeType="withEffect">
                                  <p:stCondLst>
                                    <p:cond delay="0"/>
                                  </p:stCondLst>
                                  <p:childTnLst>
                                    <p:anim calcmode="lin" valueType="num">
                                      <p:cBhvr additive="base">
                                        <p:cTn id="114" dur="500"/>
                                        <p:tgtEl>
                                          <p:spTgt spid="17"/>
                                        </p:tgtEl>
                                        <p:attrNameLst>
                                          <p:attrName>ppt_x</p:attrName>
                                        </p:attrNameLst>
                                      </p:cBhvr>
                                      <p:tavLst>
                                        <p:tav tm="0">
                                          <p:val>
                                            <p:strVal val="ppt_x"/>
                                          </p:val>
                                        </p:tav>
                                        <p:tav tm="100000">
                                          <p:val>
                                            <p:strVal val="ppt_x"/>
                                          </p:val>
                                        </p:tav>
                                      </p:tavLst>
                                    </p:anim>
                                    <p:anim calcmode="lin" valueType="num">
                                      <p:cBhvr additive="base">
                                        <p:cTn id="115" dur="500"/>
                                        <p:tgtEl>
                                          <p:spTgt spid="17"/>
                                        </p:tgtEl>
                                        <p:attrNameLst>
                                          <p:attrName>ppt_y</p:attrName>
                                        </p:attrNameLst>
                                      </p:cBhvr>
                                      <p:tavLst>
                                        <p:tav tm="0">
                                          <p:val>
                                            <p:strVal val="ppt_y"/>
                                          </p:val>
                                        </p:tav>
                                        <p:tav tm="100000">
                                          <p:val>
                                            <p:strVal val="0-ppt_h/2"/>
                                          </p:val>
                                        </p:tav>
                                      </p:tavLst>
                                    </p:anim>
                                    <p:set>
                                      <p:cBhvr>
                                        <p:cTn id="116" dur="1" fill="hold">
                                          <p:stCondLst>
                                            <p:cond delay="499"/>
                                          </p:stCondLst>
                                        </p:cTn>
                                        <p:tgtEl>
                                          <p:spTgt spid="17"/>
                                        </p:tgtEl>
                                        <p:attrNameLst>
                                          <p:attrName>style.visibility</p:attrName>
                                        </p:attrNameLst>
                                      </p:cBhvr>
                                      <p:to>
                                        <p:strVal val="hidden"/>
                                      </p:to>
                                    </p:set>
                                  </p:childTnLst>
                                </p:cTn>
                              </p:par>
                              <p:par>
                                <p:cTn id="117" presetID="2" presetClass="exit" presetSubtype="8" fill="hold" nodeType="withEffect">
                                  <p:stCondLst>
                                    <p:cond delay="0"/>
                                  </p:stCondLst>
                                  <p:childTnLst>
                                    <p:anim calcmode="lin" valueType="num">
                                      <p:cBhvr additive="base">
                                        <p:cTn id="118" dur="500"/>
                                        <p:tgtEl>
                                          <p:spTgt spid="6"/>
                                        </p:tgtEl>
                                        <p:attrNameLst>
                                          <p:attrName>ppt_x</p:attrName>
                                        </p:attrNameLst>
                                      </p:cBhvr>
                                      <p:tavLst>
                                        <p:tav tm="0">
                                          <p:val>
                                            <p:strVal val="ppt_x"/>
                                          </p:val>
                                        </p:tav>
                                        <p:tav tm="100000">
                                          <p:val>
                                            <p:strVal val="0-ppt_w/2"/>
                                          </p:val>
                                        </p:tav>
                                      </p:tavLst>
                                    </p:anim>
                                    <p:anim calcmode="lin" valueType="num">
                                      <p:cBhvr additive="base">
                                        <p:cTn id="119" dur="500"/>
                                        <p:tgtEl>
                                          <p:spTgt spid="6"/>
                                        </p:tgtEl>
                                        <p:attrNameLst>
                                          <p:attrName>ppt_y</p:attrName>
                                        </p:attrNameLst>
                                      </p:cBhvr>
                                      <p:tavLst>
                                        <p:tav tm="0">
                                          <p:val>
                                            <p:strVal val="ppt_y"/>
                                          </p:val>
                                        </p:tav>
                                        <p:tav tm="100000">
                                          <p:val>
                                            <p:strVal val="ppt_y"/>
                                          </p:val>
                                        </p:tav>
                                      </p:tavLst>
                                    </p:anim>
                                    <p:set>
                                      <p:cBhvr>
                                        <p:cTn id="120" dur="1" fill="hold">
                                          <p:stCondLst>
                                            <p:cond delay="499"/>
                                          </p:stCondLst>
                                        </p:cTn>
                                        <p:tgtEl>
                                          <p:spTgt spid="6"/>
                                        </p:tgtEl>
                                        <p:attrNameLst>
                                          <p:attrName>style.visibility</p:attrName>
                                        </p:attrNameLst>
                                      </p:cBhvr>
                                      <p:to>
                                        <p:strVal val="hidden"/>
                                      </p:to>
                                    </p:set>
                                  </p:childTnLst>
                                </p:cTn>
                              </p:par>
                              <p:par>
                                <p:cTn id="121" presetID="2" presetClass="exit" presetSubtype="8" fill="hold" nodeType="withEffect">
                                  <p:stCondLst>
                                    <p:cond delay="0"/>
                                  </p:stCondLst>
                                  <p:childTnLst>
                                    <p:anim calcmode="lin" valueType="num">
                                      <p:cBhvr additive="base">
                                        <p:cTn id="122" dur="500"/>
                                        <p:tgtEl>
                                          <p:spTgt spid="7"/>
                                        </p:tgtEl>
                                        <p:attrNameLst>
                                          <p:attrName>ppt_x</p:attrName>
                                        </p:attrNameLst>
                                      </p:cBhvr>
                                      <p:tavLst>
                                        <p:tav tm="0">
                                          <p:val>
                                            <p:strVal val="ppt_x"/>
                                          </p:val>
                                        </p:tav>
                                        <p:tav tm="100000">
                                          <p:val>
                                            <p:strVal val="0-ppt_w/2"/>
                                          </p:val>
                                        </p:tav>
                                      </p:tavLst>
                                    </p:anim>
                                    <p:anim calcmode="lin" valueType="num">
                                      <p:cBhvr additive="base">
                                        <p:cTn id="123" dur="500"/>
                                        <p:tgtEl>
                                          <p:spTgt spid="7"/>
                                        </p:tgtEl>
                                        <p:attrNameLst>
                                          <p:attrName>ppt_y</p:attrName>
                                        </p:attrNameLst>
                                      </p:cBhvr>
                                      <p:tavLst>
                                        <p:tav tm="0">
                                          <p:val>
                                            <p:strVal val="ppt_y"/>
                                          </p:val>
                                        </p:tav>
                                        <p:tav tm="100000">
                                          <p:val>
                                            <p:strVal val="ppt_y"/>
                                          </p:val>
                                        </p:tav>
                                      </p:tavLst>
                                    </p:anim>
                                    <p:set>
                                      <p:cBhvr>
                                        <p:cTn id="124" dur="1" fill="hold">
                                          <p:stCondLst>
                                            <p:cond delay="499"/>
                                          </p:stCondLst>
                                        </p:cTn>
                                        <p:tgtEl>
                                          <p:spTgt spid="7"/>
                                        </p:tgtEl>
                                        <p:attrNameLst>
                                          <p:attrName>style.visibility</p:attrName>
                                        </p:attrNameLst>
                                      </p:cBhvr>
                                      <p:to>
                                        <p:strVal val="hidden"/>
                                      </p:to>
                                    </p:set>
                                  </p:childTnLst>
                                </p:cTn>
                              </p:par>
                              <p:par>
                                <p:cTn id="125" presetID="2" presetClass="exit" presetSubtype="8" fill="hold" nodeType="withEffect">
                                  <p:stCondLst>
                                    <p:cond delay="0"/>
                                  </p:stCondLst>
                                  <p:childTnLst>
                                    <p:anim calcmode="lin" valueType="num">
                                      <p:cBhvr additive="base">
                                        <p:cTn id="126" dur="500"/>
                                        <p:tgtEl>
                                          <p:spTgt spid="8"/>
                                        </p:tgtEl>
                                        <p:attrNameLst>
                                          <p:attrName>ppt_x</p:attrName>
                                        </p:attrNameLst>
                                      </p:cBhvr>
                                      <p:tavLst>
                                        <p:tav tm="0">
                                          <p:val>
                                            <p:strVal val="ppt_x"/>
                                          </p:val>
                                        </p:tav>
                                        <p:tav tm="100000">
                                          <p:val>
                                            <p:strVal val="0-ppt_w/2"/>
                                          </p:val>
                                        </p:tav>
                                      </p:tavLst>
                                    </p:anim>
                                    <p:anim calcmode="lin" valueType="num">
                                      <p:cBhvr additive="base">
                                        <p:cTn id="127" dur="500"/>
                                        <p:tgtEl>
                                          <p:spTgt spid="8"/>
                                        </p:tgtEl>
                                        <p:attrNameLst>
                                          <p:attrName>ppt_y</p:attrName>
                                        </p:attrNameLst>
                                      </p:cBhvr>
                                      <p:tavLst>
                                        <p:tav tm="0">
                                          <p:val>
                                            <p:strVal val="ppt_y"/>
                                          </p:val>
                                        </p:tav>
                                        <p:tav tm="100000">
                                          <p:val>
                                            <p:strVal val="ppt_y"/>
                                          </p:val>
                                        </p:tav>
                                      </p:tavLst>
                                    </p:anim>
                                    <p:set>
                                      <p:cBhvr>
                                        <p:cTn id="128" dur="1" fill="hold">
                                          <p:stCondLst>
                                            <p:cond delay="499"/>
                                          </p:stCondLst>
                                        </p:cTn>
                                        <p:tgtEl>
                                          <p:spTgt spid="8"/>
                                        </p:tgtEl>
                                        <p:attrNameLst>
                                          <p:attrName>style.visibility</p:attrName>
                                        </p:attrNameLst>
                                      </p:cBhvr>
                                      <p:to>
                                        <p:strVal val="hidden"/>
                                      </p:to>
                                    </p:set>
                                  </p:childTnLst>
                                </p:cTn>
                              </p:par>
                            </p:childTnLst>
                          </p:cTn>
                        </p:par>
                        <p:par>
                          <p:cTn id="129" fill="hold">
                            <p:stCondLst>
                              <p:cond delay="2000"/>
                            </p:stCondLst>
                            <p:childTnLst>
                              <p:par>
                                <p:cTn id="130" presetID="63" presetClass="path" presetSubtype="0" accel="50000" decel="50000" fill="hold" nodeType="afterEffect">
                                  <p:stCondLst>
                                    <p:cond delay="0"/>
                                  </p:stCondLst>
                                  <p:childTnLst>
                                    <p:animMotion origin="layout" path="M 0.00104 4.43211E-6 L 1.49115 0.00717 " pathEditMode="relative" rAng="0" ptsTypes="AA">
                                      <p:cBhvr>
                                        <p:cTn id="131" dur="500" fill="hold"/>
                                        <p:tgtEl>
                                          <p:spTgt spid="11"/>
                                        </p:tgtEl>
                                        <p:attrNameLst>
                                          <p:attrName>ppt_x</p:attrName>
                                          <p:attrName>ppt_y</p:attrName>
                                        </p:attrNameLst>
                                      </p:cBhvr>
                                      <p:rCtr x="745" y="3"/>
                                    </p:animMotion>
                                  </p:childTnLst>
                                </p:cTn>
                              </p:par>
                            </p:childTnLst>
                          </p:cTn>
                        </p:par>
                        <p:par>
                          <p:cTn id="132" fill="hold">
                            <p:stCondLst>
                              <p:cond delay="2500"/>
                            </p:stCondLst>
                            <p:childTnLst>
                              <p:par>
                                <p:cTn id="133" presetID="63" presetClass="path" presetSubtype="0" accel="50000" decel="50000" fill="hold" nodeType="afterEffect">
                                  <p:stCondLst>
                                    <p:cond delay="0"/>
                                  </p:stCondLst>
                                  <p:childTnLst>
                                    <p:animMotion origin="layout" path="M 0.00104 4.43211E-6 L 1.49115 0.00717 " pathEditMode="relative" rAng="0" ptsTypes="AA">
                                      <p:cBhvr>
                                        <p:cTn id="134" dur="500" fill="hold"/>
                                        <p:tgtEl>
                                          <p:spTgt spid="14"/>
                                        </p:tgtEl>
                                        <p:attrNameLst>
                                          <p:attrName>ppt_x</p:attrName>
                                          <p:attrName>ppt_y</p:attrName>
                                        </p:attrNameLst>
                                      </p:cBhvr>
                                      <p:rCtr x="745" y="3"/>
                                    </p:animMotion>
                                  </p:childTnLst>
                                </p:cTn>
                              </p:par>
                            </p:childTnLst>
                          </p:cTn>
                        </p:par>
                        <p:par>
                          <p:cTn id="135" fill="hold">
                            <p:stCondLst>
                              <p:cond delay="3000"/>
                            </p:stCondLst>
                            <p:childTnLst>
                              <p:par>
                                <p:cTn id="136" presetID="63" presetClass="path" presetSubtype="0" accel="50000" decel="50000" fill="hold" nodeType="afterEffect">
                                  <p:stCondLst>
                                    <p:cond delay="0"/>
                                  </p:stCondLst>
                                  <p:childTnLst>
                                    <p:animMotion origin="layout" path="M 0.00104 4.43211E-6 L 1.49115 0.00717 " pathEditMode="relative" rAng="0" ptsTypes="AA">
                                      <p:cBhvr>
                                        <p:cTn id="137"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15"/>
                    </p:tgtEl>
                  </p:cond>
                </p:stCondLst>
                <p:endSync evt="end" delay="0">
                  <p:rtn val="all"/>
                </p:endSync>
                <p:childTnLst>
                  <p:par>
                    <p:cTn id="139" fill="hold">
                      <p:stCondLst>
                        <p:cond delay="0"/>
                      </p:stCondLst>
                      <p:childTnLst>
                        <p:par>
                          <p:cTn id="140" fill="hold">
                            <p:stCondLst>
                              <p:cond delay="0"/>
                            </p:stCondLst>
                            <p:childTnLst>
                              <p:par>
                                <p:cTn id="141" presetID="9" presetClass="emph" presetSubtype="0" nodeType="clickEffect">
                                  <p:stCondLst>
                                    <p:cond delay="0"/>
                                  </p:stCondLst>
                                  <p:childTnLst>
                                    <p:set>
                                      <p:cBhvr rctx="PPT">
                                        <p:cTn id="142" dur="indefinite"/>
                                        <p:tgtEl>
                                          <p:spTgt spid="15"/>
                                        </p:tgtEl>
                                        <p:attrNameLst>
                                          <p:attrName>style.opacity</p:attrName>
                                        </p:attrNameLst>
                                      </p:cBhvr>
                                      <p:to>
                                        <p:strVal val="0.5"/>
                                      </p:to>
                                    </p:set>
                                    <p:animEffect filter="image" prLst="opacity: 0.5">
                                      <p:cBhvr rctx="IE">
                                        <p:cTn id="143" dur="indefinite"/>
                                        <p:tgtEl>
                                          <p:spTgt spid="15"/>
                                        </p:tgtEl>
                                      </p:cBhvr>
                                    </p:animEffect>
                                  </p:childTnLst>
                                  <p:subTnLst>
                                    <p:audio>
                                      <p:cMediaNode>
                                        <p:cTn display="0" masterRel="sameClick">
                                          <p:stCondLst>
                                            <p:cond evt="begin" delay="0">
                                              <p:tn val="14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5"/>
                  </p:tgtEl>
                </p:cond>
              </p:nextCondLst>
            </p:seq>
            <p:seq concurrent="1" nextAc="seek">
              <p:cTn id="144" restart="whenNotActive" fill="hold" evtFilter="cancelBubble" nodeType="interactiveSeq">
                <p:stCondLst>
                  <p:cond evt="onClick" delay="0">
                    <p:tgtEl>
                      <p:spTgt spid="14"/>
                    </p:tgtEl>
                  </p:cond>
                </p:stCondLst>
                <p:endSync evt="end" delay="0">
                  <p:rtn val="all"/>
                </p:endSync>
                <p:childTnLst>
                  <p:par>
                    <p:cTn id="145" fill="hold">
                      <p:stCondLst>
                        <p:cond delay="0"/>
                      </p:stCondLst>
                      <p:childTnLst>
                        <p:par>
                          <p:cTn id="146" fill="hold">
                            <p:stCondLst>
                              <p:cond delay="0"/>
                            </p:stCondLst>
                            <p:childTnLst>
                              <p:par>
                                <p:cTn id="147" presetID="9" presetClass="emph" presetSubtype="0" nodeType="clickEffect">
                                  <p:stCondLst>
                                    <p:cond delay="0"/>
                                  </p:stCondLst>
                                  <p:childTnLst>
                                    <p:set>
                                      <p:cBhvr rctx="PPT">
                                        <p:cTn id="148" dur="indefinite"/>
                                        <p:tgtEl>
                                          <p:spTgt spid="14"/>
                                        </p:tgtEl>
                                        <p:attrNameLst>
                                          <p:attrName>style.opacity</p:attrName>
                                        </p:attrNameLst>
                                      </p:cBhvr>
                                      <p:to>
                                        <p:strVal val="0.5"/>
                                      </p:to>
                                    </p:set>
                                    <p:animEffect filter="image" prLst="opacity: 0.5">
                                      <p:cBhvr rctx="IE">
                                        <p:cTn id="149" dur="indefinite"/>
                                        <p:tgtEl>
                                          <p:spTgt spid="14"/>
                                        </p:tgtEl>
                                      </p:cBhvr>
                                    </p:animEffect>
                                  </p:childTnLst>
                                  <p:subTnLst>
                                    <p:audio>
                                      <p:cMediaNode>
                                        <p:cTn display="0" masterRel="sameClick">
                                          <p:stCondLst>
                                            <p:cond evt="begin" delay="0">
                                              <p:tn val="14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2140886" y="785794"/>
            <a:ext cx="486222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smtClean="0">
                <a:ln w="11430"/>
                <a:solidFill>
                  <a:srgbClr val="F8F8F8"/>
                </a:solidFill>
                <a:effectLst>
                  <a:outerShdw blurRad="25400" algn="tl" rotWithShape="0">
                    <a:srgbClr val="000000">
                      <a:alpha val="43000"/>
                    </a:srgbClr>
                  </a:outerShdw>
                </a:effectLst>
                <a:latin typeface="Century Gothic" pitchFamily="34" charset="0"/>
              </a:rPr>
              <a:t>Steal 5 points</a:t>
            </a:r>
            <a:endPar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endParaRP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Safe" descr="http://fotobg.ru/upload/img1345911709.jpg"/>
          <p:cNvPicPr>
            <a:picLocks noChangeAspect="1" noChangeArrowheads="1"/>
          </p:cNvPicPr>
          <p:nvPr/>
        </p:nvPicPr>
        <p:blipFill>
          <a:blip r:embed="rId6"/>
          <a:srcRect/>
          <a:stretch>
            <a:fillRect/>
          </a:stretch>
        </p:blipFill>
        <p:spPr bwMode="auto">
          <a:xfrm rot="5400000">
            <a:off x="934581" y="-934578"/>
            <a:ext cx="7274842" cy="9144000"/>
          </a:xfrm>
          <a:prstGeom prst="rect">
            <a:avLst/>
          </a:prstGeom>
          <a:noFill/>
        </p:spPr>
      </p:pic>
      <p:pic>
        <p:nvPicPr>
          <p:cNvPr id="98" name="Handle" descr="handle.png">
            <a:hlinkClick r:id="" action="ppaction://hlinkshowjump?jump=nextslide"/>
          </p:cNvPr>
          <p:cNvPicPr>
            <a:picLocks noChangeAspect="1"/>
          </p:cNvPicPr>
          <p:nvPr/>
        </p:nvPicPr>
        <p:blipFill>
          <a:blip r:embed="rId7"/>
          <a:stretch>
            <a:fillRect/>
          </a:stretch>
        </p:blipFill>
        <p:spPr>
          <a:xfrm>
            <a:off x="3786182" y="4974709"/>
            <a:ext cx="8935998" cy="1926177"/>
          </a:xfrm>
          <a:prstGeom prst="rect">
            <a:avLst/>
          </a:prstGeom>
        </p:spPr>
      </p:pic>
      <p:pic>
        <p:nvPicPr>
          <p:cNvPr id="1040" name="Picture 16"/>
          <p:cNvPicPr>
            <a:picLocks noChangeAspect="1" noChangeArrowheads="1"/>
          </p:cNvPicPr>
          <p:nvPr/>
        </p:nvPicPr>
        <p:blipFill>
          <a:blip r:embed="rId8" cstate="print"/>
          <a:srcRect/>
          <a:stretch>
            <a:fillRect/>
          </a:stretch>
        </p:blipFill>
        <p:spPr bwMode="auto">
          <a:xfrm>
            <a:off x="5507602" y="1704997"/>
            <a:ext cx="3422116" cy="3409938"/>
          </a:xfrm>
          <a:prstGeom prst="rect">
            <a:avLst/>
          </a:prstGeom>
          <a:noFill/>
          <a:ln w="9525">
            <a:noFill/>
            <a:miter lim="800000"/>
            <a:headEnd/>
            <a:tailEnd/>
          </a:ln>
          <a:effectLst>
            <a:outerShdw blurRad="76200" dist="38100" dir="8100000" algn="tr" rotWithShape="0">
              <a:prstClr val="black">
                <a:alpha val="58000"/>
              </a:prstClr>
            </a:outerShdw>
          </a:effectLst>
        </p:spPr>
      </p:pic>
      <p:pic>
        <p:nvPicPr>
          <p:cNvPr id="1039" name="Combolock"/>
          <p:cNvPicPr>
            <a:picLocks noChangeAspect="1" noChangeArrowheads="1"/>
          </p:cNvPicPr>
          <p:nvPr/>
        </p:nvPicPr>
        <p:blipFill>
          <a:blip r:embed="rId9" cstate="print"/>
          <a:srcRect/>
          <a:stretch>
            <a:fillRect/>
          </a:stretch>
        </p:blipFill>
        <p:spPr bwMode="auto">
          <a:xfrm>
            <a:off x="5625256" y="1816563"/>
            <a:ext cx="3186810" cy="3186808"/>
          </a:xfrm>
          <a:prstGeom prst="rect">
            <a:avLst/>
          </a:prstGeom>
          <a:noFill/>
          <a:ln w="9525">
            <a:noFill/>
            <a:miter lim="800000"/>
            <a:headEnd/>
            <a:tailEnd/>
          </a:ln>
          <a:effectLst/>
        </p:spPr>
      </p:pic>
      <p:grpSp>
        <p:nvGrpSpPr>
          <p:cNvPr id="2" name="Question 1"/>
          <p:cNvGrpSpPr/>
          <p:nvPr/>
        </p:nvGrpSpPr>
        <p:grpSpPr>
          <a:xfrm>
            <a:off x="982241" y="-428628"/>
            <a:ext cx="7250957" cy="1857364"/>
            <a:chOff x="964381" y="-428628"/>
            <a:chExt cx="7250957" cy="1857364"/>
          </a:xfrm>
        </p:grpSpPr>
        <p:sp>
          <p:nvSpPr>
            <p:cNvPr id="9" name="모서리가 둥근 직사각형 8"/>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0" name="TextBox 9"/>
            <p:cNvSpPr txBox="1"/>
            <p:nvPr/>
          </p:nvSpPr>
          <p:spPr>
            <a:xfrm>
              <a:off x="1000100" y="428604"/>
              <a:ext cx="7215238"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What is it?</a:t>
              </a:r>
              <a:endParaRPr lang="en-US" sz="2800" dirty="0">
                <a:solidFill>
                  <a:schemeClr val="bg1"/>
                </a:solidFill>
              </a:endParaRPr>
            </a:p>
          </p:txBody>
        </p:sp>
      </p:grpSp>
      <p:grpSp>
        <p:nvGrpSpPr>
          <p:cNvPr id="3" name="Answer 1a"/>
          <p:cNvGrpSpPr/>
          <p:nvPr/>
        </p:nvGrpSpPr>
        <p:grpSpPr>
          <a:xfrm>
            <a:off x="-1000164" y="1750207"/>
            <a:ext cx="6429421" cy="1071570"/>
            <a:chOff x="-1000164" y="1714488"/>
            <a:chExt cx="6429421" cy="1071570"/>
          </a:xfrm>
        </p:grpSpPr>
        <p:sp>
          <p:nvSpPr>
            <p:cNvPr id="12" name="모서리가 둥근 직사각형 11"/>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3" name="TextBox 12"/>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strawberry juice</a:t>
              </a:r>
            </a:p>
            <a:p>
              <a:pPr algn="ctr"/>
              <a:endParaRPr lang="en-US" sz="2800" dirty="0">
                <a:solidFill>
                  <a:schemeClr val="bg1"/>
                </a:solidFill>
              </a:endParaRPr>
            </a:p>
          </p:txBody>
        </p:sp>
        <p:sp>
          <p:nvSpPr>
            <p:cNvPr id="16" name="TextBox 15"/>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4" name="Answer 2a"/>
          <p:cNvGrpSpPr/>
          <p:nvPr/>
        </p:nvGrpSpPr>
        <p:grpSpPr>
          <a:xfrm>
            <a:off x="-1000164" y="3010763"/>
            <a:ext cx="6429421" cy="1071570"/>
            <a:chOff x="-1000164" y="1714488"/>
            <a:chExt cx="6429421" cy="1071570"/>
          </a:xfrm>
        </p:grpSpPr>
        <p:sp>
          <p:nvSpPr>
            <p:cNvPr id="37" name="모서리가 둥근 직사각형 3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38" name="TextBox 37"/>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coffee</a:t>
              </a:r>
              <a:endParaRPr lang="en-US" sz="2800" dirty="0">
                <a:solidFill>
                  <a:schemeClr val="bg1"/>
                </a:solidFill>
              </a:endParaRPr>
            </a:p>
          </p:txBody>
        </p:sp>
        <p:sp>
          <p:nvSpPr>
            <p:cNvPr id="39" name="TextBox 38"/>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5" name="Answer 3a"/>
          <p:cNvGrpSpPr/>
          <p:nvPr/>
        </p:nvGrpSpPr>
        <p:grpSpPr>
          <a:xfrm>
            <a:off x="-1000164" y="4286256"/>
            <a:ext cx="6429421" cy="1071570"/>
            <a:chOff x="-1000164" y="1714488"/>
            <a:chExt cx="6429421" cy="1071570"/>
          </a:xfrm>
        </p:grpSpPr>
        <p:sp>
          <p:nvSpPr>
            <p:cNvPr id="41" name="모서리가 둥근 직사각형 4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42" name="TextBox 41"/>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grape juice</a:t>
              </a:r>
            </a:p>
            <a:p>
              <a:pPr algn="ctr"/>
              <a:endParaRPr lang="en-US" sz="2800" dirty="0">
                <a:solidFill>
                  <a:schemeClr val="bg1"/>
                </a:solidFill>
              </a:endParaRPr>
            </a:p>
          </p:txBody>
        </p:sp>
        <p:sp>
          <p:nvSpPr>
            <p:cNvPr id="43" name="TextBox 42"/>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6" name="Answer 1b"/>
          <p:cNvGrpSpPr/>
          <p:nvPr/>
        </p:nvGrpSpPr>
        <p:grpSpPr>
          <a:xfrm>
            <a:off x="-7858213" y="1750207"/>
            <a:ext cx="6429421" cy="1071570"/>
            <a:chOff x="-1000164" y="1714488"/>
            <a:chExt cx="6429421" cy="1071570"/>
          </a:xfrm>
        </p:grpSpPr>
        <p:sp>
          <p:nvSpPr>
            <p:cNvPr id="49" name="모서리가 둥근 직사각형 4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50" name="TextBox 49"/>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hot</a:t>
              </a:r>
              <a:endParaRPr lang="en-US" sz="2800" dirty="0">
                <a:solidFill>
                  <a:schemeClr val="bg1"/>
                </a:solidFill>
              </a:endParaRPr>
            </a:p>
          </p:txBody>
        </p:sp>
        <p:sp>
          <p:nvSpPr>
            <p:cNvPr id="51" name="TextBox 50"/>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7" name="Answer 2b"/>
          <p:cNvGrpSpPr/>
          <p:nvPr/>
        </p:nvGrpSpPr>
        <p:grpSpPr>
          <a:xfrm>
            <a:off x="-7858211" y="3010763"/>
            <a:ext cx="6429421" cy="1071570"/>
            <a:chOff x="-1000164" y="1714488"/>
            <a:chExt cx="6429421" cy="1071570"/>
          </a:xfrm>
        </p:grpSpPr>
        <p:sp>
          <p:nvSpPr>
            <p:cNvPr id="73" name="모서리가 둥근 직사각형 72"/>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4" name="TextBox 73"/>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thick</a:t>
              </a:r>
            </a:p>
            <a:p>
              <a:pPr algn="ctr"/>
              <a:endParaRPr lang="en-US" sz="2800" dirty="0">
                <a:solidFill>
                  <a:schemeClr val="bg1"/>
                </a:solidFill>
              </a:endParaRPr>
            </a:p>
          </p:txBody>
        </p:sp>
        <p:sp>
          <p:nvSpPr>
            <p:cNvPr id="75" name="TextBox 74"/>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8" name="Answer 3b"/>
          <p:cNvGrpSpPr/>
          <p:nvPr/>
        </p:nvGrpSpPr>
        <p:grpSpPr>
          <a:xfrm>
            <a:off x="-7858211" y="4286256"/>
            <a:ext cx="6429421" cy="1071570"/>
            <a:chOff x="-1000164" y="1714488"/>
            <a:chExt cx="6429421" cy="1071570"/>
          </a:xfrm>
        </p:grpSpPr>
        <p:sp>
          <p:nvSpPr>
            <p:cNvPr id="77" name="모서리가 둥근 직사각형 76"/>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78" name="TextBox 77"/>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thin</a:t>
              </a:r>
            </a:p>
            <a:p>
              <a:pPr algn="ctr"/>
              <a:endParaRPr lang="en-US" sz="2800" dirty="0">
                <a:solidFill>
                  <a:schemeClr val="bg1"/>
                </a:solidFill>
              </a:endParaRPr>
            </a:p>
          </p:txBody>
        </p:sp>
        <p:sp>
          <p:nvSpPr>
            <p:cNvPr id="79" name="TextBox 78"/>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1" name="Answer 1c"/>
          <p:cNvGrpSpPr/>
          <p:nvPr/>
        </p:nvGrpSpPr>
        <p:grpSpPr>
          <a:xfrm>
            <a:off x="-14644822" y="1750207"/>
            <a:ext cx="6429421" cy="1071570"/>
            <a:chOff x="-1000164" y="1714488"/>
            <a:chExt cx="6429421" cy="1071570"/>
          </a:xfrm>
        </p:grpSpPr>
        <p:sp>
          <p:nvSpPr>
            <p:cNvPr id="81" name="모서리가 둥근 직사각형 80"/>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2" name="TextBox 81"/>
            <p:cNvSpPr txBox="1"/>
            <p:nvPr/>
          </p:nvSpPr>
          <p:spPr>
            <a:xfrm>
              <a:off x="0" y="1714489"/>
              <a:ext cx="5429257" cy="523220"/>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sweet  and cold</a:t>
              </a:r>
              <a:endParaRPr lang="en-US" sz="2800" dirty="0">
                <a:solidFill>
                  <a:schemeClr val="bg1"/>
                </a:solidFill>
              </a:endParaRPr>
            </a:p>
          </p:txBody>
        </p:sp>
        <p:sp>
          <p:nvSpPr>
            <p:cNvPr id="83" name="TextBox 82"/>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4" name="Answer 2c"/>
          <p:cNvGrpSpPr/>
          <p:nvPr/>
        </p:nvGrpSpPr>
        <p:grpSpPr>
          <a:xfrm>
            <a:off x="-14644822" y="3010763"/>
            <a:ext cx="6429421" cy="1071570"/>
            <a:chOff x="-1000164" y="1714488"/>
            <a:chExt cx="6429421" cy="1071570"/>
          </a:xfrm>
        </p:grpSpPr>
        <p:sp>
          <p:nvSpPr>
            <p:cNvPr id="85" name="모서리가 둥근 직사각형 84"/>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86" name="TextBox 85"/>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bitter and hot</a:t>
              </a:r>
            </a:p>
            <a:p>
              <a:pPr algn="ctr"/>
              <a:endParaRPr lang="en-US" sz="2800" dirty="0">
                <a:solidFill>
                  <a:schemeClr val="bg1"/>
                </a:solidFill>
              </a:endParaRPr>
            </a:p>
          </p:txBody>
        </p:sp>
        <p:sp>
          <p:nvSpPr>
            <p:cNvPr id="87" name="TextBox 86"/>
            <p:cNvSpPr txBox="1"/>
            <p:nvPr/>
          </p:nvSpPr>
          <p:spPr>
            <a:xfrm>
              <a:off x="-979382" y="1970366"/>
              <a:ext cx="426720" cy="523220"/>
            </a:xfrm>
            <a:prstGeom prst="rect">
              <a:avLst/>
            </a:prstGeom>
            <a:noFill/>
          </p:spPr>
          <p:txBody>
            <a:bodyPr wrap="none" rtlCol="0">
              <a:spAutoFit/>
            </a:bodyPr>
            <a:lstStyle/>
            <a:p>
              <a:r>
                <a:rPr lang="en-US" sz="2800" b="1" dirty="0" smtClean="0">
                  <a:solidFill>
                    <a:srgbClr val="92D050"/>
                  </a:solidFill>
                </a:rPr>
                <a:t>O</a:t>
              </a:r>
              <a:endParaRPr lang="en-US" sz="2800" b="1" dirty="0">
                <a:solidFill>
                  <a:srgbClr val="92D050"/>
                </a:solidFill>
              </a:endParaRPr>
            </a:p>
          </p:txBody>
        </p:sp>
      </p:grpSp>
      <p:grpSp>
        <p:nvGrpSpPr>
          <p:cNvPr id="15" name="Answer 3c"/>
          <p:cNvGrpSpPr/>
          <p:nvPr/>
        </p:nvGrpSpPr>
        <p:grpSpPr>
          <a:xfrm>
            <a:off x="-14644822" y="4286256"/>
            <a:ext cx="6429421" cy="1071570"/>
            <a:chOff x="-1000164" y="1714488"/>
            <a:chExt cx="6429421" cy="1071570"/>
          </a:xfrm>
        </p:grpSpPr>
        <p:sp>
          <p:nvSpPr>
            <p:cNvPr id="89" name="모서리가 둥근 직사각형 88"/>
            <p:cNvSpPr/>
            <p:nvPr/>
          </p:nvSpPr>
          <p:spPr>
            <a:xfrm>
              <a:off x="-1000164" y="1714488"/>
              <a:ext cx="6397749" cy="1071570"/>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0" name="TextBox 89"/>
            <p:cNvSpPr txBox="1"/>
            <p:nvPr/>
          </p:nvSpPr>
          <p:spPr>
            <a:xfrm>
              <a:off x="0" y="1714489"/>
              <a:ext cx="5429257"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It’s sour and cold</a:t>
              </a:r>
            </a:p>
            <a:p>
              <a:pPr algn="ctr"/>
              <a:endParaRPr lang="en-US" sz="2800" dirty="0">
                <a:solidFill>
                  <a:schemeClr val="bg1"/>
                </a:solidFill>
              </a:endParaRPr>
            </a:p>
          </p:txBody>
        </p:sp>
        <p:sp>
          <p:nvSpPr>
            <p:cNvPr id="91" name="TextBox 90"/>
            <p:cNvSpPr txBox="1"/>
            <p:nvPr/>
          </p:nvSpPr>
          <p:spPr>
            <a:xfrm>
              <a:off x="-979382" y="1970366"/>
              <a:ext cx="381836" cy="523220"/>
            </a:xfrm>
            <a:prstGeom prst="rect">
              <a:avLst/>
            </a:prstGeom>
            <a:noFill/>
          </p:spPr>
          <p:txBody>
            <a:bodyPr wrap="non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17" name="Question 2"/>
          <p:cNvGrpSpPr/>
          <p:nvPr/>
        </p:nvGrpSpPr>
        <p:grpSpPr>
          <a:xfrm>
            <a:off x="982241" y="-2714668"/>
            <a:ext cx="7250957" cy="1857364"/>
            <a:chOff x="964381" y="-428628"/>
            <a:chExt cx="7250957" cy="1857364"/>
          </a:xfrm>
        </p:grpSpPr>
        <p:sp>
          <p:nvSpPr>
            <p:cNvPr id="93" name="모서리가 둥근 직사각형 92"/>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4" name="TextBox 93"/>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feel?</a:t>
              </a:r>
            </a:p>
            <a:p>
              <a:pPr algn="ctr"/>
              <a:endParaRPr lang="en-US" sz="2800" dirty="0">
                <a:solidFill>
                  <a:schemeClr val="bg1"/>
                </a:solidFill>
              </a:endParaRPr>
            </a:p>
          </p:txBody>
        </p:sp>
      </p:grpSp>
      <p:grpSp>
        <p:nvGrpSpPr>
          <p:cNvPr id="18" name="Question 3"/>
          <p:cNvGrpSpPr/>
          <p:nvPr/>
        </p:nvGrpSpPr>
        <p:grpSpPr>
          <a:xfrm>
            <a:off x="982241" y="-5143560"/>
            <a:ext cx="7250957" cy="1857364"/>
            <a:chOff x="964381" y="-428628"/>
            <a:chExt cx="7250957" cy="1857364"/>
          </a:xfrm>
        </p:grpSpPr>
        <p:sp>
          <p:nvSpPr>
            <p:cNvPr id="96" name="모서리가 둥근 직사각형 95"/>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97" name="TextBox 96"/>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taste?</a:t>
              </a:r>
            </a:p>
            <a:p>
              <a:pPr algn="ctr"/>
              <a:endParaRPr lang="en-US" sz="2800" dirty="0">
                <a:solidFill>
                  <a:schemeClr val="bg1"/>
                </a:solidFill>
              </a:endParaRPr>
            </a:p>
          </p:txBody>
        </p:sp>
      </p:grpSp>
      <p:pic>
        <p:nvPicPr>
          <p:cNvPr id="52" name="Picture 13">
            <a:hlinkClick r:id="rId10" action="ppaction://hlinksldjump"/>
          </p:cNvPr>
          <p:cNvPicPr>
            <a:picLocks noChangeAspect="1" noChangeArrowheads="1"/>
          </p:cNvPicPr>
          <p:nvPr/>
        </p:nvPicPr>
        <p:blipFill>
          <a:blip r:embed="rId11"/>
          <a:srcRect/>
          <a:stretch>
            <a:fillRect/>
          </a:stretch>
        </p:blipFill>
        <p:spPr bwMode="auto">
          <a:xfrm flipH="1">
            <a:off x="0" y="6129372"/>
            <a:ext cx="971504" cy="728628"/>
          </a:xfrm>
          <a:prstGeom prst="rect">
            <a:avLst/>
          </a:prstGeom>
          <a:noFill/>
          <a:ln w="9525">
            <a:noFill/>
            <a:miter lim="800000"/>
            <a:headEnd/>
            <a:tailEnd/>
          </a:ln>
          <a:effectLst/>
        </p:spPr>
      </p:pic>
      <p:pic>
        <p:nvPicPr>
          <p:cNvPr id="53" name="Picture 4" descr="Image result for coff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1006" y="3058097"/>
            <a:ext cx="735307" cy="7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3"/>
                                        </p:tgtEl>
                                        <p:attrNameLst>
                                          <p:attrName>style.opacity</p:attrName>
                                        </p:attrNameLst>
                                      </p:cBhvr>
                                      <p:to>
                                        <p:strVal val="0.5"/>
                                      </p:to>
                                    </p:set>
                                    <p:animEffect filter="image" prLst="opacity: 0.5">
                                      <p:cBhvr rctx="IE">
                                        <p:cTn id="29" dur="indefinite"/>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8" presetClass="emph" presetSubtype="0" fill="hold" nodeType="clickEffect">
                                  <p:stCondLst>
                                    <p:cond delay="0"/>
                                  </p:stCondLst>
                                  <p:childTnLst>
                                    <p:animRot by="-29280000">
                                      <p:cBhvr>
                                        <p:cTn id="34" dur="1000" fill="hold"/>
                                        <p:tgtEl>
                                          <p:spTgt spid="10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spinlock.wav"/>
                                        </p:tgtEl>
                                      </p:cMediaNode>
                                    </p:audio>
                                  </p:subTnLst>
                                </p:cTn>
                              </p:par>
                            </p:childTnLst>
                          </p:cTn>
                        </p:par>
                        <p:par>
                          <p:cTn id="35" fill="hold">
                            <p:stCondLst>
                              <p:cond delay="1000"/>
                            </p:stCondLst>
                            <p:childTnLst>
                              <p:par>
                                <p:cTn id="36" presetID="64" presetClass="path" presetSubtype="0" accel="50000" decel="50000" fill="hold" nodeType="afterEffect">
                                  <p:stCondLst>
                                    <p:cond delay="0"/>
                                  </p:stCondLst>
                                  <p:childTnLst>
                                    <p:animMotion origin="layout" path="M 5.55556E-7 0.01296 L 5.55556E-7 0.68626 " pathEditMode="relative" rAng="0" ptsTypes="AA">
                                      <p:cBhvr>
                                        <p:cTn id="37" dur="1000" fill="hold"/>
                                        <p:tgtEl>
                                          <p:spTgt spid="18"/>
                                        </p:tgtEl>
                                        <p:attrNameLst>
                                          <p:attrName>ppt_x</p:attrName>
                                          <p:attrName>ppt_y</p:attrName>
                                        </p:attrNameLst>
                                      </p:cBhvr>
                                      <p:rCtr x="0" y="337"/>
                                    </p:animMotion>
                                  </p:childTnLst>
                                </p:cTn>
                              </p:par>
                              <p:par>
                                <p:cTn id="38" presetID="2" presetClass="exit" presetSubtype="1" fill="hold" nodeType="withEffect">
                                  <p:stCondLst>
                                    <p:cond delay="0"/>
                                  </p:stCondLst>
                                  <p:childTnLst>
                                    <p:anim calcmode="lin" valueType="num">
                                      <p:cBhvr additive="base">
                                        <p:cTn id="39" dur="500"/>
                                        <p:tgtEl>
                                          <p:spTgt spid="17"/>
                                        </p:tgtEl>
                                        <p:attrNameLst>
                                          <p:attrName>ppt_x</p:attrName>
                                        </p:attrNameLst>
                                      </p:cBhvr>
                                      <p:tavLst>
                                        <p:tav tm="0">
                                          <p:val>
                                            <p:strVal val="ppt_x"/>
                                          </p:val>
                                        </p:tav>
                                        <p:tav tm="100000">
                                          <p:val>
                                            <p:strVal val="ppt_x"/>
                                          </p:val>
                                        </p:tav>
                                      </p:tavLst>
                                    </p:anim>
                                    <p:anim calcmode="lin" valueType="num">
                                      <p:cBhvr additive="base">
                                        <p:cTn id="40" dur="500"/>
                                        <p:tgtEl>
                                          <p:spTgt spid="17"/>
                                        </p:tgtEl>
                                        <p:attrNameLst>
                                          <p:attrName>ppt_y</p:attrName>
                                        </p:attrNameLst>
                                      </p:cBhvr>
                                      <p:tavLst>
                                        <p:tav tm="0">
                                          <p:val>
                                            <p:strVal val="ppt_y"/>
                                          </p:val>
                                        </p:tav>
                                        <p:tav tm="100000">
                                          <p:val>
                                            <p:strVal val="0-ppt_h/2"/>
                                          </p:val>
                                        </p:tav>
                                      </p:tavLst>
                                    </p:anim>
                                    <p:set>
                                      <p:cBhvr>
                                        <p:cTn id="41" dur="1" fill="hold">
                                          <p:stCondLst>
                                            <p:cond delay="499"/>
                                          </p:stCondLst>
                                        </p:cTn>
                                        <p:tgtEl>
                                          <p:spTgt spid="17"/>
                                        </p:tgtEl>
                                        <p:attrNameLst>
                                          <p:attrName>style.visibility</p:attrName>
                                        </p:attrNameLst>
                                      </p:cBhvr>
                                      <p:to>
                                        <p:strVal val="hidden"/>
                                      </p:to>
                                    </p:set>
                                  </p:childTnLst>
                                </p:cTn>
                              </p:par>
                              <p:par>
                                <p:cTn id="42" presetID="2" presetClass="exit" presetSubtype="8" fill="hold" nodeType="with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0-ppt_w/2"/>
                                          </p:val>
                                        </p:tav>
                                      </p:tavLst>
                                    </p:anim>
                                    <p:anim calcmode="lin" valueType="num">
                                      <p:cBhvr additive="base">
                                        <p:cTn id="44" dur="500"/>
                                        <p:tgtEl>
                                          <p:spTgt spid="6"/>
                                        </p:tgtEl>
                                        <p:attrNameLst>
                                          <p:attrName>ppt_y</p:attrName>
                                        </p:attrNameLst>
                                      </p:cBhvr>
                                      <p:tavLst>
                                        <p:tav tm="0">
                                          <p:val>
                                            <p:strVal val="ppt_y"/>
                                          </p:val>
                                        </p:tav>
                                        <p:tav tm="100000">
                                          <p:val>
                                            <p:strVal val="ppt_y"/>
                                          </p:val>
                                        </p:tav>
                                      </p:tavLst>
                                    </p:anim>
                                    <p:set>
                                      <p:cBhvr>
                                        <p:cTn id="45" dur="1" fill="hold">
                                          <p:stCondLst>
                                            <p:cond delay="499"/>
                                          </p:stCondLst>
                                        </p:cTn>
                                        <p:tgtEl>
                                          <p:spTgt spid="6"/>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7"/>
                                        </p:tgtEl>
                                        <p:attrNameLst>
                                          <p:attrName>ppt_x</p:attrName>
                                        </p:attrNameLst>
                                      </p:cBhvr>
                                      <p:tavLst>
                                        <p:tav tm="0">
                                          <p:val>
                                            <p:strVal val="ppt_x"/>
                                          </p:val>
                                        </p:tav>
                                        <p:tav tm="100000">
                                          <p:val>
                                            <p:strVal val="0-ppt_w/2"/>
                                          </p:val>
                                        </p:tav>
                                      </p:tavLst>
                                    </p:anim>
                                    <p:anim calcmode="lin" valueType="num">
                                      <p:cBhvr additive="base">
                                        <p:cTn id="48" dur="500"/>
                                        <p:tgtEl>
                                          <p:spTgt spid="7"/>
                                        </p:tgtEl>
                                        <p:attrNameLst>
                                          <p:attrName>ppt_y</p:attrName>
                                        </p:attrNameLst>
                                      </p:cBhvr>
                                      <p:tavLst>
                                        <p:tav tm="0">
                                          <p:val>
                                            <p:strVal val="ppt_y"/>
                                          </p:val>
                                        </p:tav>
                                        <p:tav tm="100000">
                                          <p:val>
                                            <p:strVal val="ppt_y"/>
                                          </p:val>
                                        </p:tav>
                                      </p:tavLst>
                                    </p:anim>
                                    <p:set>
                                      <p:cBhvr>
                                        <p:cTn id="49" dur="1" fill="hold">
                                          <p:stCondLst>
                                            <p:cond delay="499"/>
                                          </p:stCondLst>
                                        </p:cTn>
                                        <p:tgtEl>
                                          <p:spTgt spid="7"/>
                                        </p:tgtEl>
                                        <p:attrNameLst>
                                          <p:attrName>style.visibility</p:attrName>
                                        </p:attrNameLst>
                                      </p:cBhvr>
                                      <p:to>
                                        <p:strVal val="hidden"/>
                                      </p:to>
                                    </p:set>
                                  </p:childTnLst>
                                </p:cTn>
                              </p:par>
                              <p:par>
                                <p:cTn id="50" presetID="2" presetClass="exit" presetSubtype="8" fill="hold" nodeType="withEffect">
                                  <p:stCondLst>
                                    <p:cond delay="0"/>
                                  </p:stCondLst>
                                  <p:childTnLst>
                                    <p:anim calcmode="lin" valueType="num">
                                      <p:cBhvr additive="base">
                                        <p:cTn id="51" dur="500"/>
                                        <p:tgtEl>
                                          <p:spTgt spid="8"/>
                                        </p:tgtEl>
                                        <p:attrNameLst>
                                          <p:attrName>ppt_x</p:attrName>
                                        </p:attrNameLst>
                                      </p:cBhvr>
                                      <p:tavLst>
                                        <p:tav tm="0">
                                          <p:val>
                                            <p:strVal val="ppt_x"/>
                                          </p:val>
                                        </p:tav>
                                        <p:tav tm="100000">
                                          <p:val>
                                            <p:strVal val="0-ppt_w/2"/>
                                          </p:val>
                                        </p:tav>
                                      </p:tavLst>
                                    </p:anim>
                                    <p:anim calcmode="lin" valueType="num">
                                      <p:cBhvr additive="base">
                                        <p:cTn id="52" dur="500"/>
                                        <p:tgtEl>
                                          <p:spTgt spid="8"/>
                                        </p:tgtEl>
                                        <p:attrNameLst>
                                          <p:attrName>ppt_y</p:attrName>
                                        </p:attrNameLst>
                                      </p:cBhvr>
                                      <p:tavLst>
                                        <p:tav tm="0">
                                          <p:val>
                                            <p:strVal val="ppt_y"/>
                                          </p:val>
                                        </p:tav>
                                        <p:tav tm="100000">
                                          <p:val>
                                            <p:strVal val="ppt_y"/>
                                          </p:val>
                                        </p:tav>
                                      </p:tavLst>
                                    </p:anim>
                                    <p:set>
                                      <p:cBhvr>
                                        <p:cTn id="53" dur="1" fill="hold">
                                          <p:stCondLst>
                                            <p:cond delay="499"/>
                                          </p:stCondLst>
                                        </p:cTn>
                                        <p:tgtEl>
                                          <p:spTgt spid="8"/>
                                        </p:tgtEl>
                                        <p:attrNameLst>
                                          <p:attrName>style.visibility</p:attrName>
                                        </p:attrNameLst>
                                      </p:cBhvr>
                                      <p:to>
                                        <p:strVal val="hidden"/>
                                      </p:to>
                                    </p:set>
                                  </p:childTnLst>
                                </p:cTn>
                              </p:par>
                            </p:childTnLst>
                          </p:cTn>
                        </p:par>
                        <p:par>
                          <p:cTn id="54" fill="hold">
                            <p:stCondLst>
                              <p:cond delay="2000"/>
                            </p:stCondLst>
                            <p:childTnLst>
                              <p:par>
                                <p:cTn id="55" presetID="63" presetClass="path" presetSubtype="0" accel="50000" decel="50000" fill="hold" nodeType="afterEffect">
                                  <p:stCondLst>
                                    <p:cond delay="0"/>
                                  </p:stCondLst>
                                  <p:childTnLst>
                                    <p:animMotion origin="layout" path="M 0.00104 4.43211E-6 L 1.49115 0.00717 " pathEditMode="relative" rAng="0" ptsTypes="AA">
                                      <p:cBhvr>
                                        <p:cTn id="56" dur="500" fill="hold"/>
                                        <p:tgtEl>
                                          <p:spTgt spid="11"/>
                                        </p:tgtEl>
                                        <p:attrNameLst>
                                          <p:attrName>ppt_x</p:attrName>
                                          <p:attrName>ppt_y</p:attrName>
                                        </p:attrNameLst>
                                      </p:cBhvr>
                                      <p:rCtr x="745" y="3"/>
                                    </p:animMotion>
                                  </p:childTnLst>
                                </p:cTn>
                              </p:par>
                            </p:childTnLst>
                          </p:cTn>
                        </p:par>
                        <p:par>
                          <p:cTn id="57" fill="hold">
                            <p:stCondLst>
                              <p:cond delay="2500"/>
                            </p:stCondLst>
                            <p:childTnLst>
                              <p:par>
                                <p:cTn id="58" presetID="63" presetClass="path" presetSubtype="0" accel="50000" decel="50000" fill="hold" nodeType="afterEffect">
                                  <p:stCondLst>
                                    <p:cond delay="0"/>
                                  </p:stCondLst>
                                  <p:childTnLst>
                                    <p:animMotion origin="layout" path="M 0.00104 4.43211E-6 L 1.49115 0.00717 " pathEditMode="relative" rAng="0" ptsTypes="AA">
                                      <p:cBhvr>
                                        <p:cTn id="59" dur="500" fill="hold"/>
                                        <p:tgtEl>
                                          <p:spTgt spid="14"/>
                                        </p:tgtEl>
                                        <p:attrNameLst>
                                          <p:attrName>ppt_x</p:attrName>
                                          <p:attrName>ppt_y</p:attrName>
                                        </p:attrNameLst>
                                      </p:cBhvr>
                                      <p:rCtr x="745" y="3"/>
                                    </p:animMotion>
                                  </p:childTnLst>
                                </p:cTn>
                              </p:par>
                            </p:childTnLst>
                          </p:cTn>
                        </p:par>
                        <p:par>
                          <p:cTn id="60" fill="hold">
                            <p:stCondLst>
                              <p:cond delay="3000"/>
                            </p:stCondLst>
                            <p:childTnLst>
                              <p:par>
                                <p:cTn id="61" presetID="63" presetClass="path" presetSubtype="0" accel="50000" decel="50000" fill="hold" nodeType="afterEffect">
                                  <p:stCondLst>
                                    <p:cond delay="0"/>
                                  </p:stCondLst>
                                  <p:childTnLst>
                                    <p:animMotion origin="layout" path="M 0.00104 4.43211E-6 L 1.49115 0.00717 " pathEditMode="relative" rAng="0" ptsTypes="AA">
                                      <p:cBhvr>
                                        <p:cTn id="62" dur="500" fill="hold"/>
                                        <p:tgtEl>
                                          <p:spTgt spid="15"/>
                                        </p:tgtEl>
                                        <p:attrNameLst>
                                          <p:attrName>ppt_x</p:attrName>
                                          <p:attrName>ppt_y</p:attrName>
                                        </p:attrNameLst>
                                      </p:cBhvr>
                                      <p:rCtr x="745" y="3"/>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11"/>
                                        </p:tgtEl>
                                        <p:attrNameLst>
                                          <p:attrName>style.opacity</p:attrName>
                                        </p:attrNameLst>
                                      </p:cBhvr>
                                      <p:to>
                                        <p:strVal val="0.5"/>
                                      </p:to>
                                    </p:set>
                                    <p:animEffect filter="image" prLst="opacity: 0.5">
                                      <p:cBhvr rctx="IE">
                                        <p:cTn id="68" dur="indefinite"/>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4"/>
                    </p:tgtEl>
                  </p:cond>
                </p:stCondLst>
                <p:endSync evt="end" delay="0">
                  <p:rtn val="all"/>
                </p:endSync>
                <p:childTnLst>
                  <p:par>
                    <p:cTn id="70" fill="hold">
                      <p:stCondLst>
                        <p:cond delay="0"/>
                      </p:stCondLst>
                      <p:childTnLst>
                        <p:par>
                          <p:cTn id="71" fill="hold">
                            <p:stCondLst>
                              <p:cond delay="0"/>
                            </p:stCondLst>
                            <p:childTnLst>
                              <p:par>
                                <p:cTn id="72" presetID="8" presetClass="emph" presetSubtype="0" fill="hold" nodeType="clickEffect">
                                  <p:stCondLst>
                                    <p:cond delay="0"/>
                                  </p:stCondLst>
                                  <p:childTnLst>
                                    <p:animRot by="45600000">
                                      <p:cBhvr>
                                        <p:cTn id="73" dur="1000" fill="hold"/>
                                        <p:tgtEl>
                                          <p:spTgt spid="1039"/>
                                        </p:tgtEl>
                                        <p:attrNameLst>
                                          <p:attrName>r</p:attrName>
                                        </p:attrNameLst>
                                      </p:cBhvr>
                                    </p:animRot>
                                  </p:childTnLst>
                                  <p:subTnLst>
                                    <p:audio>
                                      <p:cMediaNode>
                                        <p:cTn display="0" masterRel="sameClick">
                                          <p:stCondLst>
                                            <p:cond evt="begin" delay="0">
                                              <p:tn val="72"/>
                                            </p:cond>
                                          </p:stCondLst>
                                          <p:endCondLst>
                                            <p:cond evt="onStopAudio" delay="0">
                                              <p:tgtEl>
                                                <p:sldTgt/>
                                              </p:tgtEl>
                                            </p:cond>
                                          </p:endCondLst>
                                        </p:cTn>
                                        <p:tgtEl>
                                          <p:sndTgt r:embed="rId4" name="spinlock.wav"/>
                                        </p:tgtEl>
                                      </p:cMediaNode>
                                    </p:audio>
                                  </p:subTnLst>
                                </p:cTn>
                              </p:par>
                              <p:par>
                                <p:cTn id="74" presetID="2" presetClass="exit" presetSubtype="8" fill="hold" nodeType="withEffect">
                                  <p:stCondLst>
                                    <p:cond delay="0"/>
                                  </p:stCondLst>
                                  <p:childTnLst>
                                    <p:anim calcmode="lin" valueType="num">
                                      <p:cBhvr additive="base">
                                        <p:cTn id="75" dur="500"/>
                                        <p:tgtEl>
                                          <p:spTgt spid="3"/>
                                        </p:tgtEl>
                                        <p:attrNameLst>
                                          <p:attrName>ppt_x</p:attrName>
                                        </p:attrNameLst>
                                      </p:cBhvr>
                                      <p:tavLst>
                                        <p:tav tm="0">
                                          <p:val>
                                            <p:strVal val="ppt_x"/>
                                          </p:val>
                                        </p:tav>
                                        <p:tav tm="100000">
                                          <p:val>
                                            <p:strVal val="0-ppt_w/2"/>
                                          </p:val>
                                        </p:tav>
                                      </p:tavLst>
                                    </p:anim>
                                    <p:anim calcmode="lin" valueType="num">
                                      <p:cBhvr additive="base">
                                        <p:cTn id="76" dur="500"/>
                                        <p:tgtEl>
                                          <p:spTgt spid="3"/>
                                        </p:tgtEl>
                                        <p:attrNameLst>
                                          <p:attrName>ppt_y</p:attrName>
                                        </p:attrNameLst>
                                      </p:cBhvr>
                                      <p:tavLst>
                                        <p:tav tm="0">
                                          <p:val>
                                            <p:strVal val="ppt_y"/>
                                          </p:val>
                                        </p:tav>
                                        <p:tav tm="100000">
                                          <p:val>
                                            <p:strVal val="ppt_y"/>
                                          </p:val>
                                        </p:tav>
                                      </p:tavLst>
                                    </p:anim>
                                    <p:set>
                                      <p:cBhvr>
                                        <p:cTn id="77" dur="1" fill="hold">
                                          <p:stCondLst>
                                            <p:cond delay="499"/>
                                          </p:stCondLst>
                                        </p:cTn>
                                        <p:tgtEl>
                                          <p:spTgt spid="3"/>
                                        </p:tgtEl>
                                        <p:attrNameLst>
                                          <p:attrName>style.visibility</p:attrName>
                                        </p:attrNameLst>
                                      </p:cBhvr>
                                      <p:to>
                                        <p:strVal val="hidden"/>
                                      </p:to>
                                    </p:set>
                                  </p:childTnLst>
                                </p:cTn>
                              </p:par>
                              <p:par>
                                <p:cTn id="78" presetID="2" presetClass="exit" presetSubtype="8" fill="hold" nodeType="withEffect">
                                  <p:stCondLst>
                                    <p:cond delay="0"/>
                                  </p:stCondLst>
                                  <p:childTnLst>
                                    <p:anim calcmode="lin" valueType="num">
                                      <p:cBhvr additive="base">
                                        <p:cTn id="79" dur="500"/>
                                        <p:tgtEl>
                                          <p:spTgt spid="4"/>
                                        </p:tgtEl>
                                        <p:attrNameLst>
                                          <p:attrName>ppt_x</p:attrName>
                                        </p:attrNameLst>
                                      </p:cBhvr>
                                      <p:tavLst>
                                        <p:tav tm="0">
                                          <p:val>
                                            <p:strVal val="ppt_x"/>
                                          </p:val>
                                        </p:tav>
                                        <p:tav tm="100000">
                                          <p:val>
                                            <p:strVal val="0-ppt_w/2"/>
                                          </p:val>
                                        </p:tav>
                                      </p:tavLst>
                                    </p:anim>
                                    <p:anim calcmode="lin" valueType="num">
                                      <p:cBhvr additive="base">
                                        <p:cTn id="80" dur="500"/>
                                        <p:tgtEl>
                                          <p:spTgt spid="4"/>
                                        </p:tgtEl>
                                        <p:attrNameLst>
                                          <p:attrName>ppt_y</p:attrName>
                                        </p:attrNameLst>
                                      </p:cBhvr>
                                      <p:tavLst>
                                        <p:tav tm="0">
                                          <p:val>
                                            <p:strVal val="ppt_y"/>
                                          </p:val>
                                        </p:tav>
                                        <p:tav tm="100000">
                                          <p:val>
                                            <p:strVal val="ppt_y"/>
                                          </p:val>
                                        </p:tav>
                                      </p:tavLst>
                                    </p:anim>
                                    <p:set>
                                      <p:cBhvr>
                                        <p:cTn id="81" dur="1" fill="hold">
                                          <p:stCondLst>
                                            <p:cond delay="499"/>
                                          </p:stCondLst>
                                        </p:cTn>
                                        <p:tgtEl>
                                          <p:spTgt spid="4"/>
                                        </p:tgtEl>
                                        <p:attrNameLst>
                                          <p:attrName>style.visibility</p:attrName>
                                        </p:attrNameLst>
                                      </p:cBhvr>
                                      <p:to>
                                        <p:strVal val="hidden"/>
                                      </p:to>
                                    </p:set>
                                  </p:childTnLst>
                                </p:cTn>
                              </p:par>
                              <p:par>
                                <p:cTn id="82" presetID="2" presetClass="exit" presetSubtype="8" fill="hold" nodeType="withEffect">
                                  <p:stCondLst>
                                    <p:cond delay="0"/>
                                  </p:stCondLst>
                                  <p:childTnLst>
                                    <p:anim calcmode="lin" valueType="num">
                                      <p:cBhvr additive="base">
                                        <p:cTn id="83" dur="500"/>
                                        <p:tgtEl>
                                          <p:spTgt spid="5"/>
                                        </p:tgtEl>
                                        <p:attrNameLst>
                                          <p:attrName>ppt_x</p:attrName>
                                        </p:attrNameLst>
                                      </p:cBhvr>
                                      <p:tavLst>
                                        <p:tav tm="0">
                                          <p:val>
                                            <p:strVal val="ppt_x"/>
                                          </p:val>
                                        </p:tav>
                                        <p:tav tm="100000">
                                          <p:val>
                                            <p:strVal val="0-ppt_w/2"/>
                                          </p:val>
                                        </p:tav>
                                      </p:tavLst>
                                    </p:anim>
                                    <p:anim calcmode="lin" valueType="num">
                                      <p:cBhvr additive="base">
                                        <p:cTn id="84" dur="500"/>
                                        <p:tgtEl>
                                          <p:spTgt spid="5"/>
                                        </p:tgtEl>
                                        <p:attrNameLst>
                                          <p:attrName>ppt_y</p:attrName>
                                        </p:attrNameLst>
                                      </p:cBhvr>
                                      <p:tavLst>
                                        <p:tav tm="0">
                                          <p:val>
                                            <p:strVal val="ppt_y"/>
                                          </p:val>
                                        </p:tav>
                                        <p:tav tm="100000">
                                          <p:val>
                                            <p:strVal val="ppt_y"/>
                                          </p:val>
                                        </p:tav>
                                      </p:tavLst>
                                    </p:anim>
                                    <p:set>
                                      <p:cBhvr>
                                        <p:cTn id="85" dur="1" fill="hold">
                                          <p:stCondLst>
                                            <p:cond delay="499"/>
                                          </p:stCondLst>
                                        </p:cTn>
                                        <p:tgtEl>
                                          <p:spTgt spid="5"/>
                                        </p:tgtEl>
                                        <p:attrNameLst>
                                          <p:attrName>style.visibility</p:attrName>
                                        </p:attrNameLst>
                                      </p:cBhvr>
                                      <p:to>
                                        <p:strVal val="hidden"/>
                                      </p:to>
                                    </p:set>
                                  </p:childTnLst>
                                </p:cTn>
                              </p:par>
                              <p:par>
                                <p:cTn id="86" presetID="2" presetClass="exit" presetSubtype="1" fill="hold" nodeType="withEffect">
                                  <p:stCondLst>
                                    <p:cond delay="0"/>
                                  </p:stCondLst>
                                  <p:childTnLst>
                                    <p:anim calcmode="lin" valueType="num">
                                      <p:cBhvr additive="base">
                                        <p:cTn id="87" dur="500"/>
                                        <p:tgtEl>
                                          <p:spTgt spid="2"/>
                                        </p:tgtEl>
                                        <p:attrNameLst>
                                          <p:attrName>ppt_x</p:attrName>
                                        </p:attrNameLst>
                                      </p:cBhvr>
                                      <p:tavLst>
                                        <p:tav tm="0">
                                          <p:val>
                                            <p:strVal val="ppt_x"/>
                                          </p:val>
                                        </p:tav>
                                        <p:tav tm="100000">
                                          <p:val>
                                            <p:strVal val="ppt_x"/>
                                          </p:val>
                                        </p:tav>
                                      </p:tavLst>
                                    </p:anim>
                                    <p:anim calcmode="lin" valueType="num">
                                      <p:cBhvr additive="base">
                                        <p:cTn id="88" dur="500"/>
                                        <p:tgtEl>
                                          <p:spTgt spid="2"/>
                                        </p:tgtEl>
                                        <p:attrNameLst>
                                          <p:attrName>ppt_y</p:attrName>
                                        </p:attrNameLst>
                                      </p:cBhvr>
                                      <p:tavLst>
                                        <p:tav tm="0">
                                          <p:val>
                                            <p:strVal val="ppt_y"/>
                                          </p:val>
                                        </p:tav>
                                        <p:tav tm="100000">
                                          <p:val>
                                            <p:strVal val="0-ppt_h/2"/>
                                          </p:val>
                                        </p:tav>
                                      </p:tavLst>
                                    </p:anim>
                                    <p:set>
                                      <p:cBhvr>
                                        <p:cTn id="89" dur="1" fill="hold">
                                          <p:stCondLst>
                                            <p:cond delay="499"/>
                                          </p:stCondLst>
                                        </p:cTn>
                                        <p:tgtEl>
                                          <p:spTgt spid="2"/>
                                        </p:tgtEl>
                                        <p:attrNameLst>
                                          <p:attrName>style.visibility</p:attrName>
                                        </p:attrNameLst>
                                      </p:cBhvr>
                                      <p:to>
                                        <p:strVal val="hidden"/>
                                      </p:to>
                                    </p:set>
                                  </p:childTnLst>
                                </p:cTn>
                              </p:par>
                            </p:childTnLst>
                          </p:cTn>
                        </p:par>
                        <p:par>
                          <p:cTn id="90" fill="hold">
                            <p:stCondLst>
                              <p:cond delay="1000"/>
                            </p:stCondLst>
                            <p:childTnLst>
                              <p:par>
                                <p:cTn id="91" presetID="64" presetClass="path" presetSubtype="0" accel="50000" decel="50000" fill="hold" nodeType="afterEffect">
                                  <p:stCondLst>
                                    <p:cond delay="0"/>
                                  </p:stCondLst>
                                  <p:childTnLst>
                                    <p:animMotion origin="layout" path="M 5.55556E-7 0.00278 L 5.55556E-7 0.33264 " pathEditMode="relative" rAng="0" ptsTypes="AA">
                                      <p:cBhvr>
                                        <p:cTn id="92" dur="500" fill="hold"/>
                                        <p:tgtEl>
                                          <p:spTgt spid="17"/>
                                        </p:tgtEl>
                                        <p:attrNameLst>
                                          <p:attrName>ppt_x</p:attrName>
                                          <p:attrName>ppt_y</p:attrName>
                                        </p:attrNameLst>
                                      </p:cBhvr>
                                      <p:rCtr x="0" y="165"/>
                                    </p:animMotion>
                                  </p:childTnLst>
                                </p:cTn>
                              </p:par>
                            </p:childTnLst>
                          </p:cTn>
                        </p:par>
                        <p:par>
                          <p:cTn id="93" fill="hold">
                            <p:stCondLst>
                              <p:cond delay="1500"/>
                            </p:stCondLst>
                            <p:childTnLst>
                              <p:par>
                                <p:cTn id="94" presetID="63" presetClass="path" presetSubtype="0" accel="50000" decel="50000" fill="hold" nodeType="afterEffect">
                                  <p:stCondLst>
                                    <p:cond delay="0"/>
                                  </p:stCondLst>
                                  <p:childTnLst>
                                    <p:animMotion origin="layout" path="M 0.00104 -0.00139 L 0.74896 0.00231 " pathEditMode="relative" rAng="0" ptsTypes="AA">
                                      <p:cBhvr>
                                        <p:cTn id="95" dur="500" fill="hold"/>
                                        <p:tgtEl>
                                          <p:spTgt spid="6"/>
                                        </p:tgtEl>
                                        <p:attrNameLst>
                                          <p:attrName>ppt_x</p:attrName>
                                          <p:attrName>ppt_y</p:attrName>
                                        </p:attrNameLst>
                                      </p:cBhvr>
                                      <p:rCtr x="374" y="2"/>
                                    </p:animMotion>
                                  </p:childTnLst>
                                </p:cTn>
                              </p:par>
                            </p:childTnLst>
                          </p:cTn>
                        </p:par>
                        <p:par>
                          <p:cTn id="96" fill="hold">
                            <p:stCondLst>
                              <p:cond delay="2000"/>
                            </p:stCondLst>
                            <p:childTnLst>
                              <p:par>
                                <p:cTn id="97" presetID="63" presetClass="path" presetSubtype="0" accel="50000" decel="50000" fill="hold" nodeType="afterEffect">
                                  <p:stCondLst>
                                    <p:cond delay="0"/>
                                  </p:stCondLst>
                                  <p:childTnLst>
                                    <p:animMotion origin="layout" path="M 0.00104 -0.00139 L 0.74896 0.00231 " pathEditMode="relative" rAng="0" ptsTypes="AA">
                                      <p:cBhvr>
                                        <p:cTn id="98" dur="500" fill="hold"/>
                                        <p:tgtEl>
                                          <p:spTgt spid="7"/>
                                        </p:tgtEl>
                                        <p:attrNameLst>
                                          <p:attrName>ppt_x</p:attrName>
                                          <p:attrName>ppt_y</p:attrName>
                                        </p:attrNameLst>
                                      </p:cBhvr>
                                      <p:rCtr x="374" y="2"/>
                                    </p:animMotion>
                                  </p:childTnLst>
                                </p:cTn>
                              </p:par>
                            </p:childTnLst>
                          </p:cTn>
                        </p:par>
                        <p:par>
                          <p:cTn id="99" fill="hold">
                            <p:stCondLst>
                              <p:cond delay="2500"/>
                            </p:stCondLst>
                            <p:childTnLst>
                              <p:par>
                                <p:cTn id="100" presetID="63" presetClass="path" presetSubtype="0" accel="50000" decel="50000" fill="hold" nodeType="afterEffect">
                                  <p:stCondLst>
                                    <p:cond delay="0"/>
                                  </p:stCondLst>
                                  <p:childTnLst>
                                    <p:animMotion origin="layout" path="M 0.00104 -0.00139 L 0.74896 0.00231 " pathEditMode="relative" rAng="0" ptsTypes="AA">
                                      <p:cBhvr>
                                        <p:cTn id="101" dur="500" fill="hold"/>
                                        <p:tgtEl>
                                          <p:spTgt spid="8"/>
                                        </p:tgtEl>
                                        <p:attrNameLst>
                                          <p:attrName>ppt_x</p:attrName>
                                          <p:attrName>ppt_y</p:attrName>
                                        </p:attrNameLst>
                                      </p:cBhvr>
                                      <p:rCtr x="374" y="2"/>
                                    </p:animMotion>
                                  </p:childTnLst>
                                </p:cTn>
                              </p:par>
                            </p:childTnLst>
                          </p:cTn>
                        </p:par>
                      </p:childTnLst>
                    </p:cTn>
                  </p:par>
                </p:childTnLst>
              </p:cTn>
              <p:nextCondLst>
                <p:cond evt="onClick" delay="0">
                  <p:tgtEl>
                    <p:spTgt spid="4"/>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9" presetClass="emph" presetSubtype="0" nodeType="clickEffect">
                                  <p:stCondLst>
                                    <p:cond delay="0"/>
                                  </p:stCondLst>
                                  <p:childTnLst>
                                    <p:set>
                                      <p:cBhvr rctx="PPT">
                                        <p:cTn id="106" dur="indefinite"/>
                                        <p:tgtEl>
                                          <p:spTgt spid="5"/>
                                        </p:tgtEl>
                                        <p:attrNameLst>
                                          <p:attrName>style.opacity</p:attrName>
                                        </p:attrNameLst>
                                      </p:cBhvr>
                                      <p:to>
                                        <p:strVal val="0.5"/>
                                      </p:to>
                                    </p:set>
                                    <p:animEffect filter="image" prLst="opacity: 0.5">
                                      <p:cBhvr rctx="IE">
                                        <p:cTn id="107" dur="indefinite"/>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5"/>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9" presetClass="emph" presetSubtype="0" nodeType="clickEffect">
                                  <p:stCondLst>
                                    <p:cond delay="0"/>
                                  </p:stCondLst>
                                  <p:childTnLst>
                                    <p:set>
                                      <p:cBhvr rctx="PPT">
                                        <p:cTn id="112" dur="indefinite"/>
                                        <p:tgtEl>
                                          <p:spTgt spid="7"/>
                                        </p:tgtEl>
                                        <p:attrNameLst>
                                          <p:attrName>style.opacity</p:attrName>
                                        </p:attrNameLst>
                                      </p:cBhvr>
                                      <p:to>
                                        <p:strVal val="0.5"/>
                                      </p:to>
                                    </p:set>
                                    <p:animEffect filter="image" prLst="opacity: 0.5">
                                      <p:cBhvr rctx="IE">
                                        <p:cTn id="113" dur="indefinite"/>
                                        <p:tgtEl>
                                          <p:spTgt spid="7"/>
                                        </p:tgtEl>
                                      </p:cBhvr>
                                    </p:animEffect>
                                  </p:childTnLst>
                                  <p:subTnLst>
                                    <p:audio>
                                      <p:cMediaNode>
                                        <p:cTn display="0" masterRel="sameClick">
                                          <p:stCondLst>
                                            <p:cond evt="begin" delay="0">
                                              <p:tn val="111"/>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7"/>
                  </p:tgtEl>
                </p:cond>
              </p:nextCondLst>
            </p:seq>
            <p:seq concurrent="1" nextAc="seek">
              <p:cTn id="114" restart="whenNotActive" fill="hold" evtFilter="cancelBubble" nodeType="interactiveSeq">
                <p:stCondLst>
                  <p:cond evt="onClick" delay="0">
                    <p:tgtEl>
                      <p:spTgt spid="8"/>
                    </p:tgtEl>
                  </p:cond>
                </p:stCondLst>
                <p:endSync evt="end" delay="0">
                  <p:rtn val="all"/>
                </p:endSync>
                <p:childTnLst>
                  <p:par>
                    <p:cTn id="115" fill="hold">
                      <p:stCondLst>
                        <p:cond delay="0"/>
                      </p:stCondLst>
                      <p:childTnLst>
                        <p:par>
                          <p:cTn id="116" fill="hold">
                            <p:stCondLst>
                              <p:cond delay="0"/>
                            </p:stCondLst>
                            <p:childTnLst>
                              <p:par>
                                <p:cTn id="117" presetID="9" presetClass="emph" presetSubtype="0" nodeType="click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subTnLst>
                                    <p:audio>
                                      <p:cMediaNode>
                                        <p:cTn display="0" masterRel="sameClick">
                                          <p:stCondLst>
                                            <p:cond evt="begin" delay="0">
                                              <p:tn val="117"/>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8"/>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9" presetClass="emph" presetSubtype="0" nodeType="clickEffect">
                                  <p:stCondLst>
                                    <p:cond delay="0"/>
                                  </p:stCondLst>
                                  <p:childTnLst>
                                    <p:set>
                                      <p:cBhvr rctx="PPT">
                                        <p:cTn id="124" dur="indefinite"/>
                                        <p:tgtEl>
                                          <p:spTgt spid="15"/>
                                        </p:tgtEl>
                                        <p:attrNameLst>
                                          <p:attrName>style.opacity</p:attrName>
                                        </p:attrNameLst>
                                      </p:cBhvr>
                                      <p:to>
                                        <p:strVal val="0.5"/>
                                      </p:to>
                                    </p:set>
                                    <p:animEffect filter="image" prLst="opacity: 0.5">
                                      <p:cBhvr rctx="IE">
                                        <p:cTn id="125" dur="indefinite"/>
                                        <p:tgtEl>
                                          <p:spTgt spid="15"/>
                                        </p:tgtEl>
                                      </p:cBhvr>
                                    </p:animEffect>
                                  </p:childTnLst>
                                  <p:subTnLst>
                                    <p:audio>
                                      <p:cMediaNode>
                                        <p:cTn display="0" masterRel="sameClick">
                                          <p:stCondLst>
                                            <p:cond evt="begin" delay="0">
                                              <p:tn val="123"/>
                                            </p:cond>
                                          </p:stCondLst>
                                          <p:endCondLst>
                                            <p:cond evt="onStopAudio" delay="0">
                                              <p:tgtEl>
                                                <p:sldTgt/>
                                              </p:tgtEl>
                                            </p:cond>
                                          </p:endCondLst>
                                        </p:cTn>
                                        <p:tgtEl>
                                          <p:sndTgt r:embed="rId3" name="power down.wav"/>
                                        </p:tgtEl>
                                      </p:cMediaNode>
                                    </p:audio>
                                  </p:subTnLst>
                                </p:cTn>
                              </p:par>
                            </p:childTnLst>
                          </p:cTn>
                        </p:par>
                      </p:childTnLst>
                    </p:cTn>
                  </p:par>
                </p:childTnLst>
              </p:cTn>
              <p:nextCondLst>
                <p:cond evt="onClick" delay="0">
                  <p:tgtEl>
                    <p:spTgt spid="15"/>
                  </p:tgtEl>
                </p:cond>
              </p:nextCondLst>
            </p:seq>
            <p:seq concurrent="1" nextAc="seek">
              <p:cTn id="126" restart="whenNotActive" fill="hold" evtFilter="cancelBubble" nodeType="interactiveSeq">
                <p:stCondLst>
                  <p:cond evt="onClick" delay="0">
                    <p:tgtEl>
                      <p:spTgt spid="14"/>
                    </p:tgtEl>
                  </p:cond>
                </p:stCondLst>
                <p:endSync evt="end" delay="0">
                  <p:rtn val="all"/>
                </p:endSync>
                <p:childTnLst>
                  <p:par>
                    <p:cTn id="127" fill="hold">
                      <p:stCondLst>
                        <p:cond delay="0"/>
                      </p:stCondLst>
                      <p:childTnLst>
                        <p:par>
                          <p:cTn id="128" fill="hold">
                            <p:stCondLst>
                              <p:cond delay="0"/>
                            </p:stCondLst>
                            <p:childTnLst>
                              <p:par>
                                <p:cTn id="129" presetID="8" presetClass="emph" presetSubtype="0" fill="hold" nodeType="clickEffect">
                                  <p:stCondLst>
                                    <p:cond delay="0"/>
                                  </p:stCondLst>
                                  <p:childTnLst>
                                    <p:animRot by="38520000">
                                      <p:cBhvr>
                                        <p:cTn id="130" dur="1000" fill="hold"/>
                                        <p:tgtEl>
                                          <p:spTgt spid="1039"/>
                                        </p:tgtEl>
                                        <p:attrNameLst>
                                          <p:attrName>r</p:attrName>
                                        </p:attrNameLst>
                                      </p:cBhvr>
                                    </p:animRot>
                                  </p:childTnLst>
                                  <p:subTnLst>
                                    <p:audio>
                                      <p:cMediaNode>
                                        <p:cTn display="0" masterRel="sameClick">
                                          <p:stCondLst>
                                            <p:cond evt="begin" delay="0">
                                              <p:tn val="129"/>
                                            </p:cond>
                                          </p:stCondLst>
                                          <p:endCondLst>
                                            <p:cond evt="onStopAudio" delay="0">
                                              <p:tgtEl>
                                                <p:sldTgt/>
                                              </p:tgtEl>
                                            </p:cond>
                                          </p:endCondLst>
                                        </p:cTn>
                                        <p:tgtEl>
                                          <p:sndTgt r:embed="rId4" name="spinlock.wav"/>
                                        </p:tgtEl>
                                      </p:cMediaNode>
                                    </p:audio>
                                  </p:subTnLst>
                                </p:cTn>
                              </p:par>
                            </p:childTnLst>
                          </p:cTn>
                        </p:par>
                        <p:par>
                          <p:cTn id="131" fill="hold">
                            <p:stCondLst>
                              <p:cond delay="1000"/>
                            </p:stCondLst>
                            <p:childTnLst>
                              <p:par>
                                <p:cTn id="132" presetID="8" presetClass="emph" presetSubtype="0" autoRev="1" fill="hold" nodeType="afterEffect">
                                  <p:stCondLst>
                                    <p:cond delay="0"/>
                                  </p:stCondLst>
                                  <p:childTnLst>
                                    <p:animRot by="-3600000">
                                      <p:cBhvr>
                                        <p:cTn id="133" dur="500" fill="hold"/>
                                        <p:tgtEl>
                                          <p:spTgt spid="98"/>
                                        </p:tgtEl>
                                        <p:attrNameLst>
                                          <p:attrName>r</p:attrName>
                                        </p:attrNameLst>
                                      </p:cBhvr>
                                    </p:animRot>
                                  </p:childTnLst>
                                  <p:subTnLst>
                                    <p:audio>
                                      <p:cMediaNode>
                                        <p:cTn display="0" masterRel="sameClick">
                                          <p:stCondLst>
                                            <p:cond evt="begin" delay="0">
                                              <p:tn val="132"/>
                                            </p:cond>
                                          </p:stCondLst>
                                          <p:endCondLst>
                                            <p:cond evt="onStopAudio" delay="0">
                                              <p:tgtEl>
                                                <p:sldTgt/>
                                              </p:tgtEl>
                                            </p:cond>
                                          </p:endCondLst>
                                        </p:cTn>
                                        <p:tgtEl>
                                          <p:sndTgt r:embed="rId5" name="opensafe.wav"/>
                                        </p:tgtEl>
                                      </p:cMediaNode>
                                    </p:audio>
                                  </p:subTnLst>
                                </p:cTn>
                              </p:par>
                              <p:par>
                                <p:cTn id="134" presetID="2" presetClass="exit" presetSubtype="8" fill="hold" nodeType="withEffect">
                                  <p:stCondLst>
                                    <p:cond delay="0"/>
                                  </p:stCondLst>
                                  <p:childTnLst>
                                    <p:anim calcmode="lin" valueType="num">
                                      <p:cBhvr additive="base">
                                        <p:cTn id="135" dur="500"/>
                                        <p:tgtEl>
                                          <p:spTgt spid="11"/>
                                        </p:tgtEl>
                                        <p:attrNameLst>
                                          <p:attrName>ppt_x</p:attrName>
                                        </p:attrNameLst>
                                      </p:cBhvr>
                                      <p:tavLst>
                                        <p:tav tm="0">
                                          <p:val>
                                            <p:strVal val="ppt_x"/>
                                          </p:val>
                                        </p:tav>
                                        <p:tav tm="100000">
                                          <p:val>
                                            <p:strVal val="0-ppt_w/2"/>
                                          </p:val>
                                        </p:tav>
                                      </p:tavLst>
                                    </p:anim>
                                    <p:anim calcmode="lin" valueType="num">
                                      <p:cBhvr additive="base">
                                        <p:cTn id="136" dur="500"/>
                                        <p:tgtEl>
                                          <p:spTgt spid="11"/>
                                        </p:tgtEl>
                                        <p:attrNameLst>
                                          <p:attrName>ppt_y</p:attrName>
                                        </p:attrNameLst>
                                      </p:cBhvr>
                                      <p:tavLst>
                                        <p:tav tm="0">
                                          <p:val>
                                            <p:strVal val="ppt_y"/>
                                          </p:val>
                                        </p:tav>
                                        <p:tav tm="100000">
                                          <p:val>
                                            <p:strVal val="ppt_y"/>
                                          </p:val>
                                        </p:tav>
                                      </p:tavLst>
                                    </p:anim>
                                    <p:set>
                                      <p:cBhvr>
                                        <p:cTn id="137" dur="1" fill="hold">
                                          <p:stCondLst>
                                            <p:cond delay="499"/>
                                          </p:stCondLst>
                                        </p:cTn>
                                        <p:tgtEl>
                                          <p:spTgt spid="11"/>
                                        </p:tgtEl>
                                        <p:attrNameLst>
                                          <p:attrName>style.visibility</p:attrName>
                                        </p:attrNameLst>
                                      </p:cBhvr>
                                      <p:to>
                                        <p:strVal val="hidden"/>
                                      </p:to>
                                    </p:set>
                                  </p:childTnLst>
                                </p:cTn>
                              </p:par>
                              <p:par>
                                <p:cTn id="138" presetID="2" presetClass="exit" presetSubtype="8" fill="hold" nodeType="withEffect">
                                  <p:stCondLst>
                                    <p:cond delay="0"/>
                                  </p:stCondLst>
                                  <p:childTnLst>
                                    <p:anim calcmode="lin" valueType="num">
                                      <p:cBhvr additive="base">
                                        <p:cTn id="139" dur="500"/>
                                        <p:tgtEl>
                                          <p:spTgt spid="14"/>
                                        </p:tgtEl>
                                        <p:attrNameLst>
                                          <p:attrName>ppt_x</p:attrName>
                                        </p:attrNameLst>
                                      </p:cBhvr>
                                      <p:tavLst>
                                        <p:tav tm="0">
                                          <p:val>
                                            <p:strVal val="ppt_x"/>
                                          </p:val>
                                        </p:tav>
                                        <p:tav tm="100000">
                                          <p:val>
                                            <p:strVal val="0-ppt_w/2"/>
                                          </p:val>
                                        </p:tav>
                                      </p:tavLst>
                                    </p:anim>
                                    <p:anim calcmode="lin" valueType="num">
                                      <p:cBhvr additive="base">
                                        <p:cTn id="140" dur="500"/>
                                        <p:tgtEl>
                                          <p:spTgt spid="14"/>
                                        </p:tgtEl>
                                        <p:attrNameLst>
                                          <p:attrName>ppt_y</p:attrName>
                                        </p:attrNameLst>
                                      </p:cBhvr>
                                      <p:tavLst>
                                        <p:tav tm="0">
                                          <p:val>
                                            <p:strVal val="ppt_y"/>
                                          </p:val>
                                        </p:tav>
                                        <p:tav tm="100000">
                                          <p:val>
                                            <p:strVal val="ppt_y"/>
                                          </p:val>
                                        </p:tav>
                                      </p:tavLst>
                                    </p:anim>
                                    <p:set>
                                      <p:cBhvr>
                                        <p:cTn id="141" dur="1" fill="hold">
                                          <p:stCondLst>
                                            <p:cond delay="499"/>
                                          </p:stCondLst>
                                        </p:cTn>
                                        <p:tgtEl>
                                          <p:spTgt spid="14"/>
                                        </p:tgtEl>
                                        <p:attrNameLst>
                                          <p:attrName>style.visibility</p:attrName>
                                        </p:attrNameLst>
                                      </p:cBhvr>
                                      <p:to>
                                        <p:strVal val="hidden"/>
                                      </p:to>
                                    </p:set>
                                  </p:childTnLst>
                                </p:cTn>
                              </p:par>
                              <p:par>
                                <p:cTn id="142" presetID="2" presetClass="exit" presetSubtype="8" fill="hold" nodeType="withEffect">
                                  <p:stCondLst>
                                    <p:cond delay="0"/>
                                  </p:stCondLst>
                                  <p:childTnLst>
                                    <p:anim calcmode="lin" valueType="num">
                                      <p:cBhvr additive="base">
                                        <p:cTn id="143" dur="500"/>
                                        <p:tgtEl>
                                          <p:spTgt spid="15"/>
                                        </p:tgtEl>
                                        <p:attrNameLst>
                                          <p:attrName>ppt_x</p:attrName>
                                        </p:attrNameLst>
                                      </p:cBhvr>
                                      <p:tavLst>
                                        <p:tav tm="0">
                                          <p:val>
                                            <p:strVal val="ppt_x"/>
                                          </p:val>
                                        </p:tav>
                                        <p:tav tm="100000">
                                          <p:val>
                                            <p:strVal val="0-ppt_w/2"/>
                                          </p:val>
                                        </p:tav>
                                      </p:tavLst>
                                    </p:anim>
                                    <p:anim calcmode="lin" valueType="num">
                                      <p:cBhvr additive="base">
                                        <p:cTn id="144" dur="500"/>
                                        <p:tgtEl>
                                          <p:spTgt spid="15"/>
                                        </p:tgtEl>
                                        <p:attrNameLst>
                                          <p:attrName>ppt_y</p:attrName>
                                        </p:attrNameLst>
                                      </p:cBhvr>
                                      <p:tavLst>
                                        <p:tav tm="0">
                                          <p:val>
                                            <p:strVal val="ppt_y"/>
                                          </p:val>
                                        </p:tav>
                                        <p:tav tm="100000">
                                          <p:val>
                                            <p:strVal val="ppt_y"/>
                                          </p:val>
                                        </p:tav>
                                      </p:tavLst>
                                    </p:anim>
                                    <p:set>
                                      <p:cBhvr>
                                        <p:cTn id="145" dur="1" fill="hold">
                                          <p:stCondLst>
                                            <p:cond delay="499"/>
                                          </p:stCondLst>
                                        </p:cTn>
                                        <p:tgtEl>
                                          <p:spTgt spid="15"/>
                                        </p:tgtEl>
                                        <p:attrNameLst>
                                          <p:attrName>style.visibility</p:attrName>
                                        </p:attrNameLst>
                                      </p:cBhvr>
                                      <p:to>
                                        <p:strVal val="hidden"/>
                                      </p:to>
                                    </p:set>
                                  </p:childTnLst>
                                </p:cTn>
                              </p:par>
                              <p:par>
                                <p:cTn id="146" presetID="2" presetClass="exit" presetSubtype="1" fill="hold" nodeType="withEffect">
                                  <p:stCondLst>
                                    <p:cond delay="0"/>
                                  </p:stCondLst>
                                  <p:childTnLst>
                                    <p:anim calcmode="lin" valueType="num">
                                      <p:cBhvr additive="base">
                                        <p:cTn id="147" dur="500"/>
                                        <p:tgtEl>
                                          <p:spTgt spid="18"/>
                                        </p:tgtEl>
                                        <p:attrNameLst>
                                          <p:attrName>ppt_x</p:attrName>
                                        </p:attrNameLst>
                                      </p:cBhvr>
                                      <p:tavLst>
                                        <p:tav tm="0">
                                          <p:val>
                                            <p:strVal val="ppt_x"/>
                                          </p:val>
                                        </p:tav>
                                        <p:tav tm="100000">
                                          <p:val>
                                            <p:strVal val="ppt_x"/>
                                          </p:val>
                                        </p:tav>
                                      </p:tavLst>
                                    </p:anim>
                                    <p:anim calcmode="lin" valueType="num">
                                      <p:cBhvr additive="base">
                                        <p:cTn id="148" dur="500"/>
                                        <p:tgtEl>
                                          <p:spTgt spid="18"/>
                                        </p:tgtEl>
                                        <p:attrNameLst>
                                          <p:attrName>ppt_y</p:attrName>
                                        </p:attrNameLst>
                                      </p:cBhvr>
                                      <p:tavLst>
                                        <p:tav tm="0">
                                          <p:val>
                                            <p:strVal val="ppt_y"/>
                                          </p:val>
                                        </p:tav>
                                        <p:tav tm="100000">
                                          <p:val>
                                            <p:strVal val="0-ppt_h/2"/>
                                          </p:val>
                                        </p:tav>
                                      </p:tavLst>
                                    </p:anim>
                                    <p:set>
                                      <p:cBhvr>
                                        <p:cTn id="14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3.staticflickr.com/2142/2147160462_4bab901945_b.jpg"/>
          <p:cNvPicPr>
            <a:picLocks noChangeAspect="1" noChangeArrowheads="1"/>
          </p:cNvPicPr>
          <p:nvPr/>
        </p:nvPicPr>
        <p:blipFill>
          <a:blip r:embed="rId4">
            <a:lum contrast="40000"/>
          </a:blip>
          <a:srcRect/>
          <a:stretch>
            <a:fillRect/>
          </a:stretch>
        </p:blipFill>
        <p:spPr bwMode="auto">
          <a:xfrm>
            <a:off x="0" y="0"/>
            <a:ext cx="9144000" cy="6946201"/>
          </a:xfrm>
          <a:prstGeom prst="rect">
            <a:avLst/>
          </a:prstGeom>
          <a:noFill/>
        </p:spPr>
      </p:pic>
      <p:pic>
        <p:nvPicPr>
          <p:cNvPr id="1029" name="Picture 5"/>
          <p:cNvPicPr>
            <a:picLocks noChangeAspect="1" noChangeArrowheads="1"/>
          </p:cNvPicPr>
          <p:nvPr/>
        </p:nvPicPr>
        <p:blipFill>
          <a:blip r:embed="rId5" cstate="print">
            <a:lum bright="-10000" contrast="10000"/>
          </a:blip>
          <a:srcRect/>
          <a:stretch>
            <a:fillRect/>
          </a:stretch>
        </p:blipFill>
        <p:spPr bwMode="auto">
          <a:xfrm>
            <a:off x="1357290" y="3429000"/>
            <a:ext cx="6072230" cy="2815722"/>
          </a:xfrm>
          <a:prstGeom prst="rect">
            <a:avLst/>
          </a:prstGeom>
          <a:noFill/>
          <a:ln w="9525">
            <a:noFill/>
            <a:miter lim="800000"/>
            <a:headEnd/>
            <a:tailEnd/>
          </a:ln>
          <a:effectLst>
            <a:outerShdw blurRad="114300" dist="101600" dir="5400000" sx="102000" sy="102000" algn="t" rotWithShape="0">
              <a:prstClr val="black">
                <a:alpha val="47000"/>
              </a:prstClr>
            </a:outerShdw>
          </a:effectLst>
        </p:spPr>
      </p:pic>
      <p:pic>
        <p:nvPicPr>
          <p:cNvPr id="5" name="Picture 12">
            <a:hlinkClick r:id="rId6" action="ppaction://hlinksldjump"/>
          </p:cNvPr>
          <p:cNvPicPr>
            <a:picLocks noChangeAspect="1" noChangeArrowheads="1"/>
          </p:cNvPicPr>
          <p:nvPr/>
        </p:nvPicPr>
        <p:blipFill>
          <a:blip r:embed="rId7"/>
          <a:srcRect/>
          <a:stretch>
            <a:fillRect/>
          </a:stretch>
        </p:blipFill>
        <p:spPr bwMode="auto">
          <a:xfrm>
            <a:off x="8172496" y="6123590"/>
            <a:ext cx="971504" cy="734410"/>
          </a:xfrm>
          <a:prstGeom prst="rect">
            <a:avLst/>
          </a:prstGeom>
          <a:noFill/>
          <a:ln w="9525">
            <a:noFill/>
            <a:miter lim="800000"/>
            <a:headEnd/>
            <a:tailEnd/>
          </a:ln>
          <a:effectLst/>
        </p:spPr>
      </p:pic>
      <p:sp>
        <p:nvSpPr>
          <p:cNvPr id="6" name="직사각형 5"/>
          <p:cNvSpPr/>
          <p:nvPr/>
        </p:nvSpPr>
        <p:spPr>
          <a:xfrm>
            <a:off x="1937305" y="785794"/>
            <a:ext cx="5269391"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altLang="ko-KR" sz="5400" b="1" cap="none" spc="150" dirty="0" smtClean="0">
                <a:ln w="11430"/>
                <a:solidFill>
                  <a:srgbClr val="F8F8F8"/>
                </a:solidFill>
                <a:effectLst>
                  <a:outerShdw blurRad="25400" algn="tl" rotWithShape="0">
                    <a:srgbClr val="000000">
                      <a:alpha val="43000"/>
                    </a:srgbClr>
                  </a:outerShdw>
                </a:effectLst>
                <a:latin typeface="Century Gothic" pitchFamily="34" charset="0"/>
              </a:rPr>
              <a:t>Steal 10 points</a:t>
            </a:r>
            <a:endParaRPr lang="en-US" altLang="ko-KR" sz="5400" b="1" cap="none" spc="150" dirty="0">
              <a:ln w="11430"/>
              <a:solidFill>
                <a:srgbClr val="F8F8F8"/>
              </a:solidFill>
              <a:effectLst>
                <a:outerShdw blurRad="25400" algn="tl" rotWithShape="0">
                  <a:srgbClr val="000000">
                    <a:alpha val="43000"/>
                  </a:srgbClr>
                </a:outerShdw>
              </a:effectLst>
              <a:latin typeface="Century Gothic" pitchFamily="34" charset="0"/>
            </a:endParaRPr>
          </a:p>
        </p:txBody>
      </p:sp>
    </p:spTree>
  </p:cSld>
  <p:clrMapOvr>
    <a:masterClrMapping/>
  </p:clrMapOvr>
  <p:transition spd="slow" advClick="0">
    <p:pull/>
    <p:sndAc>
      <p:stSnd>
        <p:snd r:embed="rId3" name="slideope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l="1880" t="2939" r="2006" b="346"/>
          <a:stretch>
            <a:fillRect/>
          </a:stretch>
        </p:blipFill>
        <p:spPr bwMode="auto">
          <a:xfrm>
            <a:off x="-12000" y="0"/>
            <a:ext cx="9156000" cy="7072338"/>
          </a:xfrm>
          <a:prstGeom prst="rect">
            <a:avLst/>
          </a:prstGeom>
          <a:noFill/>
          <a:ln w="9525">
            <a:noFill/>
            <a:miter lim="800000"/>
            <a:headEnd/>
            <a:tailEnd/>
          </a:ln>
          <a:effectLst/>
        </p:spPr>
      </p:pic>
      <p:sp>
        <p:nvSpPr>
          <p:cNvPr id="6" name="모서리가 둥근 직사각형 5"/>
          <p:cNvSpPr/>
          <p:nvPr/>
        </p:nvSpPr>
        <p:spPr>
          <a:xfrm>
            <a:off x="285720" y="285728"/>
            <a:ext cx="8643998" cy="5929354"/>
          </a:xfrm>
          <a:prstGeom prst="roundRect">
            <a:avLst>
              <a:gd name="adj" fmla="val 1314"/>
            </a:avLst>
          </a:prstGeom>
          <a:solidFill>
            <a:schemeClr val="tx1">
              <a:lumMod val="95000"/>
              <a:lumOff val="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그림 1" descr="World map blue grid.jpg"/>
          <p:cNvPicPr>
            <a:picLocks noChangeAspect="1"/>
          </p:cNvPicPr>
          <p:nvPr/>
        </p:nvPicPr>
        <p:blipFill>
          <a:blip r:embed="rId4" cstate="print"/>
          <a:stretch>
            <a:fillRect/>
          </a:stretch>
        </p:blipFill>
        <p:spPr>
          <a:xfrm>
            <a:off x="285720" y="504946"/>
            <a:ext cx="8640000" cy="5400000"/>
          </a:xfrm>
          <a:prstGeom prst="rect">
            <a:avLst/>
          </a:prstGeom>
        </p:spPr>
      </p:pic>
      <p:grpSp>
        <p:nvGrpSpPr>
          <p:cNvPr id="39" name="그룹 38"/>
          <p:cNvGrpSpPr/>
          <p:nvPr/>
        </p:nvGrpSpPr>
        <p:grpSpPr>
          <a:xfrm>
            <a:off x="357158" y="547912"/>
            <a:ext cx="8286776" cy="5356018"/>
            <a:chOff x="785788" y="2521125"/>
            <a:chExt cx="11982239" cy="7230684"/>
          </a:xfrm>
        </p:grpSpPr>
        <p:sp>
          <p:nvSpPr>
            <p:cNvPr id="40" name="직사각형 39"/>
            <p:cNvSpPr/>
            <p:nvPr/>
          </p:nvSpPr>
          <p:spPr>
            <a:xfrm>
              <a:off x="785788" y="2571742"/>
              <a:ext cx="11982239" cy="7180067"/>
            </a:xfrm>
            <a:prstGeom prst="rect">
              <a:avLst/>
            </a:prstGeom>
            <a:gradFill>
              <a:gsLst>
                <a:gs pos="9000">
                  <a:srgbClr val="070E17"/>
                </a:gs>
                <a:gs pos="68000">
                  <a:srgbClr val="002836"/>
                </a:gs>
                <a:gs pos="94000">
                  <a:srgbClr val="0A1828"/>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grpSp>
          <p:nvGrpSpPr>
            <p:cNvPr id="41" name="그룹 8"/>
            <p:cNvGrpSpPr/>
            <p:nvPr/>
          </p:nvGrpSpPr>
          <p:grpSpPr>
            <a:xfrm>
              <a:off x="802053" y="2521125"/>
              <a:ext cx="367486" cy="434371"/>
              <a:chOff x="781033" y="2500105"/>
              <a:chExt cx="367485" cy="434371"/>
            </a:xfrm>
          </p:grpSpPr>
          <p:sp>
            <p:nvSpPr>
              <p:cNvPr id="42" name="직사각형 41"/>
              <p:cNvSpPr/>
              <p:nvPr/>
            </p:nvSpPr>
            <p:spPr>
              <a:xfrm>
                <a:off x="862766" y="2648724"/>
                <a:ext cx="285752" cy="285752"/>
              </a:xfrm>
              <a:prstGeom prst="rect">
                <a:avLst/>
              </a:prstGeom>
              <a:gradFill>
                <a:gsLst>
                  <a:gs pos="27000">
                    <a:schemeClr val="tx1">
                      <a:lumMod val="85000"/>
                      <a:lumOff val="15000"/>
                      <a:alpha val="43000"/>
                    </a:schemeClr>
                  </a:gs>
                  <a:gs pos="59000">
                    <a:schemeClr val="tx1">
                      <a:lumMod val="75000"/>
                      <a:lumOff val="25000"/>
                      <a:alpha val="74000"/>
                    </a:schemeClr>
                  </a:gs>
                  <a:gs pos="100000">
                    <a:schemeClr val="tx1">
                      <a:lumMod val="50000"/>
                      <a:lumOff val="50000"/>
                      <a:alpha val="58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43" name="TextBox 7"/>
              <p:cNvSpPr txBox="1"/>
              <p:nvPr/>
            </p:nvSpPr>
            <p:spPr>
              <a:xfrm>
                <a:off x="781033" y="2500105"/>
                <a:ext cx="314510" cy="369332"/>
              </a:xfrm>
              <a:prstGeom prst="rect">
                <a:avLst/>
              </a:prstGeom>
              <a:noFill/>
            </p:spPr>
            <p:txBody>
              <a:bodyPr wrap="none" rtlCol="0">
                <a:spAutoFit/>
              </a:bodyPr>
              <a:lstStyle/>
              <a:p>
                <a:r>
                  <a:rPr lang="en-US" b="1" dirty="0" smtClean="0">
                    <a:solidFill>
                      <a:schemeClr val="tx1">
                        <a:lumMod val="85000"/>
                        <a:lumOff val="15000"/>
                      </a:schemeClr>
                    </a:solidFill>
                    <a:latin typeface="Century Gothic" pitchFamily="34" charset="0"/>
                  </a:rPr>
                  <a:t>x</a:t>
                </a:r>
                <a:endParaRPr lang="en-US" b="1" dirty="0">
                  <a:solidFill>
                    <a:schemeClr val="tx1">
                      <a:lumMod val="85000"/>
                      <a:lumOff val="15000"/>
                    </a:schemeClr>
                  </a:solidFill>
                  <a:latin typeface="Century Gothic" pitchFamily="34" charset="0"/>
                </a:endParaRPr>
              </a:p>
            </p:txBody>
          </p:sp>
        </p:grpSp>
      </p:grpSp>
      <p:sp>
        <p:nvSpPr>
          <p:cNvPr id="44" name="직사각형 43"/>
          <p:cNvSpPr/>
          <p:nvPr/>
        </p:nvSpPr>
        <p:spPr>
          <a:xfrm>
            <a:off x="714348" y="976540"/>
            <a:ext cx="7715304" cy="4857784"/>
          </a:xfrm>
          <a:prstGeom prst="rect">
            <a:avLst/>
          </a:prstGeom>
          <a:gradFill>
            <a:gsLst>
              <a:gs pos="0">
                <a:srgbClr val="00220B"/>
              </a:gs>
              <a:gs pos="14000">
                <a:srgbClr val="122416"/>
              </a:gs>
              <a:gs pos="93000">
                <a:schemeClr val="dk1">
                  <a:shade val="94000"/>
                  <a:satMod val="135000"/>
                </a:schemeClr>
              </a:gs>
            </a:gsLst>
          </a:gradFill>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5" name="0"/>
          <p:cNvSpPr txBox="1"/>
          <p:nvPr/>
        </p:nvSpPr>
        <p:spPr>
          <a:xfrm>
            <a:off x="1428728" y="1076347"/>
            <a:ext cx="788999"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0</a:t>
            </a:r>
          </a:p>
        </p:txBody>
      </p:sp>
      <p:sp>
        <p:nvSpPr>
          <p:cNvPr id="46" name="1"/>
          <p:cNvSpPr txBox="1"/>
          <p:nvPr/>
        </p:nvSpPr>
        <p:spPr>
          <a:xfrm>
            <a:off x="1488039" y="1076347"/>
            <a:ext cx="614271"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1</a:t>
            </a:r>
          </a:p>
        </p:txBody>
      </p:sp>
      <p:sp>
        <p:nvSpPr>
          <p:cNvPr id="47" name="2"/>
          <p:cNvSpPr txBox="1"/>
          <p:nvPr/>
        </p:nvSpPr>
        <p:spPr>
          <a:xfrm>
            <a:off x="1441552" y="1076347"/>
            <a:ext cx="750526"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2</a:t>
            </a:r>
          </a:p>
        </p:txBody>
      </p:sp>
      <p:sp>
        <p:nvSpPr>
          <p:cNvPr id="48" name="3"/>
          <p:cNvSpPr txBox="1"/>
          <p:nvPr/>
        </p:nvSpPr>
        <p:spPr>
          <a:xfrm>
            <a:off x="1428728" y="1076347"/>
            <a:ext cx="782587"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3</a:t>
            </a:r>
          </a:p>
        </p:txBody>
      </p:sp>
      <p:sp>
        <p:nvSpPr>
          <p:cNvPr id="49" name="4"/>
          <p:cNvSpPr txBox="1"/>
          <p:nvPr/>
        </p:nvSpPr>
        <p:spPr>
          <a:xfrm>
            <a:off x="1442354" y="1076347"/>
            <a:ext cx="748923"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4</a:t>
            </a:r>
          </a:p>
        </p:txBody>
      </p:sp>
      <p:sp>
        <p:nvSpPr>
          <p:cNvPr id="50" name="5"/>
          <p:cNvSpPr txBox="1"/>
          <p:nvPr/>
        </p:nvSpPr>
        <p:spPr>
          <a:xfrm>
            <a:off x="1428728" y="1076347"/>
            <a:ext cx="790601"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5</a:t>
            </a:r>
          </a:p>
        </p:txBody>
      </p:sp>
      <p:sp>
        <p:nvSpPr>
          <p:cNvPr id="51" name="6"/>
          <p:cNvSpPr txBox="1"/>
          <p:nvPr/>
        </p:nvSpPr>
        <p:spPr>
          <a:xfrm>
            <a:off x="1428728" y="1076347"/>
            <a:ext cx="795411"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6</a:t>
            </a:r>
          </a:p>
        </p:txBody>
      </p:sp>
      <p:sp>
        <p:nvSpPr>
          <p:cNvPr id="52" name="7"/>
          <p:cNvSpPr txBox="1"/>
          <p:nvPr/>
        </p:nvSpPr>
        <p:spPr>
          <a:xfrm>
            <a:off x="1484032" y="1076347"/>
            <a:ext cx="627095"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7</a:t>
            </a:r>
          </a:p>
        </p:txBody>
      </p:sp>
      <p:sp>
        <p:nvSpPr>
          <p:cNvPr id="53" name="8"/>
          <p:cNvSpPr txBox="1"/>
          <p:nvPr/>
        </p:nvSpPr>
        <p:spPr>
          <a:xfrm>
            <a:off x="1428728" y="1076347"/>
            <a:ext cx="787395"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8</a:t>
            </a:r>
          </a:p>
        </p:txBody>
      </p:sp>
      <p:sp>
        <p:nvSpPr>
          <p:cNvPr id="54" name="9"/>
          <p:cNvSpPr txBox="1"/>
          <p:nvPr/>
        </p:nvSpPr>
        <p:spPr>
          <a:xfrm>
            <a:off x="1428728" y="1076347"/>
            <a:ext cx="795411"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9</a:t>
            </a:r>
          </a:p>
        </p:txBody>
      </p:sp>
      <p:sp>
        <p:nvSpPr>
          <p:cNvPr id="60" name="Point button"/>
          <p:cNvSpPr/>
          <p:nvPr/>
        </p:nvSpPr>
        <p:spPr>
          <a:xfrm>
            <a:off x="1704955"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3" name="0"/>
          <p:cNvSpPr txBox="1"/>
          <p:nvPr/>
        </p:nvSpPr>
        <p:spPr>
          <a:xfrm>
            <a:off x="2000232" y="1071546"/>
            <a:ext cx="788999"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0</a:t>
            </a:r>
          </a:p>
        </p:txBody>
      </p:sp>
      <p:sp>
        <p:nvSpPr>
          <p:cNvPr id="84" name="1"/>
          <p:cNvSpPr txBox="1"/>
          <p:nvPr/>
        </p:nvSpPr>
        <p:spPr>
          <a:xfrm>
            <a:off x="2059543" y="1071546"/>
            <a:ext cx="614271"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1</a:t>
            </a:r>
          </a:p>
        </p:txBody>
      </p:sp>
      <p:sp>
        <p:nvSpPr>
          <p:cNvPr id="85" name="2"/>
          <p:cNvSpPr txBox="1"/>
          <p:nvPr/>
        </p:nvSpPr>
        <p:spPr>
          <a:xfrm>
            <a:off x="2013056" y="1071546"/>
            <a:ext cx="750526"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2</a:t>
            </a:r>
          </a:p>
        </p:txBody>
      </p:sp>
      <p:sp>
        <p:nvSpPr>
          <p:cNvPr id="86" name="3"/>
          <p:cNvSpPr txBox="1"/>
          <p:nvPr/>
        </p:nvSpPr>
        <p:spPr>
          <a:xfrm>
            <a:off x="2000232" y="1071546"/>
            <a:ext cx="782587"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3</a:t>
            </a:r>
          </a:p>
        </p:txBody>
      </p:sp>
      <p:sp>
        <p:nvSpPr>
          <p:cNvPr id="87" name="4"/>
          <p:cNvSpPr txBox="1"/>
          <p:nvPr/>
        </p:nvSpPr>
        <p:spPr>
          <a:xfrm>
            <a:off x="2013858" y="1071546"/>
            <a:ext cx="748923"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4</a:t>
            </a:r>
          </a:p>
        </p:txBody>
      </p:sp>
      <p:sp>
        <p:nvSpPr>
          <p:cNvPr id="88" name="5"/>
          <p:cNvSpPr txBox="1"/>
          <p:nvPr/>
        </p:nvSpPr>
        <p:spPr>
          <a:xfrm>
            <a:off x="2000232" y="1071546"/>
            <a:ext cx="790601"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5</a:t>
            </a:r>
          </a:p>
        </p:txBody>
      </p:sp>
      <p:sp>
        <p:nvSpPr>
          <p:cNvPr id="89" name="6"/>
          <p:cNvSpPr txBox="1"/>
          <p:nvPr/>
        </p:nvSpPr>
        <p:spPr>
          <a:xfrm>
            <a:off x="2000232" y="1071546"/>
            <a:ext cx="795411"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6</a:t>
            </a:r>
          </a:p>
        </p:txBody>
      </p:sp>
      <p:sp>
        <p:nvSpPr>
          <p:cNvPr id="90" name="7"/>
          <p:cNvSpPr txBox="1"/>
          <p:nvPr/>
        </p:nvSpPr>
        <p:spPr>
          <a:xfrm>
            <a:off x="2055536" y="1071546"/>
            <a:ext cx="627095"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7</a:t>
            </a:r>
          </a:p>
        </p:txBody>
      </p:sp>
      <p:sp>
        <p:nvSpPr>
          <p:cNvPr id="91" name="8"/>
          <p:cNvSpPr txBox="1"/>
          <p:nvPr/>
        </p:nvSpPr>
        <p:spPr>
          <a:xfrm>
            <a:off x="2000232" y="1071546"/>
            <a:ext cx="787395"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8</a:t>
            </a:r>
          </a:p>
        </p:txBody>
      </p:sp>
      <p:sp>
        <p:nvSpPr>
          <p:cNvPr id="92" name="9"/>
          <p:cNvSpPr txBox="1"/>
          <p:nvPr/>
        </p:nvSpPr>
        <p:spPr>
          <a:xfrm>
            <a:off x="2000232" y="1071546"/>
            <a:ext cx="795411" cy="1446550"/>
          </a:xfrm>
          <a:prstGeom prst="rect">
            <a:avLst/>
          </a:prstGeom>
          <a:noFill/>
        </p:spPr>
        <p:txBody>
          <a:bodyPr wrap="none" rtlCol="0">
            <a:spAutoFit/>
          </a:bodyPr>
          <a:lstStyle/>
          <a:p>
            <a:r>
              <a:rPr lang="en-US" sz="8800" dirty="0" smtClean="0">
                <a:solidFill>
                  <a:schemeClr val="accent3">
                    <a:lumMod val="75000"/>
                  </a:schemeClr>
                </a:solidFill>
                <a:latin typeface="Impact" pitchFamily="34" charset="0"/>
                <a:cs typeface="Microsoft Sans Serif" pitchFamily="34" charset="0"/>
              </a:rPr>
              <a:t>9</a:t>
            </a:r>
          </a:p>
        </p:txBody>
      </p:sp>
      <p:sp>
        <p:nvSpPr>
          <p:cNvPr id="93" name="Point button"/>
          <p:cNvSpPr/>
          <p:nvPr/>
        </p:nvSpPr>
        <p:spPr>
          <a:xfrm>
            <a:off x="2181208"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4" name="0"/>
          <p:cNvSpPr txBox="1"/>
          <p:nvPr/>
        </p:nvSpPr>
        <p:spPr>
          <a:xfrm>
            <a:off x="3990903" y="1076347"/>
            <a:ext cx="788999"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0</a:t>
            </a:r>
          </a:p>
        </p:txBody>
      </p:sp>
      <p:sp>
        <p:nvSpPr>
          <p:cNvPr id="95" name="1"/>
          <p:cNvSpPr txBox="1"/>
          <p:nvPr/>
        </p:nvSpPr>
        <p:spPr>
          <a:xfrm>
            <a:off x="4050214" y="1076347"/>
            <a:ext cx="614271"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1</a:t>
            </a:r>
          </a:p>
        </p:txBody>
      </p:sp>
      <p:sp>
        <p:nvSpPr>
          <p:cNvPr id="96" name="2"/>
          <p:cNvSpPr txBox="1"/>
          <p:nvPr/>
        </p:nvSpPr>
        <p:spPr>
          <a:xfrm>
            <a:off x="4003727" y="1076347"/>
            <a:ext cx="750526"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2</a:t>
            </a:r>
          </a:p>
        </p:txBody>
      </p:sp>
      <p:sp>
        <p:nvSpPr>
          <p:cNvPr id="97" name="3"/>
          <p:cNvSpPr txBox="1"/>
          <p:nvPr/>
        </p:nvSpPr>
        <p:spPr>
          <a:xfrm>
            <a:off x="3990903" y="1076347"/>
            <a:ext cx="782587"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3</a:t>
            </a:r>
          </a:p>
        </p:txBody>
      </p:sp>
      <p:sp>
        <p:nvSpPr>
          <p:cNvPr id="98" name="4"/>
          <p:cNvSpPr txBox="1"/>
          <p:nvPr/>
        </p:nvSpPr>
        <p:spPr>
          <a:xfrm>
            <a:off x="4004529" y="1076347"/>
            <a:ext cx="748923"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4</a:t>
            </a:r>
          </a:p>
        </p:txBody>
      </p:sp>
      <p:sp>
        <p:nvSpPr>
          <p:cNvPr id="99" name="5"/>
          <p:cNvSpPr txBox="1"/>
          <p:nvPr/>
        </p:nvSpPr>
        <p:spPr>
          <a:xfrm>
            <a:off x="3990903" y="1076347"/>
            <a:ext cx="790601"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5</a:t>
            </a:r>
          </a:p>
        </p:txBody>
      </p:sp>
      <p:sp>
        <p:nvSpPr>
          <p:cNvPr id="100" name="6"/>
          <p:cNvSpPr txBox="1"/>
          <p:nvPr/>
        </p:nvSpPr>
        <p:spPr>
          <a:xfrm>
            <a:off x="3990903" y="1076347"/>
            <a:ext cx="795411"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6</a:t>
            </a:r>
          </a:p>
        </p:txBody>
      </p:sp>
      <p:sp>
        <p:nvSpPr>
          <p:cNvPr id="101" name="7"/>
          <p:cNvSpPr txBox="1"/>
          <p:nvPr/>
        </p:nvSpPr>
        <p:spPr>
          <a:xfrm>
            <a:off x="4046207" y="1076347"/>
            <a:ext cx="627095"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7</a:t>
            </a:r>
          </a:p>
        </p:txBody>
      </p:sp>
      <p:sp>
        <p:nvSpPr>
          <p:cNvPr id="102" name="8"/>
          <p:cNvSpPr txBox="1"/>
          <p:nvPr/>
        </p:nvSpPr>
        <p:spPr>
          <a:xfrm>
            <a:off x="3990903" y="1076347"/>
            <a:ext cx="787395"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8</a:t>
            </a:r>
          </a:p>
        </p:txBody>
      </p:sp>
      <p:sp>
        <p:nvSpPr>
          <p:cNvPr id="103" name="9"/>
          <p:cNvSpPr txBox="1"/>
          <p:nvPr/>
        </p:nvSpPr>
        <p:spPr>
          <a:xfrm>
            <a:off x="3990903" y="1076347"/>
            <a:ext cx="795411"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9</a:t>
            </a:r>
          </a:p>
        </p:txBody>
      </p:sp>
      <p:sp>
        <p:nvSpPr>
          <p:cNvPr id="104" name="Point button"/>
          <p:cNvSpPr/>
          <p:nvPr/>
        </p:nvSpPr>
        <p:spPr>
          <a:xfrm>
            <a:off x="4267130"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5" name="0"/>
          <p:cNvSpPr txBox="1"/>
          <p:nvPr/>
        </p:nvSpPr>
        <p:spPr>
          <a:xfrm>
            <a:off x="4562407" y="1071546"/>
            <a:ext cx="788999"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0</a:t>
            </a:r>
          </a:p>
        </p:txBody>
      </p:sp>
      <p:sp>
        <p:nvSpPr>
          <p:cNvPr id="106" name="1"/>
          <p:cNvSpPr txBox="1"/>
          <p:nvPr/>
        </p:nvSpPr>
        <p:spPr>
          <a:xfrm>
            <a:off x="4621718" y="1071546"/>
            <a:ext cx="614271"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1</a:t>
            </a:r>
          </a:p>
        </p:txBody>
      </p:sp>
      <p:sp>
        <p:nvSpPr>
          <p:cNvPr id="107" name="2"/>
          <p:cNvSpPr txBox="1"/>
          <p:nvPr/>
        </p:nvSpPr>
        <p:spPr>
          <a:xfrm>
            <a:off x="4575231" y="1071546"/>
            <a:ext cx="750526"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2</a:t>
            </a:r>
          </a:p>
        </p:txBody>
      </p:sp>
      <p:sp>
        <p:nvSpPr>
          <p:cNvPr id="108" name="3"/>
          <p:cNvSpPr txBox="1"/>
          <p:nvPr/>
        </p:nvSpPr>
        <p:spPr>
          <a:xfrm>
            <a:off x="4562407" y="1071546"/>
            <a:ext cx="782587"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3</a:t>
            </a:r>
          </a:p>
        </p:txBody>
      </p:sp>
      <p:sp>
        <p:nvSpPr>
          <p:cNvPr id="109" name="4"/>
          <p:cNvSpPr txBox="1"/>
          <p:nvPr/>
        </p:nvSpPr>
        <p:spPr>
          <a:xfrm>
            <a:off x="4576033" y="1071546"/>
            <a:ext cx="748923"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4</a:t>
            </a:r>
          </a:p>
        </p:txBody>
      </p:sp>
      <p:sp>
        <p:nvSpPr>
          <p:cNvPr id="110" name="5"/>
          <p:cNvSpPr txBox="1"/>
          <p:nvPr/>
        </p:nvSpPr>
        <p:spPr>
          <a:xfrm>
            <a:off x="4562407" y="1071546"/>
            <a:ext cx="790601"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5</a:t>
            </a:r>
          </a:p>
        </p:txBody>
      </p:sp>
      <p:sp>
        <p:nvSpPr>
          <p:cNvPr id="111" name="6"/>
          <p:cNvSpPr txBox="1"/>
          <p:nvPr/>
        </p:nvSpPr>
        <p:spPr>
          <a:xfrm>
            <a:off x="4562407" y="1071546"/>
            <a:ext cx="795411"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6</a:t>
            </a:r>
          </a:p>
        </p:txBody>
      </p:sp>
      <p:sp>
        <p:nvSpPr>
          <p:cNvPr id="112" name="7"/>
          <p:cNvSpPr txBox="1"/>
          <p:nvPr/>
        </p:nvSpPr>
        <p:spPr>
          <a:xfrm>
            <a:off x="4617711" y="1071546"/>
            <a:ext cx="627095"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7</a:t>
            </a:r>
          </a:p>
        </p:txBody>
      </p:sp>
      <p:sp>
        <p:nvSpPr>
          <p:cNvPr id="113" name="8"/>
          <p:cNvSpPr txBox="1"/>
          <p:nvPr/>
        </p:nvSpPr>
        <p:spPr>
          <a:xfrm>
            <a:off x="4562407" y="1071546"/>
            <a:ext cx="787395"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8</a:t>
            </a:r>
          </a:p>
        </p:txBody>
      </p:sp>
      <p:sp>
        <p:nvSpPr>
          <p:cNvPr id="114" name="9"/>
          <p:cNvSpPr txBox="1"/>
          <p:nvPr/>
        </p:nvSpPr>
        <p:spPr>
          <a:xfrm>
            <a:off x="4562407" y="1071546"/>
            <a:ext cx="795411" cy="1446550"/>
          </a:xfrm>
          <a:prstGeom prst="rect">
            <a:avLst/>
          </a:prstGeom>
          <a:noFill/>
        </p:spPr>
        <p:txBody>
          <a:bodyPr wrap="none" rtlCol="0">
            <a:spAutoFit/>
          </a:bodyPr>
          <a:lstStyle/>
          <a:p>
            <a:r>
              <a:rPr lang="en-US" sz="8800" dirty="0" smtClean="0">
                <a:solidFill>
                  <a:schemeClr val="tx2">
                    <a:lumMod val="75000"/>
                  </a:schemeClr>
                </a:solidFill>
                <a:latin typeface="Impact" pitchFamily="34" charset="0"/>
                <a:cs typeface="Microsoft Sans Serif" pitchFamily="34" charset="0"/>
              </a:rPr>
              <a:t>9</a:t>
            </a:r>
          </a:p>
        </p:txBody>
      </p:sp>
      <p:sp>
        <p:nvSpPr>
          <p:cNvPr id="115" name="Point button"/>
          <p:cNvSpPr/>
          <p:nvPr/>
        </p:nvSpPr>
        <p:spPr>
          <a:xfrm>
            <a:off x="4743383"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16" name="0"/>
          <p:cNvSpPr txBox="1"/>
          <p:nvPr/>
        </p:nvSpPr>
        <p:spPr>
          <a:xfrm>
            <a:off x="6410202" y="1076347"/>
            <a:ext cx="788999"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0</a:t>
            </a:r>
          </a:p>
        </p:txBody>
      </p:sp>
      <p:sp>
        <p:nvSpPr>
          <p:cNvPr id="117" name="1"/>
          <p:cNvSpPr txBox="1"/>
          <p:nvPr/>
        </p:nvSpPr>
        <p:spPr>
          <a:xfrm>
            <a:off x="6469513" y="1076347"/>
            <a:ext cx="614271"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1</a:t>
            </a:r>
          </a:p>
        </p:txBody>
      </p:sp>
      <p:sp>
        <p:nvSpPr>
          <p:cNvPr id="118" name="2"/>
          <p:cNvSpPr txBox="1"/>
          <p:nvPr/>
        </p:nvSpPr>
        <p:spPr>
          <a:xfrm>
            <a:off x="6423026" y="1076347"/>
            <a:ext cx="750526"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2</a:t>
            </a:r>
          </a:p>
        </p:txBody>
      </p:sp>
      <p:sp>
        <p:nvSpPr>
          <p:cNvPr id="119" name="3"/>
          <p:cNvSpPr txBox="1"/>
          <p:nvPr/>
        </p:nvSpPr>
        <p:spPr>
          <a:xfrm>
            <a:off x="6410202" y="1076347"/>
            <a:ext cx="782587"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3</a:t>
            </a:r>
          </a:p>
        </p:txBody>
      </p:sp>
      <p:sp>
        <p:nvSpPr>
          <p:cNvPr id="120" name="4"/>
          <p:cNvSpPr txBox="1"/>
          <p:nvPr/>
        </p:nvSpPr>
        <p:spPr>
          <a:xfrm>
            <a:off x="6423828" y="1076347"/>
            <a:ext cx="748923"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4</a:t>
            </a:r>
          </a:p>
        </p:txBody>
      </p:sp>
      <p:sp>
        <p:nvSpPr>
          <p:cNvPr id="121" name="5"/>
          <p:cNvSpPr txBox="1"/>
          <p:nvPr/>
        </p:nvSpPr>
        <p:spPr>
          <a:xfrm>
            <a:off x="6410202" y="1076347"/>
            <a:ext cx="790601"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5</a:t>
            </a:r>
          </a:p>
        </p:txBody>
      </p:sp>
      <p:sp>
        <p:nvSpPr>
          <p:cNvPr id="122" name="6"/>
          <p:cNvSpPr txBox="1"/>
          <p:nvPr/>
        </p:nvSpPr>
        <p:spPr>
          <a:xfrm>
            <a:off x="6410202" y="1076347"/>
            <a:ext cx="795411"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6</a:t>
            </a:r>
          </a:p>
        </p:txBody>
      </p:sp>
      <p:sp>
        <p:nvSpPr>
          <p:cNvPr id="123" name="7"/>
          <p:cNvSpPr txBox="1"/>
          <p:nvPr/>
        </p:nvSpPr>
        <p:spPr>
          <a:xfrm>
            <a:off x="6465506" y="1076347"/>
            <a:ext cx="627095"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7</a:t>
            </a:r>
          </a:p>
        </p:txBody>
      </p:sp>
      <p:sp>
        <p:nvSpPr>
          <p:cNvPr id="124" name="8"/>
          <p:cNvSpPr txBox="1"/>
          <p:nvPr/>
        </p:nvSpPr>
        <p:spPr>
          <a:xfrm>
            <a:off x="6410202" y="1076347"/>
            <a:ext cx="787395"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8</a:t>
            </a:r>
          </a:p>
        </p:txBody>
      </p:sp>
      <p:sp>
        <p:nvSpPr>
          <p:cNvPr id="125" name="9"/>
          <p:cNvSpPr txBox="1"/>
          <p:nvPr/>
        </p:nvSpPr>
        <p:spPr>
          <a:xfrm>
            <a:off x="6410202" y="1076347"/>
            <a:ext cx="795411"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9</a:t>
            </a:r>
          </a:p>
        </p:txBody>
      </p:sp>
      <p:sp>
        <p:nvSpPr>
          <p:cNvPr id="126" name="Point button"/>
          <p:cNvSpPr/>
          <p:nvPr/>
        </p:nvSpPr>
        <p:spPr>
          <a:xfrm>
            <a:off x="6686429"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27" name="0"/>
          <p:cNvSpPr txBox="1"/>
          <p:nvPr/>
        </p:nvSpPr>
        <p:spPr>
          <a:xfrm>
            <a:off x="6981706" y="1071546"/>
            <a:ext cx="788999"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0</a:t>
            </a:r>
          </a:p>
        </p:txBody>
      </p:sp>
      <p:sp>
        <p:nvSpPr>
          <p:cNvPr id="128" name="1"/>
          <p:cNvSpPr txBox="1"/>
          <p:nvPr/>
        </p:nvSpPr>
        <p:spPr>
          <a:xfrm>
            <a:off x="7041017" y="1071546"/>
            <a:ext cx="614271"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1</a:t>
            </a:r>
          </a:p>
        </p:txBody>
      </p:sp>
      <p:sp>
        <p:nvSpPr>
          <p:cNvPr id="129" name="2"/>
          <p:cNvSpPr txBox="1"/>
          <p:nvPr/>
        </p:nvSpPr>
        <p:spPr>
          <a:xfrm>
            <a:off x="6994530" y="1071546"/>
            <a:ext cx="750526"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2</a:t>
            </a:r>
          </a:p>
        </p:txBody>
      </p:sp>
      <p:sp>
        <p:nvSpPr>
          <p:cNvPr id="130" name="3"/>
          <p:cNvSpPr txBox="1"/>
          <p:nvPr/>
        </p:nvSpPr>
        <p:spPr>
          <a:xfrm>
            <a:off x="6981706" y="1071546"/>
            <a:ext cx="782587"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3</a:t>
            </a:r>
          </a:p>
        </p:txBody>
      </p:sp>
      <p:sp>
        <p:nvSpPr>
          <p:cNvPr id="131" name="4"/>
          <p:cNvSpPr txBox="1"/>
          <p:nvPr/>
        </p:nvSpPr>
        <p:spPr>
          <a:xfrm>
            <a:off x="6995332" y="1071546"/>
            <a:ext cx="748923"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4</a:t>
            </a:r>
          </a:p>
        </p:txBody>
      </p:sp>
      <p:sp>
        <p:nvSpPr>
          <p:cNvPr id="132" name="5"/>
          <p:cNvSpPr txBox="1"/>
          <p:nvPr/>
        </p:nvSpPr>
        <p:spPr>
          <a:xfrm>
            <a:off x="6981706" y="1071546"/>
            <a:ext cx="790601"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5</a:t>
            </a:r>
          </a:p>
        </p:txBody>
      </p:sp>
      <p:sp>
        <p:nvSpPr>
          <p:cNvPr id="133" name="6"/>
          <p:cNvSpPr txBox="1"/>
          <p:nvPr/>
        </p:nvSpPr>
        <p:spPr>
          <a:xfrm>
            <a:off x="6981706" y="1071546"/>
            <a:ext cx="795411"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6</a:t>
            </a:r>
          </a:p>
        </p:txBody>
      </p:sp>
      <p:sp>
        <p:nvSpPr>
          <p:cNvPr id="134" name="7"/>
          <p:cNvSpPr txBox="1"/>
          <p:nvPr/>
        </p:nvSpPr>
        <p:spPr>
          <a:xfrm>
            <a:off x="7037010" y="1071546"/>
            <a:ext cx="627095"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7</a:t>
            </a:r>
          </a:p>
        </p:txBody>
      </p:sp>
      <p:sp>
        <p:nvSpPr>
          <p:cNvPr id="135" name="8"/>
          <p:cNvSpPr txBox="1"/>
          <p:nvPr/>
        </p:nvSpPr>
        <p:spPr>
          <a:xfrm>
            <a:off x="6981706" y="1071546"/>
            <a:ext cx="787395"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8</a:t>
            </a:r>
          </a:p>
        </p:txBody>
      </p:sp>
      <p:sp>
        <p:nvSpPr>
          <p:cNvPr id="136" name="9"/>
          <p:cNvSpPr txBox="1"/>
          <p:nvPr/>
        </p:nvSpPr>
        <p:spPr>
          <a:xfrm>
            <a:off x="6981706" y="1071546"/>
            <a:ext cx="795411" cy="1446550"/>
          </a:xfrm>
          <a:prstGeom prst="rect">
            <a:avLst/>
          </a:prstGeom>
          <a:noFill/>
        </p:spPr>
        <p:txBody>
          <a:bodyPr wrap="none" rtlCol="0">
            <a:spAutoFit/>
          </a:bodyPr>
          <a:lstStyle/>
          <a:p>
            <a:r>
              <a:rPr lang="en-US" sz="8800" dirty="0" smtClean="0">
                <a:solidFill>
                  <a:srgbClr val="C00000"/>
                </a:solidFill>
                <a:latin typeface="Impact" pitchFamily="34" charset="0"/>
                <a:cs typeface="Microsoft Sans Serif" pitchFamily="34" charset="0"/>
              </a:rPr>
              <a:t>9</a:t>
            </a:r>
          </a:p>
        </p:txBody>
      </p:sp>
      <p:sp>
        <p:nvSpPr>
          <p:cNvPr id="137" name="Point button"/>
          <p:cNvSpPr/>
          <p:nvPr/>
        </p:nvSpPr>
        <p:spPr>
          <a:xfrm>
            <a:off x="7162682" y="2428868"/>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8" name="0"/>
          <p:cNvSpPr txBox="1"/>
          <p:nvPr/>
        </p:nvSpPr>
        <p:spPr>
          <a:xfrm>
            <a:off x="1428728" y="3433801"/>
            <a:ext cx="788999"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0</a:t>
            </a:r>
          </a:p>
        </p:txBody>
      </p:sp>
      <p:sp>
        <p:nvSpPr>
          <p:cNvPr id="139" name="1"/>
          <p:cNvSpPr txBox="1"/>
          <p:nvPr/>
        </p:nvSpPr>
        <p:spPr>
          <a:xfrm>
            <a:off x="1488039" y="3433801"/>
            <a:ext cx="614271"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1</a:t>
            </a:r>
          </a:p>
        </p:txBody>
      </p:sp>
      <p:sp>
        <p:nvSpPr>
          <p:cNvPr id="140" name="2"/>
          <p:cNvSpPr txBox="1"/>
          <p:nvPr/>
        </p:nvSpPr>
        <p:spPr>
          <a:xfrm>
            <a:off x="1441552" y="3433801"/>
            <a:ext cx="750526"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2</a:t>
            </a:r>
          </a:p>
        </p:txBody>
      </p:sp>
      <p:sp>
        <p:nvSpPr>
          <p:cNvPr id="141" name="3"/>
          <p:cNvSpPr txBox="1"/>
          <p:nvPr/>
        </p:nvSpPr>
        <p:spPr>
          <a:xfrm>
            <a:off x="1428728" y="3433801"/>
            <a:ext cx="782587"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3</a:t>
            </a:r>
          </a:p>
        </p:txBody>
      </p:sp>
      <p:sp>
        <p:nvSpPr>
          <p:cNvPr id="142" name="4"/>
          <p:cNvSpPr txBox="1"/>
          <p:nvPr/>
        </p:nvSpPr>
        <p:spPr>
          <a:xfrm>
            <a:off x="1442354" y="3433801"/>
            <a:ext cx="748923"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4</a:t>
            </a:r>
          </a:p>
        </p:txBody>
      </p:sp>
      <p:sp>
        <p:nvSpPr>
          <p:cNvPr id="143" name="5"/>
          <p:cNvSpPr txBox="1"/>
          <p:nvPr/>
        </p:nvSpPr>
        <p:spPr>
          <a:xfrm>
            <a:off x="1428728" y="3433801"/>
            <a:ext cx="790601"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5</a:t>
            </a:r>
          </a:p>
        </p:txBody>
      </p:sp>
      <p:sp>
        <p:nvSpPr>
          <p:cNvPr id="144" name="6"/>
          <p:cNvSpPr txBox="1"/>
          <p:nvPr/>
        </p:nvSpPr>
        <p:spPr>
          <a:xfrm>
            <a:off x="1428728" y="3433801"/>
            <a:ext cx="795411"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6</a:t>
            </a:r>
          </a:p>
        </p:txBody>
      </p:sp>
      <p:sp>
        <p:nvSpPr>
          <p:cNvPr id="145" name="7"/>
          <p:cNvSpPr txBox="1"/>
          <p:nvPr/>
        </p:nvSpPr>
        <p:spPr>
          <a:xfrm>
            <a:off x="1484032" y="3433801"/>
            <a:ext cx="627095"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7</a:t>
            </a:r>
          </a:p>
        </p:txBody>
      </p:sp>
      <p:sp>
        <p:nvSpPr>
          <p:cNvPr id="146" name="8"/>
          <p:cNvSpPr txBox="1"/>
          <p:nvPr/>
        </p:nvSpPr>
        <p:spPr>
          <a:xfrm>
            <a:off x="1428728" y="3433801"/>
            <a:ext cx="787395"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8</a:t>
            </a:r>
          </a:p>
        </p:txBody>
      </p:sp>
      <p:sp>
        <p:nvSpPr>
          <p:cNvPr id="147" name="9"/>
          <p:cNvSpPr txBox="1"/>
          <p:nvPr/>
        </p:nvSpPr>
        <p:spPr>
          <a:xfrm>
            <a:off x="1428728" y="3433801"/>
            <a:ext cx="795411"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9</a:t>
            </a:r>
          </a:p>
        </p:txBody>
      </p:sp>
      <p:sp>
        <p:nvSpPr>
          <p:cNvPr id="148" name="Point button"/>
          <p:cNvSpPr/>
          <p:nvPr/>
        </p:nvSpPr>
        <p:spPr>
          <a:xfrm>
            <a:off x="1704955"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9" name="0"/>
          <p:cNvSpPr txBox="1"/>
          <p:nvPr/>
        </p:nvSpPr>
        <p:spPr>
          <a:xfrm>
            <a:off x="2000232" y="3429000"/>
            <a:ext cx="788999"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0</a:t>
            </a:r>
          </a:p>
        </p:txBody>
      </p:sp>
      <p:sp>
        <p:nvSpPr>
          <p:cNvPr id="150" name="1"/>
          <p:cNvSpPr txBox="1"/>
          <p:nvPr/>
        </p:nvSpPr>
        <p:spPr>
          <a:xfrm>
            <a:off x="2059543" y="3429000"/>
            <a:ext cx="614271"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1</a:t>
            </a:r>
          </a:p>
        </p:txBody>
      </p:sp>
      <p:sp>
        <p:nvSpPr>
          <p:cNvPr id="151" name="2"/>
          <p:cNvSpPr txBox="1"/>
          <p:nvPr/>
        </p:nvSpPr>
        <p:spPr>
          <a:xfrm>
            <a:off x="2013056" y="3429000"/>
            <a:ext cx="750526"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2</a:t>
            </a:r>
          </a:p>
        </p:txBody>
      </p:sp>
      <p:sp>
        <p:nvSpPr>
          <p:cNvPr id="152" name="3"/>
          <p:cNvSpPr txBox="1"/>
          <p:nvPr/>
        </p:nvSpPr>
        <p:spPr>
          <a:xfrm>
            <a:off x="2000232" y="3429000"/>
            <a:ext cx="782587"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3</a:t>
            </a:r>
          </a:p>
        </p:txBody>
      </p:sp>
      <p:sp>
        <p:nvSpPr>
          <p:cNvPr id="153" name="4"/>
          <p:cNvSpPr txBox="1"/>
          <p:nvPr/>
        </p:nvSpPr>
        <p:spPr>
          <a:xfrm>
            <a:off x="2013858" y="3429000"/>
            <a:ext cx="748923"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4</a:t>
            </a:r>
          </a:p>
        </p:txBody>
      </p:sp>
      <p:sp>
        <p:nvSpPr>
          <p:cNvPr id="154" name="5"/>
          <p:cNvSpPr txBox="1"/>
          <p:nvPr/>
        </p:nvSpPr>
        <p:spPr>
          <a:xfrm>
            <a:off x="2000232" y="3429000"/>
            <a:ext cx="790601"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5</a:t>
            </a:r>
          </a:p>
        </p:txBody>
      </p:sp>
      <p:sp>
        <p:nvSpPr>
          <p:cNvPr id="155" name="6"/>
          <p:cNvSpPr txBox="1"/>
          <p:nvPr/>
        </p:nvSpPr>
        <p:spPr>
          <a:xfrm>
            <a:off x="2000232" y="3429000"/>
            <a:ext cx="795411"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6</a:t>
            </a:r>
          </a:p>
        </p:txBody>
      </p:sp>
      <p:sp>
        <p:nvSpPr>
          <p:cNvPr id="156" name="7"/>
          <p:cNvSpPr txBox="1"/>
          <p:nvPr/>
        </p:nvSpPr>
        <p:spPr>
          <a:xfrm>
            <a:off x="2055536" y="3429000"/>
            <a:ext cx="627095"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7</a:t>
            </a:r>
          </a:p>
        </p:txBody>
      </p:sp>
      <p:sp>
        <p:nvSpPr>
          <p:cNvPr id="157" name="8"/>
          <p:cNvSpPr txBox="1"/>
          <p:nvPr/>
        </p:nvSpPr>
        <p:spPr>
          <a:xfrm>
            <a:off x="2000232" y="3429000"/>
            <a:ext cx="787395"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8</a:t>
            </a:r>
          </a:p>
        </p:txBody>
      </p:sp>
      <p:sp>
        <p:nvSpPr>
          <p:cNvPr id="158" name="9"/>
          <p:cNvSpPr txBox="1"/>
          <p:nvPr/>
        </p:nvSpPr>
        <p:spPr>
          <a:xfrm>
            <a:off x="2000232" y="3429000"/>
            <a:ext cx="795411" cy="1446550"/>
          </a:xfrm>
          <a:prstGeom prst="rect">
            <a:avLst/>
          </a:prstGeom>
          <a:noFill/>
        </p:spPr>
        <p:txBody>
          <a:bodyPr wrap="none" rtlCol="0">
            <a:spAutoFit/>
          </a:bodyPr>
          <a:lstStyle/>
          <a:p>
            <a:r>
              <a:rPr lang="en-US" sz="8800" dirty="0" smtClean="0">
                <a:solidFill>
                  <a:srgbClr val="FFC000"/>
                </a:solidFill>
                <a:latin typeface="Impact" pitchFamily="34" charset="0"/>
                <a:cs typeface="Microsoft Sans Serif" pitchFamily="34" charset="0"/>
              </a:rPr>
              <a:t>9</a:t>
            </a:r>
          </a:p>
        </p:txBody>
      </p:sp>
      <p:sp>
        <p:nvSpPr>
          <p:cNvPr id="159" name="Point button"/>
          <p:cNvSpPr/>
          <p:nvPr/>
        </p:nvSpPr>
        <p:spPr>
          <a:xfrm>
            <a:off x="2181208"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0" name="0"/>
          <p:cNvSpPr txBox="1"/>
          <p:nvPr/>
        </p:nvSpPr>
        <p:spPr>
          <a:xfrm>
            <a:off x="3990903" y="3433801"/>
            <a:ext cx="788999"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0</a:t>
            </a:r>
          </a:p>
        </p:txBody>
      </p:sp>
      <p:sp>
        <p:nvSpPr>
          <p:cNvPr id="161" name="1"/>
          <p:cNvSpPr txBox="1"/>
          <p:nvPr/>
        </p:nvSpPr>
        <p:spPr>
          <a:xfrm>
            <a:off x="4050214" y="3433801"/>
            <a:ext cx="614271"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1</a:t>
            </a:r>
          </a:p>
        </p:txBody>
      </p:sp>
      <p:sp>
        <p:nvSpPr>
          <p:cNvPr id="162" name="2"/>
          <p:cNvSpPr txBox="1"/>
          <p:nvPr/>
        </p:nvSpPr>
        <p:spPr>
          <a:xfrm>
            <a:off x="4003727" y="3433801"/>
            <a:ext cx="750526"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2</a:t>
            </a:r>
          </a:p>
        </p:txBody>
      </p:sp>
      <p:sp>
        <p:nvSpPr>
          <p:cNvPr id="163" name="3"/>
          <p:cNvSpPr txBox="1"/>
          <p:nvPr/>
        </p:nvSpPr>
        <p:spPr>
          <a:xfrm>
            <a:off x="3990903" y="3433801"/>
            <a:ext cx="782587"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3</a:t>
            </a:r>
          </a:p>
        </p:txBody>
      </p:sp>
      <p:sp>
        <p:nvSpPr>
          <p:cNvPr id="164" name="4"/>
          <p:cNvSpPr txBox="1"/>
          <p:nvPr/>
        </p:nvSpPr>
        <p:spPr>
          <a:xfrm>
            <a:off x="4004529" y="3433801"/>
            <a:ext cx="748923"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4</a:t>
            </a:r>
          </a:p>
        </p:txBody>
      </p:sp>
      <p:sp>
        <p:nvSpPr>
          <p:cNvPr id="165" name="5"/>
          <p:cNvSpPr txBox="1"/>
          <p:nvPr/>
        </p:nvSpPr>
        <p:spPr>
          <a:xfrm>
            <a:off x="3990903" y="3433801"/>
            <a:ext cx="790601"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5</a:t>
            </a:r>
          </a:p>
        </p:txBody>
      </p:sp>
      <p:sp>
        <p:nvSpPr>
          <p:cNvPr id="166" name="6"/>
          <p:cNvSpPr txBox="1"/>
          <p:nvPr/>
        </p:nvSpPr>
        <p:spPr>
          <a:xfrm>
            <a:off x="3990903" y="3433801"/>
            <a:ext cx="795411"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6</a:t>
            </a:r>
          </a:p>
        </p:txBody>
      </p:sp>
      <p:sp>
        <p:nvSpPr>
          <p:cNvPr id="167" name="7"/>
          <p:cNvSpPr txBox="1"/>
          <p:nvPr/>
        </p:nvSpPr>
        <p:spPr>
          <a:xfrm>
            <a:off x="4046207" y="3433801"/>
            <a:ext cx="627095"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7</a:t>
            </a:r>
          </a:p>
        </p:txBody>
      </p:sp>
      <p:sp>
        <p:nvSpPr>
          <p:cNvPr id="168" name="8"/>
          <p:cNvSpPr txBox="1"/>
          <p:nvPr/>
        </p:nvSpPr>
        <p:spPr>
          <a:xfrm>
            <a:off x="3990903" y="3433801"/>
            <a:ext cx="787395"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8</a:t>
            </a:r>
          </a:p>
        </p:txBody>
      </p:sp>
      <p:sp>
        <p:nvSpPr>
          <p:cNvPr id="169" name="9"/>
          <p:cNvSpPr txBox="1"/>
          <p:nvPr/>
        </p:nvSpPr>
        <p:spPr>
          <a:xfrm>
            <a:off x="3990903" y="3433801"/>
            <a:ext cx="795411"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9</a:t>
            </a:r>
          </a:p>
        </p:txBody>
      </p:sp>
      <p:sp>
        <p:nvSpPr>
          <p:cNvPr id="170" name="Point button"/>
          <p:cNvSpPr/>
          <p:nvPr/>
        </p:nvSpPr>
        <p:spPr>
          <a:xfrm>
            <a:off x="4267130"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1" name="0"/>
          <p:cNvSpPr txBox="1"/>
          <p:nvPr/>
        </p:nvSpPr>
        <p:spPr>
          <a:xfrm>
            <a:off x="4562407" y="3429000"/>
            <a:ext cx="788999"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0</a:t>
            </a:r>
          </a:p>
        </p:txBody>
      </p:sp>
      <p:sp>
        <p:nvSpPr>
          <p:cNvPr id="172" name="1"/>
          <p:cNvSpPr txBox="1"/>
          <p:nvPr/>
        </p:nvSpPr>
        <p:spPr>
          <a:xfrm>
            <a:off x="4621718" y="3429000"/>
            <a:ext cx="614271"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1</a:t>
            </a:r>
          </a:p>
        </p:txBody>
      </p:sp>
      <p:sp>
        <p:nvSpPr>
          <p:cNvPr id="173" name="2"/>
          <p:cNvSpPr txBox="1"/>
          <p:nvPr/>
        </p:nvSpPr>
        <p:spPr>
          <a:xfrm>
            <a:off x="4575231" y="3429000"/>
            <a:ext cx="750526"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2</a:t>
            </a:r>
          </a:p>
        </p:txBody>
      </p:sp>
      <p:sp>
        <p:nvSpPr>
          <p:cNvPr id="174" name="3"/>
          <p:cNvSpPr txBox="1"/>
          <p:nvPr/>
        </p:nvSpPr>
        <p:spPr>
          <a:xfrm>
            <a:off x="4562407" y="3429000"/>
            <a:ext cx="782587"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3</a:t>
            </a:r>
          </a:p>
        </p:txBody>
      </p:sp>
      <p:sp>
        <p:nvSpPr>
          <p:cNvPr id="175" name="4"/>
          <p:cNvSpPr txBox="1"/>
          <p:nvPr/>
        </p:nvSpPr>
        <p:spPr>
          <a:xfrm>
            <a:off x="4576033" y="3429000"/>
            <a:ext cx="748923"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4</a:t>
            </a:r>
          </a:p>
        </p:txBody>
      </p:sp>
      <p:sp>
        <p:nvSpPr>
          <p:cNvPr id="176" name="5"/>
          <p:cNvSpPr txBox="1"/>
          <p:nvPr/>
        </p:nvSpPr>
        <p:spPr>
          <a:xfrm>
            <a:off x="4562407" y="3429000"/>
            <a:ext cx="790601"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5</a:t>
            </a:r>
          </a:p>
        </p:txBody>
      </p:sp>
      <p:sp>
        <p:nvSpPr>
          <p:cNvPr id="177" name="6"/>
          <p:cNvSpPr txBox="1"/>
          <p:nvPr/>
        </p:nvSpPr>
        <p:spPr>
          <a:xfrm>
            <a:off x="4562407" y="3429000"/>
            <a:ext cx="795411"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6</a:t>
            </a:r>
          </a:p>
        </p:txBody>
      </p:sp>
      <p:sp>
        <p:nvSpPr>
          <p:cNvPr id="178" name="7"/>
          <p:cNvSpPr txBox="1"/>
          <p:nvPr/>
        </p:nvSpPr>
        <p:spPr>
          <a:xfrm>
            <a:off x="4617711" y="3429000"/>
            <a:ext cx="627095"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7</a:t>
            </a:r>
          </a:p>
        </p:txBody>
      </p:sp>
      <p:sp>
        <p:nvSpPr>
          <p:cNvPr id="179" name="8"/>
          <p:cNvSpPr txBox="1"/>
          <p:nvPr/>
        </p:nvSpPr>
        <p:spPr>
          <a:xfrm>
            <a:off x="4562407" y="3429000"/>
            <a:ext cx="787395"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8</a:t>
            </a:r>
          </a:p>
        </p:txBody>
      </p:sp>
      <p:sp>
        <p:nvSpPr>
          <p:cNvPr id="180" name="9"/>
          <p:cNvSpPr txBox="1"/>
          <p:nvPr/>
        </p:nvSpPr>
        <p:spPr>
          <a:xfrm>
            <a:off x="4562407" y="3429000"/>
            <a:ext cx="795411" cy="1446550"/>
          </a:xfrm>
          <a:prstGeom prst="rect">
            <a:avLst/>
          </a:prstGeom>
          <a:noFill/>
        </p:spPr>
        <p:txBody>
          <a:bodyPr wrap="none" rtlCol="0">
            <a:spAutoFit/>
          </a:bodyPr>
          <a:lstStyle/>
          <a:p>
            <a:r>
              <a:rPr lang="en-US" sz="8800" dirty="0" smtClean="0">
                <a:solidFill>
                  <a:srgbClr val="7030A0"/>
                </a:solidFill>
                <a:latin typeface="Impact" pitchFamily="34" charset="0"/>
                <a:cs typeface="Microsoft Sans Serif" pitchFamily="34" charset="0"/>
              </a:rPr>
              <a:t>9</a:t>
            </a:r>
          </a:p>
        </p:txBody>
      </p:sp>
      <p:sp>
        <p:nvSpPr>
          <p:cNvPr id="181" name="Point button"/>
          <p:cNvSpPr/>
          <p:nvPr/>
        </p:nvSpPr>
        <p:spPr>
          <a:xfrm>
            <a:off x="4743383"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82" name="0"/>
          <p:cNvSpPr txBox="1"/>
          <p:nvPr/>
        </p:nvSpPr>
        <p:spPr>
          <a:xfrm>
            <a:off x="6410202" y="3433801"/>
            <a:ext cx="788999"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0</a:t>
            </a:r>
          </a:p>
        </p:txBody>
      </p:sp>
      <p:sp>
        <p:nvSpPr>
          <p:cNvPr id="183" name="1"/>
          <p:cNvSpPr txBox="1"/>
          <p:nvPr/>
        </p:nvSpPr>
        <p:spPr>
          <a:xfrm>
            <a:off x="6469513" y="3433801"/>
            <a:ext cx="614271"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1</a:t>
            </a:r>
          </a:p>
        </p:txBody>
      </p:sp>
      <p:sp>
        <p:nvSpPr>
          <p:cNvPr id="184" name="2"/>
          <p:cNvSpPr txBox="1"/>
          <p:nvPr/>
        </p:nvSpPr>
        <p:spPr>
          <a:xfrm>
            <a:off x="6423026" y="3433801"/>
            <a:ext cx="750526"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2</a:t>
            </a:r>
          </a:p>
        </p:txBody>
      </p:sp>
      <p:sp>
        <p:nvSpPr>
          <p:cNvPr id="185" name="3"/>
          <p:cNvSpPr txBox="1"/>
          <p:nvPr/>
        </p:nvSpPr>
        <p:spPr>
          <a:xfrm>
            <a:off x="6410202" y="3433801"/>
            <a:ext cx="782587"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3</a:t>
            </a:r>
          </a:p>
        </p:txBody>
      </p:sp>
      <p:sp>
        <p:nvSpPr>
          <p:cNvPr id="186" name="4"/>
          <p:cNvSpPr txBox="1"/>
          <p:nvPr/>
        </p:nvSpPr>
        <p:spPr>
          <a:xfrm>
            <a:off x="6423828" y="3433801"/>
            <a:ext cx="748923"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4</a:t>
            </a:r>
          </a:p>
        </p:txBody>
      </p:sp>
      <p:sp>
        <p:nvSpPr>
          <p:cNvPr id="187" name="5"/>
          <p:cNvSpPr txBox="1"/>
          <p:nvPr/>
        </p:nvSpPr>
        <p:spPr>
          <a:xfrm>
            <a:off x="6410202" y="3433801"/>
            <a:ext cx="790601"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5</a:t>
            </a:r>
          </a:p>
        </p:txBody>
      </p:sp>
      <p:sp>
        <p:nvSpPr>
          <p:cNvPr id="188" name="6"/>
          <p:cNvSpPr txBox="1"/>
          <p:nvPr/>
        </p:nvSpPr>
        <p:spPr>
          <a:xfrm>
            <a:off x="6410202" y="3433801"/>
            <a:ext cx="795411"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6</a:t>
            </a:r>
          </a:p>
        </p:txBody>
      </p:sp>
      <p:sp>
        <p:nvSpPr>
          <p:cNvPr id="189" name="7"/>
          <p:cNvSpPr txBox="1"/>
          <p:nvPr/>
        </p:nvSpPr>
        <p:spPr>
          <a:xfrm>
            <a:off x="6465506" y="3433801"/>
            <a:ext cx="627095"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7</a:t>
            </a:r>
          </a:p>
        </p:txBody>
      </p:sp>
      <p:sp>
        <p:nvSpPr>
          <p:cNvPr id="190" name="8"/>
          <p:cNvSpPr txBox="1"/>
          <p:nvPr/>
        </p:nvSpPr>
        <p:spPr>
          <a:xfrm>
            <a:off x="6410202" y="3433801"/>
            <a:ext cx="787395"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8</a:t>
            </a:r>
          </a:p>
        </p:txBody>
      </p:sp>
      <p:sp>
        <p:nvSpPr>
          <p:cNvPr id="191" name="9"/>
          <p:cNvSpPr txBox="1"/>
          <p:nvPr/>
        </p:nvSpPr>
        <p:spPr>
          <a:xfrm>
            <a:off x="6410202" y="3433801"/>
            <a:ext cx="795411"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9</a:t>
            </a:r>
          </a:p>
        </p:txBody>
      </p:sp>
      <p:sp>
        <p:nvSpPr>
          <p:cNvPr id="192" name="Point button"/>
          <p:cNvSpPr/>
          <p:nvPr/>
        </p:nvSpPr>
        <p:spPr>
          <a:xfrm>
            <a:off x="6686429"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93" name="0"/>
          <p:cNvSpPr txBox="1"/>
          <p:nvPr/>
        </p:nvSpPr>
        <p:spPr>
          <a:xfrm>
            <a:off x="6981706" y="3429000"/>
            <a:ext cx="788999"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0</a:t>
            </a:r>
          </a:p>
        </p:txBody>
      </p:sp>
      <p:sp>
        <p:nvSpPr>
          <p:cNvPr id="194" name="1"/>
          <p:cNvSpPr txBox="1"/>
          <p:nvPr/>
        </p:nvSpPr>
        <p:spPr>
          <a:xfrm>
            <a:off x="7041017" y="3429000"/>
            <a:ext cx="614271"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1</a:t>
            </a:r>
          </a:p>
        </p:txBody>
      </p:sp>
      <p:sp>
        <p:nvSpPr>
          <p:cNvPr id="195" name="2"/>
          <p:cNvSpPr txBox="1"/>
          <p:nvPr/>
        </p:nvSpPr>
        <p:spPr>
          <a:xfrm>
            <a:off x="6994530" y="3429000"/>
            <a:ext cx="750526"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2</a:t>
            </a:r>
          </a:p>
        </p:txBody>
      </p:sp>
      <p:sp>
        <p:nvSpPr>
          <p:cNvPr id="196" name="3"/>
          <p:cNvSpPr txBox="1"/>
          <p:nvPr/>
        </p:nvSpPr>
        <p:spPr>
          <a:xfrm>
            <a:off x="6981706" y="3429000"/>
            <a:ext cx="782587"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3</a:t>
            </a:r>
          </a:p>
        </p:txBody>
      </p:sp>
      <p:sp>
        <p:nvSpPr>
          <p:cNvPr id="197" name="4"/>
          <p:cNvSpPr txBox="1"/>
          <p:nvPr/>
        </p:nvSpPr>
        <p:spPr>
          <a:xfrm>
            <a:off x="6995332" y="3429000"/>
            <a:ext cx="748923"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4</a:t>
            </a:r>
          </a:p>
        </p:txBody>
      </p:sp>
      <p:sp>
        <p:nvSpPr>
          <p:cNvPr id="198" name="5"/>
          <p:cNvSpPr txBox="1"/>
          <p:nvPr/>
        </p:nvSpPr>
        <p:spPr>
          <a:xfrm>
            <a:off x="6981706" y="3429000"/>
            <a:ext cx="790601"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5</a:t>
            </a:r>
          </a:p>
        </p:txBody>
      </p:sp>
      <p:sp>
        <p:nvSpPr>
          <p:cNvPr id="199" name="6"/>
          <p:cNvSpPr txBox="1"/>
          <p:nvPr/>
        </p:nvSpPr>
        <p:spPr>
          <a:xfrm>
            <a:off x="6981706" y="3429000"/>
            <a:ext cx="795411"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6</a:t>
            </a:r>
          </a:p>
        </p:txBody>
      </p:sp>
      <p:sp>
        <p:nvSpPr>
          <p:cNvPr id="200" name="7"/>
          <p:cNvSpPr txBox="1"/>
          <p:nvPr/>
        </p:nvSpPr>
        <p:spPr>
          <a:xfrm>
            <a:off x="7037010" y="3429000"/>
            <a:ext cx="627095"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7</a:t>
            </a:r>
          </a:p>
        </p:txBody>
      </p:sp>
      <p:sp>
        <p:nvSpPr>
          <p:cNvPr id="201" name="8"/>
          <p:cNvSpPr txBox="1"/>
          <p:nvPr/>
        </p:nvSpPr>
        <p:spPr>
          <a:xfrm>
            <a:off x="6981706" y="3429000"/>
            <a:ext cx="787395"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8</a:t>
            </a:r>
          </a:p>
        </p:txBody>
      </p:sp>
      <p:sp>
        <p:nvSpPr>
          <p:cNvPr id="202" name="9"/>
          <p:cNvSpPr txBox="1"/>
          <p:nvPr/>
        </p:nvSpPr>
        <p:spPr>
          <a:xfrm>
            <a:off x="6981706" y="3429000"/>
            <a:ext cx="795411" cy="1446550"/>
          </a:xfrm>
          <a:prstGeom prst="rect">
            <a:avLst/>
          </a:prstGeom>
          <a:noFill/>
        </p:spPr>
        <p:txBody>
          <a:bodyPr wrap="none" rtlCol="0">
            <a:spAutoFit/>
          </a:bodyPr>
          <a:lstStyle/>
          <a:p>
            <a:r>
              <a:rPr lang="en-US" sz="8800" dirty="0" smtClean="0">
                <a:solidFill>
                  <a:srgbClr val="E62ED0"/>
                </a:solidFill>
                <a:latin typeface="Impact" pitchFamily="34" charset="0"/>
                <a:cs typeface="Microsoft Sans Serif" pitchFamily="34" charset="0"/>
              </a:rPr>
              <a:t>9</a:t>
            </a:r>
          </a:p>
        </p:txBody>
      </p:sp>
      <p:sp>
        <p:nvSpPr>
          <p:cNvPr id="203" name="Point button"/>
          <p:cNvSpPr/>
          <p:nvPr/>
        </p:nvSpPr>
        <p:spPr>
          <a:xfrm>
            <a:off x="7162682" y="4786322"/>
            <a:ext cx="333377" cy="285752"/>
          </a:xfrm>
          <a:prstGeom prst="roundRect">
            <a:avLst/>
          </a:prstGeom>
          <a:gradFill>
            <a:gsLst>
              <a:gs pos="0">
                <a:schemeClr val="tx1">
                  <a:lumMod val="85000"/>
                  <a:lumOff val="15000"/>
                </a:schemeClr>
              </a:gs>
              <a:gs pos="80000">
                <a:schemeClr val="tx1">
                  <a:lumMod val="65000"/>
                  <a:lumOff val="35000"/>
                </a:schemeClr>
              </a:gs>
              <a:gs pos="100000">
                <a:schemeClr val="dk1">
                  <a:shade val="94000"/>
                  <a:satMod val="13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210" name="Picture 12">
            <a:hlinkClick r:id="rId5" action="ppaction://hlinksldjump"/>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sp>
        <p:nvSpPr>
          <p:cNvPr id="211" name="직사각형 210"/>
          <p:cNvSpPr/>
          <p:nvPr/>
        </p:nvSpPr>
        <p:spPr>
          <a:xfrm>
            <a:off x="1285852" y="2833112"/>
            <a:ext cx="1643074" cy="3571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직사각형 211"/>
          <p:cNvSpPr/>
          <p:nvPr/>
        </p:nvSpPr>
        <p:spPr>
          <a:xfrm>
            <a:off x="3857620" y="2833112"/>
            <a:ext cx="1643074" cy="35719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직사각형 212"/>
          <p:cNvSpPr/>
          <p:nvPr/>
        </p:nvSpPr>
        <p:spPr>
          <a:xfrm>
            <a:off x="6286512" y="2833112"/>
            <a:ext cx="1643074" cy="3571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직사각형 213"/>
          <p:cNvSpPr/>
          <p:nvPr/>
        </p:nvSpPr>
        <p:spPr>
          <a:xfrm>
            <a:off x="1285852" y="5333442"/>
            <a:ext cx="1643074" cy="3571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직사각형 214"/>
          <p:cNvSpPr/>
          <p:nvPr/>
        </p:nvSpPr>
        <p:spPr>
          <a:xfrm>
            <a:off x="3857620" y="5333442"/>
            <a:ext cx="1643074" cy="3571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직사각형 215"/>
          <p:cNvSpPr/>
          <p:nvPr/>
        </p:nvSpPr>
        <p:spPr>
          <a:xfrm>
            <a:off x="6286512" y="5333442"/>
            <a:ext cx="1643074" cy="357190"/>
          </a:xfrm>
          <a:prstGeom prst="rect">
            <a:avLst/>
          </a:prstGeom>
          <a:solidFill>
            <a:srgbClr val="E62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2ED0"/>
              </a:solidFill>
            </a:endParaRPr>
          </a:p>
        </p:txBody>
      </p:sp>
      <p:sp>
        <p:nvSpPr>
          <p:cNvPr id="204" name="직사각형 203"/>
          <p:cNvSpPr/>
          <p:nvPr/>
        </p:nvSpPr>
        <p:spPr>
          <a:xfrm>
            <a:off x="1285852"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5" name="직사각형 204"/>
          <p:cNvSpPr/>
          <p:nvPr/>
        </p:nvSpPr>
        <p:spPr>
          <a:xfrm>
            <a:off x="3857620"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6" name="직사각형 205"/>
          <p:cNvSpPr/>
          <p:nvPr/>
        </p:nvSpPr>
        <p:spPr>
          <a:xfrm>
            <a:off x="6286512" y="105750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7" name="직사각형 206"/>
          <p:cNvSpPr/>
          <p:nvPr/>
        </p:nvSpPr>
        <p:spPr>
          <a:xfrm>
            <a:off x="1285852"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8" name="직사각형 207"/>
          <p:cNvSpPr/>
          <p:nvPr/>
        </p:nvSpPr>
        <p:spPr>
          <a:xfrm>
            <a:off x="3857620"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9" name="직사각형 208"/>
          <p:cNvSpPr/>
          <p:nvPr/>
        </p:nvSpPr>
        <p:spPr>
          <a:xfrm>
            <a:off x="6286512" y="3557833"/>
            <a:ext cx="1643074" cy="214314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 presetClass="exit" presetSubtype="0" fill="hold" grpId="10" nodeType="withEffect">
                                  <p:stCondLst>
                                    <p:cond delay="0"/>
                                  </p:stCondLst>
                                  <p:childTnLst>
                                    <p:set>
                                      <p:cBhvr>
                                        <p:cTn id="9" dur="1" fill="hold">
                                          <p:stCondLst>
                                            <p:cond delay="0"/>
                                          </p:stCondLst>
                                        </p:cTn>
                                        <p:tgtEl>
                                          <p:spTgt spid="45"/>
                                        </p:tgtEl>
                                        <p:attrNameLst>
                                          <p:attrName>style.visibility</p:attrName>
                                        </p:attrNameLst>
                                      </p:cBhvr>
                                      <p:to>
                                        <p:strVal val="hidden"/>
                                      </p:to>
                                    </p:set>
                                  </p:childTnLst>
                                </p:cTn>
                              </p:par>
                              <p:par>
                                <p:cTn id="10" presetID="1" presetClass="exit" presetSubtype="0" fill="hold" grpId="10" nodeType="withEffect">
                                  <p:stCondLst>
                                    <p:cond delay="0"/>
                                  </p:stCondLst>
                                  <p:childTnLst>
                                    <p:set>
                                      <p:cBhvr>
                                        <p:cTn id="11" dur="1" fill="hold">
                                          <p:stCondLst>
                                            <p:cond delay="0"/>
                                          </p:stCondLst>
                                        </p:cTn>
                                        <p:tgtEl>
                                          <p:spTgt spid="46"/>
                                        </p:tgtEl>
                                        <p:attrNameLst>
                                          <p:attrName>style.visibility</p:attrName>
                                        </p:attrNameLst>
                                      </p:cBhvr>
                                      <p:to>
                                        <p:strVal val="hidden"/>
                                      </p:to>
                                    </p:set>
                                  </p:childTnLst>
                                </p:cTn>
                              </p:par>
                              <p:par>
                                <p:cTn id="12" presetID="1" presetClass="exit" presetSubtype="0" fill="hold" grpId="10" nodeType="withEffect">
                                  <p:stCondLst>
                                    <p:cond delay="0"/>
                                  </p:stCondLst>
                                  <p:childTnLst>
                                    <p:set>
                                      <p:cBhvr>
                                        <p:cTn id="13" dur="1" fill="hold">
                                          <p:stCondLst>
                                            <p:cond delay="0"/>
                                          </p:stCondLst>
                                        </p:cTn>
                                        <p:tgtEl>
                                          <p:spTgt spid="47"/>
                                        </p:tgtEl>
                                        <p:attrNameLst>
                                          <p:attrName>style.visibility</p:attrName>
                                        </p:attrNameLst>
                                      </p:cBhvr>
                                      <p:to>
                                        <p:strVal val="hidden"/>
                                      </p:to>
                                    </p:set>
                                  </p:childTnLst>
                                </p:cTn>
                              </p:par>
                              <p:par>
                                <p:cTn id="14" presetID="1" presetClass="exit" presetSubtype="0" fill="hold" grpId="10" nodeType="withEffect">
                                  <p:stCondLst>
                                    <p:cond delay="0"/>
                                  </p:stCondLst>
                                  <p:childTnLst>
                                    <p:set>
                                      <p:cBhvr>
                                        <p:cTn id="15" dur="1" fill="hold">
                                          <p:stCondLst>
                                            <p:cond delay="0"/>
                                          </p:stCondLst>
                                        </p:cTn>
                                        <p:tgtEl>
                                          <p:spTgt spid="48"/>
                                        </p:tgtEl>
                                        <p:attrNameLst>
                                          <p:attrName>style.visibility</p:attrName>
                                        </p:attrNameLst>
                                      </p:cBhvr>
                                      <p:to>
                                        <p:strVal val="hidden"/>
                                      </p:to>
                                    </p:set>
                                  </p:childTnLst>
                                </p:cTn>
                              </p:par>
                              <p:par>
                                <p:cTn id="16" presetID="1" presetClass="exit" presetSubtype="0" fill="hold" grpId="10" nodeType="withEffect">
                                  <p:stCondLst>
                                    <p:cond delay="0"/>
                                  </p:stCondLst>
                                  <p:childTnLst>
                                    <p:set>
                                      <p:cBhvr>
                                        <p:cTn id="17" dur="1" fill="hold">
                                          <p:stCondLst>
                                            <p:cond delay="0"/>
                                          </p:stCondLst>
                                        </p:cTn>
                                        <p:tgtEl>
                                          <p:spTgt spid="49"/>
                                        </p:tgtEl>
                                        <p:attrNameLst>
                                          <p:attrName>style.visibility</p:attrName>
                                        </p:attrNameLst>
                                      </p:cBhvr>
                                      <p:to>
                                        <p:strVal val="hidden"/>
                                      </p:to>
                                    </p:set>
                                  </p:childTnLst>
                                </p:cTn>
                              </p:par>
                              <p:par>
                                <p:cTn id="18" presetID="1" presetClass="exit" presetSubtype="0" fill="hold" grpId="10" nodeType="withEffect">
                                  <p:stCondLst>
                                    <p:cond delay="0"/>
                                  </p:stCondLst>
                                  <p:childTnLst>
                                    <p:set>
                                      <p:cBhvr>
                                        <p:cTn id="19" dur="1" fill="hold">
                                          <p:stCondLst>
                                            <p:cond delay="0"/>
                                          </p:stCondLst>
                                        </p:cTn>
                                        <p:tgtEl>
                                          <p:spTgt spid="50"/>
                                        </p:tgtEl>
                                        <p:attrNameLst>
                                          <p:attrName>style.visibility</p:attrName>
                                        </p:attrNameLst>
                                      </p:cBhvr>
                                      <p:to>
                                        <p:strVal val="hidden"/>
                                      </p:to>
                                    </p:set>
                                  </p:childTnLst>
                                </p:cTn>
                              </p:par>
                              <p:par>
                                <p:cTn id="20" presetID="1" presetClass="exit" presetSubtype="0" fill="hold" grpId="10" nodeType="withEffect">
                                  <p:stCondLst>
                                    <p:cond delay="0"/>
                                  </p:stCondLst>
                                  <p:childTnLst>
                                    <p:set>
                                      <p:cBhvr>
                                        <p:cTn id="21" dur="1" fill="hold">
                                          <p:stCondLst>
                                            <p:cond delay="0"/>
                                          </p:stCondLst>
                                        </p:cTn>
                                        <p:tgtEl>
                                          <p:spTgt spid="51"/>
                                        </p:tgtEl>
                                        <p:attrNameLst>
                                          <p:attrName>style.visibility</p:attrName>
                                        </p:attrNameLst>
                                      </p:cBhvr>
                                      <p:to>
                                        <p:strVal val="hidden"/>
                                      </p:to>
                                    </p:set>
                                  </p:childTnLst>
                                </p:cTn>
                              </p:par>
                              <p:par>
                                <p:cTn id="22" presetID="1" presetClass="exit" presetSubtype="0" fill="hold" grpId="10" nodeType="withEffect">
                                  <p:stCondLst>
                                    <p:cond delay="0"/>
                                  </p:stCondLst>
                                  <p:childTnLst>
                                    <p:set>
                                      <p:cBhvr>
                                        <p:cTn id="23" dur="1" fill="hold">
                                          <p:stCondLst>
                                            <p:cond delay="0"/>
                                          </p:stCondLst>
                                        </p:cTn>
                                        <p:tgtEl>
                                          <p:spTgt spid="52"/>
                                        </p:tgtEl>
                                        <p:attrNameLst>
                                          <p:attrName>style.visibility</p:attrName>
                                        </p:attrNameLst>
                                      </p:cBhvr>
                                      <p:to>
                                        <p:strVal val="hidden"/>
                                      </p:to>
                                    </p:set>
                                  </p:childTnLst>
                                </p:cTn>
                              </p:par>
                              <p:par>
                                <p:cTn id="24" presetID="1" presetClass="exit" presetSubtype="0" fill="hold" grpId="10" nodeType="withEffect">
                                  <p:stCondLst>
                                    <p:cond delay="0"/>
                                  </p:stCondLst>
                                  <p:childTnLst>
                                    <p:set>
                                      <p:cBhvr>
                                        <p:cTn id="25" dur="1" fill="hold">
                                          <p:stCondLst>
                                            <p:cond delay="0"/>
                                          </p:stCondLst>
                                        </p:cTn>
                                        <p:tgtEl>
                                          <p:spTgt spid="53"/>
                                        </p:tgtEl>
                                        <p:attrNameLst>
                                          <p:attrName>style.visibility</p:attrName>
                                        </p:attrNameLst>
                                      </p:cBhvr>
                                      <p:to>
                                        <p:strVal val="hidden"/>
                                      </p:to>
                                    </p:set>
                                  </p:childTnLst>
                                </p:cTn>
                              </p:par>
                              <p:par>
                                <p:cTn id="26" presetID="1" presetClass="exit" presetSubtype="0" fill="hold" grpId="10" nodeType="withEffect">
                                  <p:stCondLst>
                                    <p:cond delay="0"/>
                                  </p:stCondLst>
                                  <p:childTnLst>
                                    <p:set>
                                      <p:cBhvr>
                                        <p:cTn id="27" dur="1" fill="hold">
                                          <p:stCondLst>
                                            <p:cond delay="0"/>
                                          </p:stCondLst>
                                        </p:cTn>
                                        <p:tgtEl>
                                          <p:spTgt spid="54"/>
                                        </p:tgtEl>
                                        <p:attrNameLst>
                                          <p:attrName>style.visibility</p:attrName>
                                        </p:attrNameLst>
                                      </p:cBhvr>
                                      <p:to>
                                        <p:strVal val="hidden"/>
                                      </p:to>
                                    </p:set>
                                  </p:childTnLst>
                                </p:cTn>
                              </p:par>
                              <p:par>
                                <p:cTn id="28" presetID="1" presetClass="exit" presetSubtype="0" fill="hold" grpId="10" nodeType="withEffect">
                                  <p:stCondLst>
                                    <p:cond delay="0"/>
                                  </p:stCondLst>
                                  <p:childTnLst>
                                    <p:set>
                                      <p:cBhvr>
                                        <p:cTn id="29" dur="1" fill="hold">
                                          <p:stCondLst>
                                            <p:cond delay="0"/>
                                          </p:stCondLst>
                                        </p:cTn>
                                        <p:tgtEl>
                                          <p:spTgt spid="83"/>
                                        </p:tgtEl>
                                        <p:attrNameLst>
                                          <p:attrName>style.visibility</p:attrName>
                                        </p:attrNameLst>
                                      </p:cBhvr>
                                      <p:to>
                                        <p:strVal val="hidden"/>
                                      </p:to>
                                    </p:set>
                                  </p:childTnLst>
                                </p:cTn>
                              </p:par>
                              <p:par>
                                <p:cTn id="30" presetID="1" presetClass="exit" presetSubtype="0" fill="hold" grpId="10" nodeType="withEffect">
                                  <p:stCondLst>
                                    <p:cond delay="0"/>
                                  </p:stCondLst>
                                  <p:childTnLst>
                                    <p:set>
                                      <p:cBhvr>
                                        <p:cTn id="31" dur="1" fill="hold">
                                          <p:stCondLst>
                                            <p:cond delay="0"/>
                                          </p:stCondLst>
                                        </p:cTn>
                                        <p:tgtEl>
                                          <p:spTgt spid="84"/>
                                        </p:tgtEl>
                                        <p:attrNameLst>
                                          <p:attrName>style.visibility</p:attrName>
                                        </p:attrNameLst>
                                      </p:cBhvr>
                                      <p:to>
                                        <p:strVal val="hidden"/>
                                      </p:to>
                                    </p:set>
                                  </p:childTnLst>
                                </p:cTn>
                              </p:par>
                              <p:par>
                                <p:cTn id="32" presetID="1" presetClass="exit" presetSubtype="0" fill="hold" grpId="10" nodeType="withEffect">
                                  <p:stCondLst>
                                    <p:cond delay="0"/>
                                  </p:stCondLst>
                                  <p:childTnLst>
                                    <p:set>
                                      <p:cBhvr>
                                        <p:cTn id="33" dur="1" fill="hold">
                                          <p:stCondLst>
                                            <p:cond delay="0"/>
                                          </p:stCondLst>
                                        </p:cTn>
                                        <p:tgtEl>
                                          <p:spTgt spid="85"/>
                                        </p:tgtEl>
                                        <p:attrNameLst>
                                          <p:attrName>style.visibility</p:attrName>
                                        </p:attrNameLst>
                                      </p:cBhvr>
                                      <p:to>
                                        <p:strVal val="hidden"/>
                                      </p:to>
                                    </p:set>
                                  </p:childTnLst>
                                </p:cTn>
                              </p:par>
                              <p:par>
                                <p:cTn id="34" presetID="1" presetClass="exit" presetSubtype="0" fill="hold" grpId="10" nodeType="withEffect">
                                  <p:stCondLst>
                                    <p:cond delay="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xit" presetSubtype="0" fill="hold" grpId="10" nodeType="withEffect">
                                  <p:stCondLst>
                                    <p:cond delay="0"/>
                                  </p:stCondLst>
                                  <p:childTnLst>
                                    <p:set>
                                      <p:cBhvr>
                                        <p:cTn id="37" dur="1" fill="hold">
                                          <p:stCondLst>
                                            <p:cond delay="0"/>
                                          </p:stCondLst>
                                        </p:cTn>
                                        <p:tgtEl>
                                          <p:spTgt spid="87"/>
                                        </p:tgtEl>
                                        <p:attrNameLst>
                                          <p:attrName>style.visibility</p:attrName>
                                        </p:attrNameLst>
                                      </p:cBhvr>
                                      <p:to>
                                        <p:strVal val="hidden"/>
                                      </p:to>
                                    </p:set>
                                  </p:childTnLst>
                                </p:cTn>
                              </p:par>
                              <p:par>
                                <p:cTn id="38" presetID="1" presetClass="exit" presetSubtype="0" fill="hold" grpId="10" nodeType="withEffect">
                                  <p:stCondLst>
                                    <p:cond delay="0"/>
                                  </p:stCondLst>
                                  <p:childTnLst>
                                    <p:set>
                                      <p:cBhvr>
                                        <p:cTn id="39" dur="1" fill="hold">
                                          <p:stCondLst>
                                            <p:cond delay="0"/>
                                          </p:stCondLst>
                                        </p:cTn>
                                        <p:tgtEl>
                                          <p:spTgt spid="88"/>
                                        </p:tgtEl>
                                        <p:attrNameLst>
                                          <p:attrName>style.visibility</p:attrName>
                                        </p:attrNameLst>
                                      </p:cBhvr>
                                      <p:to>
                                        <p:strVal val="hidden"/>
                                      </p:to>
                                    </p:set>
                                  </p:childTnLst>
                                </p:cTn>
                              </p:par>
                              <p:par>
                                <p:cTn id="40" presetID="1" presetClass="exit" presetSubtype="0" fill="hold" grpId="10" nodeType="withEffect">
                                  <p:stCondLst>
                                    <p:cond delay="0"/>
                                  </p:stCondLst>
                                  <p:childTnLst>
                                    <p:set>
                                      <p:cBhvr>
                                        <p:cTn id="41" dur="1" fill="hold">
                                          <p:stCondLst>
                                            <p:cond delay="0"/>
                                          </p:stCondLst>
                                        </p:cTn>
                                        <p:tgtEl>
                                          <p:spTgt spid="89"/>
                                        </p:tgtEl>
                                        <p:attrNameLst>
                                          <p:attrName>style.visibility</p:attrName>
                                        </p:attrNameLst>
                                      </p:cBhvr>
                                      <p:to>
                                        <p:strVal val="hidden"/>
                                      </p:to>
                                    </p:set>
                                  </p:childTnLst>
                                </p:cTn>
                              </p:par>
                              <p:par>
                                <p:cTn id="42" presetID="1" presetClass="exit" presetSubtype="0" fill="hold" grpId="10" nodeType="withEffect">
                                  <p:stCondLst>
                                    <p:cond delay="0"/>
                                  </p:stCondLst>
                                  <p:childTnLst>
                                    <p:set>
                                      <p:cBhvr>
                                        <p:cTn id="43" dur="1" fill="hold">
                                          <p:stCondLst>
                                            <p:cond delay="0"/>
                                          </p:stCondLst>
                                        </p:cTn>
                                        <p:tgtEl>
                                          <p:spTgt spid="90"/>
                                        </p:tgtEl>
                                        <p:attrNameLst>
                                          <p:attrName>style.visibility</p:attrName>
                                        </p:attrNameLst>
                                      </p:cBhvr>
                                      <p:to>
                                        <p:strVal val="hidden"/>
                                      </p:to>
                                    </p:set>
                                  </p:childTnLst>
                                </p:cTn>
                              </p:par>
                              <p:par>
                                <p:cTn id="44" presetID="1" presetClass="exit" presetSubtype="0" fill="hold" grpId="10" nodeType="withEffect">
                                  <p:stCondLst>
                                    <p:cond delay="0"/>
                                  </p:stCondLst>
                                  <p:childTnLst>
                                    <p:set>
                                      <p:cBhvr>
                                        <p:cTn id="45" dur="1" fill="hold">
                                          <p:stCondLst>
                                            <p:cond delay="0"/>
                                          </p:stCondLst>
                                        </p:cTn>
                                        <p:tgtEl>
                                          <p:spTgt spid="91"/>
                                        </p:tgtEl>
                                        <p:attrNameLst>
                                          <p:attrName>style.visibility</p:attrName>
                                        </p:attrNameLst>
                                      </p:cBhvr>
                                      <p:to>
                                        <p:strVal val="hidden"/>
                                      </p:to>
                                    </p:set>
                                  </p:childTnLst>
                                </p:cTn>
                              </p:par>
                              <p:par>
                                <p:cTn id="46" presetID="1" presetClass="exit" presetSubtype="0" fill="hold" grpId="10" nodeType="withEffect">
                                  <p:stCondLst>
                                    <p:cond delay="0"/>
                                  </p:stCondLst>
                                  <p:childTnLst>
                                    <p:set>
                                      <p:cBhvr>
                                        <p:cTn id="47" dur="1" fill="hold">
                                          <p:stCondLst>
                                            <p:cond delay="0"/>
                                          </p:stCondLst>
                                        </p:cTn>
                                        <p:tgtEl>
                                          <p:spTgt spid="92"/>
                                        </p:tgtEl>
                                        <p:attrNameLst>
                                          <p:attrName>style.visibility</p:attrName>
                                        </p:attrNameLst>
                                      </p:cBhvr>
                                      <p:to>
                                        <p:strVal val="hidden"/>
                                      </p:to>
                                    </p:set>
                                  </p:childTnLst>
                                </p:cTn>
                              </p:par>
                              <p:par>
                                <p:cTn id="48" presetID="1" presetClass="exit" presetSubtype="0" fill="hold" grpId="10" nodeType="withEffect">
                                  <p:stCondLst>
                                    <p:cond delay="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exit" presetSubtype="0" fill="hold" grpId="10" nodeType="withEffect">
                                  <p:stCondLst>
                                    <p:cond delay="0"/>
                                  </p:stCondLst>
                                  <p:childTnLst>
                                    <p:set>
                                      <p:cBhvr>
                                        <p:cTn id="51" dur="1" fill="hold">
                                          <p:stCondLst>
                                            <p:cond delay="0"/>
                                          </p:stCondLst>
                                        </p:cTn>
                                        <p:tgtEl>
                                          <p:spTgt spid="95"/>
                                        </p:tgtEl>
                                        <p:attrNameLst>
                                          <p:attrName>style.visibility</p:attrName>
                                        </p:attrNameLst>
                                      </p:cBhvr>
                                      <p:to>
                                        <p:strVal val="hidden"/>
                                      </p:to>
                                    </p:set>
                                  </p:childTnLst>
                                </p:cTn>
                              </p:par>
                              <p:par>
                                <p:cTn id="52" presetID="1" presetClass="exit" presetSubtype="0" fill="hold" grpId="10" nodeType="withEffect">
                                  <p:stCondLst>
                                    <p:cond delay="0"/>
                                  </p:stCondLst>
                                  <p:childTnLst>
                                    <p:set>
                                      <p:cBhvr>
                                        <p:cTn id="53" dur="1" fill="hold">
                                          <p:stCondLst>
                                            <p:cond delay="0"/>
                                          </p:stCondLst>
                                        </p:cTn>
                                        <p:tgtEl>
                                          <p:spTgt spid="96"/>
                                        </p:tgtEl>
                                        <p:attrNameLst>
                                          <p:attrName>style.visibility</p:attrName>
                                        </p:attrNameLst>
                                      </p:cBhvr>
                                      <p:to>
                                        <p:strVal val="hidden"/>
                                      </p:to>
                                    </p:set>
                                  </p:childTnLst>
                                </p:cTn>
                              </p:par>
                              <p:par>
                                <p:cTn id="54" presetID="1" presetClass="exit" presetSubtype="0" fill="hold" grpId="10" nodeType="withEffect">
                                  <p:stCondLst>
                                    <p:cond delay="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xit" presetSubtype="0" fill="hold" grpId="10" nodeType="withEffect">
                                  <p:stCondLst>
                                    <p:cond delay="0"/>
                                  </p:stCondLst>
                                  <p:childTnLst>
                                    <p:set>
                                      <p:cBhvr>
                                        <p:cTn id="57" dur="1" fill="hold">
                                          <p:stCondLst>
                                            <p:cond delay="0"/>
                                          </p:stCondLst>
                                        </p:cTn>
                                        <p:tgtEl>
                                          <p:spTgt spid="98"/>
                                        </p:tgtEl>
                                        <p:attrNameLst>
                                          <p:attrName>style.visibility</p:attrName>
                                        </p:attrNameLst>
                                      </p:cBhvr>
                                      <p:to>
                                        <p:strVal val="hidden"/>
                                      </p:to>
                                    </p:set>
                                  </p:childTnLst>
                                </p:cTn>
                              </p:par>
                              <p:par>
                                <p:cTn id="58" presetID="1" presetClass="exit" presetSubtype="0" fill="hold" grpId="10" nodeType="withEffect">
                                  <p:stCondLst>
                                    <p:cond delay="0"/>
                                  </p:stCondLst>
                                  <p:childTnLst>
                                    <p:set>
                                      <p:cBhvr>
                                        <p:cTn id="59" dur="1" fill="hold">
                                          <p:stCondLst>
                                            <p:cond delay="0"/>
                                          </p:stCondLst>
                                        </p:cTn>
                                        <p:tgtEl>
                                          <p:spTgt spid="99"/>
                                        </p:tgtEl>
                                        <p:attrNameLst>
                                          <p:attrName>style.visibility</p:attrName>
                                        </p:attrNameLst>
                                      </p:cBhvr>
                                      <p:to>
                                        <p:strVal val="hidden"/>
                                      </p:to>
                                    </p:set>
                                  </p:childTnLst>
                                </p:cTn>
                              </p:par>
                              <p:par>
                                <p:cTn id="60" presetID="1" presetClass="exit" presetSubtype="0" fill="hold" grpId="10" nodeType="withEffect">
                                  <p:stCondLst>
                                    <p:cond delay="0"/>
                                  </p:stCondLst>
                                  <p:childTnLst>
                                    <p:set>
                                      <p:cBhvr>
                                        <p:cTn id="61" dur="1" fill="hold">
                                          <p:stCondLst>
                                            <p:cond delay="0"/>
                                          </p:stCondLst>
                                        </p:cTn>
                                        <p:tgtEl>
                                          <p:spTgt spid="100"/>
                                        </p:tgtEl>
                                        <p:attrNameLst>
                                          <p:attrName>style.visibility</p:attrName>
                                        </p:attrNameLst>
                                      </p:cBhvr>
                                      <p:to>
                                        <p:strVal val="hidden"/>
                                      </p:to>
                                    </p:set>
                                  </p:childTnLst>
                                </p:cTn>
                              </p:par>
                              <p:par>
                                <p:cTn id="62" presetID="1" presetClass="exit" presetSubtype="0" fill="hold" grpId="10" nodeType="withEffect">
                                  <p:stCondLst>
                                    <p:cond delay="0"/>
                                  </p:stCondLst>
                                  <p:childTnLst>
                                    <p:set>
                                      <p:cBhvr>
                                        <p:cTn id="63" dur="1" fill="hold">
                                          <p:stCondLst>
                                            <p:cond delay="0"/>
                                          </p:stCondLst>
                                        </p:cTn>
                                        <p:tgtEl>
                                          <p:spTgt spid="101"/>
                                        </p:tgtEl>
                                        <p:attrNameLst>
                                          <p:attrName>style.visibility</p:attrName>
                                        </p:attrNameLst>
                                      </p:cBhvr>
                                      <p:to>
                                        <p:strVal val="hidden"/>
                                      </p:to>
                                    </p:set>
                                  </p:childTnLst>
                                </p:cTn>
                              </p:par>
                              <p:par>
                                <p:cTn id="64" presetID="1" presetClass="exit" presetSubtype="0" fill="hold" grpId="10" nodeType="withEffect">
                                  <p:stCondLst>
                                    <p:cond delay="0"/>
                                  </p:stCondLst>
                                  <p:childTnLst>
                                    <p:set>
                                      <p:cBhvr>
                                        <p:cTn id="65" dur="1" fill="hold">
                                          <p:stCondLst>
                                            <p:cond delay="0"/>
                                          </p:stCondLst>
                                        </p:cTn>
                                        <p:tgtEl>
                                          <p:spTgt spid="102"/>
                                        </p:tgtEl>
                                        <p:attrNameLst>
                                          <p:attrName>style.visibility</p:attrName>
                                        </p:attrNameLst>
                                      </p:cBhvr>
                                      <p:to>
                                        <p:strVal val="hidden"/>
                                      </p:to>
                                    </p:set>
                                  </p:childTnLst>
                                </p:cTn>
                              </p:par>
                              <p:par>
                                <p:cTn id="66" presetID="1" presetClass="exit" presetSubtype="0" fill="hold" grpId="10" nodeType="withEffect">
                                  <p:stCondLst>
                                    <p:cond delay="0"/>
                                  </p:stCondLst>
                                  <p:childTnLst>
                                    <p:set>
                                      <p:cBhvr>
                                        <p:cTn id="67" dur="1" fill="hold">
                                          <p:stCondLst>
                                            <p:cond delay="0"/>
                                          </p:stCondLst>
                                        </p:cTn>
                                        <p:tgtEl>
                                          <p:spTgt spid="103"/>
                                        </p:tgtEl>
                                        <p:attrNameLst>
                                          <p:attrName>style.visibility</p:attrName>
                                        </p:attrNameLst>
                                      </p:cBhvr>
                                      <p:to>
                                        <p:strVal val="hidden"/>
                                      </p:to>
                                    </p:set>
                                  </p:childTnLst>
                                </p:cTn>
                              </p:par>
                              <p:par>
                                <p:cTn id="68" presetID="1" presetClass="exit" presetSubtype="0" fill="hold" grpId="10" nodeType="withEffect">
                                  <p:stCondLst>
                                    <p:cond delay="0"/>
                                  </p:stCondLst>
                                  <p:childTnLst>
                                    <p:set>
                                      <p:cBhvr>
                                        <p:cTn id="69" dur="1" fill="hold">
                                          <p:stCondLst>
                                            <p:cond delay="0"/>
                                          </p:stCondLst>
                                        </p:cTn>
                                        <p:tgtEl>
                                          <p:spTgt spid="105"/>
                                        </p:tgtEl>
                                        <p:attrNameLst>
                                          <p:attrName>style.visibility</p:attrName>
                                        </p:attrNameLst>
                                      </p:cBhvr>
                                      <p:to>
                                        <p:strVal val="hidden"/>
                                      </p:to>
                                    </p:set>
                                  </p:childTnLst>
                                </p:cTn>
                              </p:par>
                              <p:par>
                                <p:cTn id="70" presetID="1" presetClass="exit" presetSubtype="0" fill="hold" grpId="10" nodeType="withEffect">
                                  <p:stCondLst>
                                    <p:cond delay="0"/>
                                  </p:stCondLst>
                                  <p:childTnLst>
                                    <p:set>
                                      <p:cBhvr>
                                        <p:cTn id="71" dur="1" fill="hold">
                                          <p:stCondLst>
                                            <p:cond delay="0"/>
                                          </p:stCondLst>
                                        </p:cTn>
                                        <p:tgtEl>
                                          <p:spTgt spid="106"/>
                                        </p:tgtEl>
                                        <p:attrNameLst>
                                          <p:attrName>style.visibility</p:attrName>
                                        </p:attrNameLst>
                                      </p:cBhvr>
                                      <p:to>
                                        <p:strVal val="hidden"/>
                                      </p:to>
                                    </p:set>
                                  </p:childTnLst>
                                </p:cTn>
                              </p:par>
                              <p:par>
                                <p:cTn id="72" presetID="1" presetClass="exit" presetSubtype="0" fill="hold" grpId="10" nodeType="withEffect">
                                  <p:stCondLst>
                                    <p:cond delay="0"/>
                                  </p:stCondLst>
                                  <p:childTnLst>
                                    <p:set>
                                      <p:cBhvr>
                                        <p:cTn id="73" dur="1" fill="hold">
                                          <p:stCondLst>
                                            <p:cond delay="0"/>
                                          </p:stCondLst>
                                        </p:cTn>
                                        <p:tgtEl>
                                          <p:spTgt spid="107"/>
                                        </p:tgtEl>
                                        <p:attrNameLst>
                                          <p:attrName>style.visibility</p:attrName>
                                        </p:attrNameLst>
                                      </p:cBhvr>
                                      <p:to>
                                        <p:strVal val="hidden"/>
                                      </p:to>
                                    </p:set>
                                  </p:childTnLst>
                                </p:cTn>
                              </p:par>
                              <p:par>
                                <p:cTn id="74" presetID="1" presetClass="exit" presetSubtype="0" fill="hold" grpId="10" nodeType="with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par>
                                <p:cTn id="76" presetID="1" presetClass="exit" presetSubtype="0" fill="hold" grpId="10" nodeType="withEffect">
                                  <p:stCondLst>
                                    <p:cond delay="0"/>
                                  </p:stCondLst>
                                  <p:childTnLst>
                                    <p:set>
                                      <p:cBhvr>
                                        <p:cTn id="77" dur="1" fill="hold">
                                          <p:stCondLst>
                                            <p:cond delay="0"/>
                                          </p:stCondLst>
                                        </p:cTn>
                                        <p:tgtEl>
                                          <p:spTgt spid="109"/>
                                        </p:tgtEl>
                                        <p:attrNameLst>
                                          <p:attrName>style.visibility</p:attrName>
                                        </p:attrNameLst>
                                      </p:cBhvr>
                                      <p:to>
                                        <p:strVal val="hidden"/>
                                      </p:to>
                                    </p:set>
                                  </p:childTnLst>
                                </p:cTn>
                              </p:par>
                              <p:par>
                                <p:cTn id="78" presetID="1" presetClass="exit" presetSubtype="0" fill="hold" grpId="10" nodeType="withEffect">
                                  <p:stCondLst>
                                    <p:cond delay="0"/>
                                  </p:stCondLst>
                                  <p:childTnLst>
                                    <p:set>
                                      <p:cBhvr>
                                        <p:cTn id="79" dur="1" fill="hold">
                                          <p:stCondLst>
                                            <p:cond delay="0"/>
                                          </p:stCondLst>
                                        </p:cTn>
                                        <p:tgtEl>
                                          <p:spTgt spid="110"/>
                                        </p:tgtEl>
                                        <p:attrNameLst>
                                          <p:attrName>style.visibility</p:attrName>
                                        </p:attrNameLst>
                                      </p:cBhvr>
                                      <p:to>
                                        <p:strVal val="hidden"/>
                                      </p:to>
                                    </p:set>
                                  </p:childTnLst>
                                </p:cTn>
                              </p:par>
                              <p:par>
                                <p:cTn id="80" presetID="1" presetClass="exit" presetSubtype="0" fill="hold" grpId="10" nodeType="withEffect">
                                  <p:stCondLst>
                                    <p:cond delay="0"/>
                                  </p:stCondLst>
                                  <p:childTnLst>
                                    <p:set>
                                      <p:cBhvr>
                                        <p:cTn id="81" dur="1" fill="hold">
                                          <p:stCondLst>
                                            <p:cond delay="0"/>
                                          </p:stCondLst>
                                        </p:cTn>
                                        <p:tgtEl>
                                          <p:spTgt spid="111"/>
                                        </p:tgtEl>
                                        <p:attrNameLst>
                                          <p:attrName>style.visibility</p:attrName>
                                        </p:attrNameLst>
                                      </p:cBhvr>
                                      <p:to>
                                        <p:strVal val="hidden"/>
                                      </p:to>
                                    </p:set>
                                  </p:childTnLst>
                                </p:cTn>
                              </p:par>
                              <p:par>
                                <p:cTn id="82" presetID="1" presetClass="exit" presetSubtype="0" fill="hold" grpId="10" nodeType="withEffect">
                                  <p:stCondLst>
                                    <p:cond delay="0"/>
                                  </p:stCondLst>
                                  <p:childTnLst>
                                    <p:set>
                                      <p:cBhvr>
                                        <p:cTn id="83" dur="1" fill="hold">
                                          <p:stCondLst>
                                            <p:cond delay="0"/>
                                          </p:stCondLst>
                                        </p:cTn>
                                        <p:tgtEl>
                                          <p:spTgt spid="112"/>
                                        </p:tgtEl>
                                        <p:attrNameLst>
                                          <p:attrName>style.visibility</p:attrName>
                                        </p:attrNameLst>
                                      </p:cBhvr>
                                      <p:to>
                                        <p:strVal val="hidden"/>
                                      </p:to>
                                    </p:set>
                                  </p:childTnLst>
                                </p:cTn>
                              </p:par>
                              <p:par>
                                <p:cTn id="84" presetID="1" presetClass="exit" presetSubtype="0" fill="hold" grpId="10" nodeType="withEffect">
                                  <p:stCondLst>
                                    <p:cond delay="0"/>
                                  </p:stCondLst>
                                  <p:childTnLst>
                                    <p:set>
                                      <p:cBhvr>
                                        <p:cTn id="85" dur="1" fill="hold">
                                          <p:stCondLst>
                                            <p:cond delay="0"/>
                                          </p:stCondLst>
                                        </p:cTn>
                                        <p:tgtEl>
                                          <p:spTgt spid="113"/>
                                        </p:tgtEl>
                                        <p:attrNameLst>
                                          <p:attrName>style.visibility</p:attrName>
                                        </p:attrNameLst>
                                      </p:cBhvr>
                                      <p:to>
                                        <p:strVal val="hidden"/>
                                      </p:to>
                                    </p:set>
                                  </p:childTnLst>
                                </p:cTn>
                              </p:par>
                              <p:par>
                                <p:cTn id="86" presetID="1" presetClass="exit" presetSubtype="0" fill="hold" grpId="10" nodeType="withEffect">
                                  <p:stCondLst>
                                    <p:cond delay="0"/>
                                  </p:stCondLst>
                                  <p:childTnLst>
                                    <p:set>
                                      <p:cBhvr>
                                        <p:cTn id="87" dur="1" fill="hold">
                                          <p:stCondLst>
                                            <p:cond delay="0"/>
                                          </p:stCondLst>
                                        </p:cTn>
                                        <p:tgtEl>
                                          <p:spTgt spid="114"/>
                                        </p:tgtEl>
                                        <p:attrNameLst>
                                          <p:attrName>style.visibility</p:attrName>
                                        </p:attrNameLst>
                                      </p:cBhvr>
                                      <p:to>
                                        <p:strVal val="hidden"/>
                                      </p:to>
                                    </p:set>
                                  </p:childTnLst>
                                </p:cTn>
                              </p:par>
                              <p:par>
                                <p:cTn id="88" presetID="1" presetClass="exit" presetSubtype="0" fill="hold" grpId="10" nodeType="withEffect">
                                  <p:stCondLst>
                                    <p:cond delay="0"/>
                                  </p:stCondLst>
                                  <p:childTnLst>
                                    <p:set>
                                      <p:cBhvr>
                                        <p:cTn id="89" dur="1" fill="hold">
                                          <p:stCondLst>
                                            <p:cond delay="0"/>
                                          </p:stCondLst>
                                        </p:cTn>
                                        <p:tgtEl>
                                          <p:spTgt spid="116"/>
                                        </p:tgtEl>
                                        <p:attrNameLst>
                                          <p:attrName>style.visibility</p:attrName>
                                        </p:attrNameLst>
                                      </p:cBhvr>
                                      <p:to>
                                        <p:strVal val="hidden"/>
                                      </p:to>
                                    </p:set>
                                  </p:childTnLst>
                                </p:cTn>
                              </p:par>
                              <p:par>
                                <p:cTn id="90" presetID="1" presetClass="exit" presetSubtype="0" fill="hold" grpId="10" nodeType="withEffect">
                                  <p:stCondLst>
                                    <p:cond delay="0"/>
                                  </p:stCondLst>
                                  <p:childTnLst>
                                    <p:set>
                                      <p:cBhvr>
                                        <p:cTn id="91" dur="1" fill="hold">
                                          <p:stCondLst>
                                            <p:cond delay="0"/>
                                          </p:stCondLst>
                                        </p:cTn>
                                        <p:tgtEl>
                                          <p:spTgt spid="117"/>
                                        </p:tgtEl>
                                        <p:attrNameLst>
                                          <p:attrName>style.visibility</p:attrName>
                                        </p:attrNameLst>
                                      </p:cBhvr>
                                      <p:to>
                                        <p:strVal val="hidden"/>
                                      </p:to>
                                    </p:set>
                                  </p:childTnLst>
                                </p:cTn>
                              </p:par>
                              <p:par>
                                <p:cTn id="92" presetID="1" presetClass="exit" presetSubtype="0" fill="hold" grpId="10" nodeType="withEffect">
                                  <p:stCondLst>
                                    <p:cond delay="0"/>
                                  </p:stCondLst>
                                  <p:childTnLst>
                                    <p:set>
                                      <p:cBhvr>
                                        <p:cTn id="93" dur="1" fill="hold">
                                          <p:stCondLst>
                                            <p:cond delay="0"/>
                                          </p:stCondLst>
                                        </p:cTn>
                                        <p:tgtEl>
                                          <p:spTgt spid="118"/>
                                        </p:tgtEl>
                                        <p:attrNameLst>
                                          <p:attrName>style.visibility</p:attrName>
                                        </p:attrNameLst>
                                      </p:cBhvr>
                                      <p:to>
                                        <p:strVal val="hidden"/>
                                      </p:to>
                                    </p:set>
                                  </p:childTnLst>
                                </p:cTn>
                              </p:par>
                              <p:par>
                                <p:cTn id="94" presetID="1" presetClass="exit" presetSubtype="0" fill="hold" grpId="10" nodeType="withEffect">
                                  <p:stCondLst>
                                    <p:cond delay="0"/>
                                  </p:stCondLst>
                                  <p:childTnLst>
                                    <p:set>
                                      <p:cBhvr>
                                        <p:cTn id="95" dur="1" fill="hold">
                                          <p:stCondLst>
                                            <p:cond delay="0"/>
                                          </p:stCondLst>
                                        </p:cTn>
                                        <p:tgtEl>
                                          <p:spTgt spid="119"/>
                                        </p:tgtEl>
                                        <p:attrNameLst>
                                          <p:attrName>style.visibility</p:attrName>
                                        </p:attrNameLst>
                                      </p:cBhvr>
                                      <p:to>
                                        <p:strVal val="hidden"/>
                                      </p:to>
                                    </p:set>
                                  </p:childTnLst>
                                </p:cTn>
                              </p:par>
                              <p:par>
                                <p:cTn id="96" presetID="1" presetClass="exit" presetSubtype="0" fill="hold" grpId="10" nodeType="withEffect">
                                  <p:stCondLst>
                                    <p:cond delay="0"/>
                                  </p:stCondLst>
                                  <p:childTnLst>
                                    <p:set>
                                      <p:cBhvr>
                                        <p:cTn id="97" dur="1" fill="hold">
                                          <p:stCondLst>
                                            <p:cond delay="0"/>
                                          </p:stCondLst>
                                        </p:cTn>
                                        <p:tgtEl>
                                          <p:spTgt spid="120"/>
                                        </p:tgtEl>
                                        <p:attrNameLst>
                                          <p:attrName>style.visibility</p:attrName>
                                        </p:attrNameLst>
                                      </p:cBhvr>
                                      <p:to>
                                        <p:strVal val="hidden"/>
                                      </p:to>
                                    </p:set>
                                  </p:childTnLst>
                                </p:cTn>
                              </p:par>
                              <p:par>
                                <p:cTn id="98" presetID="1" presetClass="exit" presetSubtype="0" fill="hold" grpId="10" nodeType="withEffect">
                                  <p:stCondLst>
                                    <p:cond delay="0"/>
                                  </p:stCondLst>
                                  <p:childTnLst>
                                    <p:set>
                                      <p:cBhvr>
                                        <p:cTn id="99" dur="1" fill="hold">
                                          <p:stCondLst>
                                            <p:cond delay="0"/>
                                          </p:stCondLst>
                                        </p:cTn>
                                        <p:tgtEl>
                                          <p:spTgt spid="121"/>
                                        </p:tgtEl>
                                        <p:attrNameLst>
                                          <p:attrName>style.visibility</p:attrName>
                                        </p:attrNameLst>
                                      </p:cBhvr>
                                      <p:to>
                                        <p:strVal val="hidden"/>
                                      </p:to>
                                    </p:set>
                                  </p:childTnLst>
                                </p:cTn>
                              </p:par>
                              <p:par>
                                <p:cTn id="100" presetID="1" presetClass="exit" presetSubtype="0" fill="hold" grpId="10" nodeType="withEffect">
                                  <p:stCondLst>
                                    <p:cond delay="0"/>
                                  </p:stCondLst>
                                  <p:childTnLst>
                                    <p:set>
                                      <p:cBhvr>
                                        <p:cTn id="101" dur="1" fill="hold">
                                          <p:stCondLst>
                                            <p:cond delay="0"/>
                                          </p:stCondLst>
                                        </p:cTn>
                                        <p:tgtEl>
                                          <p:spTgt spid="122"/>
                                        </p:tgtEl>
                                        <p:attrNameLst>
                                          <p:attrName>style.visibility</p:attrName>
                                        </p:attrNameLst>
                                      </p:cBhvr>
                                      <p:to>
                                        <p:strVal val="hidden"/>
                                      </p:to>
                                    </p:set>
                                  </p:childTnLst>
                                </p:cTn>
                              </p:par>
                              <p:par>
                                <p:cTn id="102" presetID="1" presetClass="exit" presetSubtype="0" fill="hold" grpId="10" nodeType="withEffect">
                                  <p:stCondLst>
                                    <p:cond delay="0"/>
                                  </p:stCondLst>
                                  <p:childTnLst>
                                    <p:set>
                                      <p:cBhvr>
                                        <p:cTn id="103" dur="1" fill="hold">
                                          <p:stCondLst>
                                            <p:cond delay="0"/>
                                          </p:stCondLst>
                                        </p:cTn>
                                        <p:tgtEl>
                                          <p:spTgt spid="123"/>
                                        </p:tgtEl>
                                        <p:attrNameLst>
                                          <p:attrName>style.visibility</p:attrName>
                                        </p:attrNameLst>
                                      </p:cBhvr>
                                      <p:to>
                                        <p:strVal val="hidden"/>
                                      </p:to>
                                    </p:set>
                                  </p:childTnLst>
                                </p:cTn>
                              </p:par>
                              <p:par>
                                <p:cTn id="104" presetID="1" presetClass="exit" presetSubtype="0" fill="hold" grpId="10" nodeType="withEffect">
                                  <p:stCondLst>
                                    <p:cond delay="0"/>
                                  </p:stCondLst>
                                  <p:childTnLst>
                                    <p:set>
                                      <p:cBhvr>
                                        <p:cTn id="105" dur="1" fill="hold">
                                          <p:stCondLst>
                                            <p:cond delay="0"/>
                                          </p:stCondLst>
                                        </p:cTn>
                                        <p:tgtEl>
                                          <p:spTgt spid="124"/>
                                        </p:tgtEl>
                                        <p:attrNameLst>
                                          <p:attrName>style.visibility</p:attrName>
                                        </p:attrNameLst>
                                      </p:cBhvr>
                                      <p:to>
                                        <p:strVal val="hidden"/>
                                      </p:to>
                                    </p:set>
                                  </p:childTnLst>
                                </p:cTn>
                              </p:par>
                              <p:par>
                                <p:cTn id="106" presetID="1" presetClass="exit" presetSubtype="0" fill="hold" grpId="10" nodeType="withEffect">
                                  <p:stCondLst>
                                    <p:cond delay="0"/>
                                  </p:stCondLst>
                                  <p:childTnLst>
                                    <p:set>
                                      <p:cBhvr>
                                        <p:cTn id="107" dur="1" fill="hold">
                                          <p:stCondLst>
                                            <p:cond delay="0"/>
                                          </p:stCondLst>
                                        </p:cTn>
                                        <p:tgtEl>
                                          <p:spTgt spid="125"/>
                                        </p:tgtEl>
                                        <p:attrNameLst>
                                          <p:attrName>style.visibility</p:attrName>
                                        </p:attrNameLst>
                                      </p:cBhvr>
                                      <p:to>
                                        <p:strVal val="hidden"/>
                                      </p:to>
                                    </p:set>
                                  </p:childTnLst>
                                </p:cTn>
                              </p:par>
                              <p:par>
                                <p:cTn id="108" presetID="1" presetClass="exit" presetSubtype="0" fill="hold" grpId="10" nodeType="withEffect">
                                  <p:stCondLst>
                                    <p:cond delay="0"/>
                                  </p:stCondLst>
                                  <p:childTnLst>
                                    <p:set>
                                      <p:cBhvr>
                                        <p:cTn id="109" dur="1" fill="hold">
                                          <p:stCondLst>
                                            <p:cond delay="0"/>
                                          </p:stCondLst>
                                        </p:cTn>
                                        <p:tgtEl>
                                          <p:spTgt spid="127"/>
                                        </p:tgtEl>
                                        <p:attrNameLst>
                                          <p:attrName>style.visibility</p:attrName>
                                        </p:attrNameLst>
                                      </p:cBhvr>
                                      <p:to>
                                        <p:strVal val="hidden"/>
                                      </p:to>
                                    </p:set>
                                  </p:childTnLst>
                                </p:cTn>
                              </p:par>
                              <p:par>
                                <p:cTn id="110" presetID="1" presetClass="exit" presetSubtype="0" fill="hold" grpId="10" nodeType="withEffect">
                                  <p:stCondLst>
                                    <p:cond delay="0"/>
                                  </p:stCondLst>
                                  <p:childTnLst>
                                    <p:set>
                                      <p:cBhvr>
                                        <p:cTn id="111" dur="1" fill="hold">
                                          <p:stCondLst>
                                            <p:cond delay="0"/>
                                          </p:stCondLst>
                                        </p:cTn>
                                        <p:tgtEl>
                                          <p:spTgt spid="128"/>
                                        </p:tgtEl>
                                        <p:attrNameLst>
                                          <p:attrName>style.visibility</p:attrName>
                                        </p:attrNameLst>
                                      </p:cBhvr>
                                      <p:to>
                                        <p:strVal val="hidden"/>
                                      </p:to>
                                    </p:set>
                                  </p:childTnLst>
                                </p:cTn>
                              </p:par>
                              <p:par>
                                <p:cTn id="112" presetID="1" presetClass="exit" presetSubtype="0" fill="hold" grpId="10" nodeType="withEffect">
                                  <p:stCondLst>
                                    <p:cond delay="0"/>
                                  </p:stCondLst>
                                  <p:childTnLst>
                                    <p:set>
                                      <p:cBhvr>
                                        <p:cTn id="113" dur="1" fill="hold">
                                          <p:stCondLst>
                                            <p:cond delay="0"/>
                                          </p:stCondLst>
                                        </p:cTn>
                                        <p:tgtEl>
                                          <p:spTgt spid="129"/>
                                        </p:tgtEl>
                                        <p:attrNameLst>
                                          <p:attrName>style.visibility</p:attrName>
                                        </p:attrNameLst>
                                      </p:cBhvr>
                                      <p:to>
                                        <p:strVal val="hidden"/>
                                      </p:to>
                                    </p:set>
                                  </p:childTnLst>
                                </p:cTn>
                              </p:par>
                              <p:par>
                                <p:cTn id="114" presetID="1" presetClass="exit" presetSubtype="0" fill="hold" grpId="10" nodeType="withEffect">
                                  <p:stCondLst>
                                    <p:cond delay="0"/>
                                  </p:stCondLst>
                                  <p:childTnLst>
                                    <p:set>
                                      <p:cBhvr>
                                        <p:cTn id="115" dur="1" fill="hold">
                                          <p:stCondLst>
                                            <p:cond delay="0"/>
                                          </p:stCondLst>
                                        </p:cTn>
                                        <p:tgtEl>
                                          <p:spTgt spid="130"/>
                                        </p:tgtEl>
                                        <p:attrNameLst>
                                          <p:attrName>style.visibility</p:attrName>
                                        </p:attrNameLst>
                                      </p:cBhvr>
                                      <p:to>
                                        <p:strVal val="hidden"/>
                                      </p:to>
                                    </p:set>
                                  </p:childTnLst>
                                </p:cTn>
                              </p:par>
                              <p:par>
                                <p:cTn id="116" presetID="1" presetClass="exit" presetSubtype="0" fill="hold" grpId="10" nodeType="withEffect">
                                  <p:stCondLst>
                                    <p:cond delay="0"/>
                                  </p:stCondLst>
                                  <p:childTnLst>
                                    <p:set>
                                      <p:cBhvr>
                                        <p:cTn id="117" dur="1" fill="hold">
                                          <p:stCondLst>
                                            <p:cond delay="0"/>
                                          </p:stCondLst>
                                        </p:cTn>
                                        <p:tgtEl>
                                          <p:spTgt spid="131"/>
                                        </p:tgtEl>
                                        <p:attrNameLst>
                                          <p:attrName>style.visibility</p:attrName>
                                        </p:attrNameLst>
                                      </p:cBhvr>
                                      <p:to>
                                        <p:strVal val="hidden"/>
                                      </p:to>
                                    </p:set>
                                  </p:childTnLst>
                                </p:cTn>
                              </p:par>
                              <p:par>
                                <p:cTn id="118" presetID="1" presetClass="exit" presetSubtype="0" fill="hold" grpId="10" nodeType="withEffect">
                                  <p:stCondLst>
                                    <p:cond delay="0"/>
                                  </p:stCondLst>
                                  <p:childTnLst>
                                    <p:set>
                                      <p:cBhvr>
                                        <p:cTn id="119" dur="1" fill="hold">
                                          <p:stCondLst>
                                            <p:cond delay="0"/>
                                          </p:stCondLst>
                                        </p:cTn>
                                        <p:tgtEl>
                                          <p:spTgt spid="132"/>
                                        </p:tgtEl>
                                        <p:attrNameLst>
                                          <p:attrName>style.visibility</p:attrName>
                                        </p:attrNameLst>
                                      </p:cBhvr>
                                      <p:to>
                                        <p:strVal val="hidden"/>
                                      </p:to>
                                    </p:set>
                                  </p:childTnLst>
                                </p:cTn>
                              </p:par>
                              <p:par>
                                <p:cTn id="120" presetID="1" presetClass="exit" presetSubtype="0" fill="hold" grpId="10" nodeType="withEffect">
                                  <p:stCondLst>
                                    <p:cond delay="0"/>
                                  </p:stCondLst>
                                  <p:childTnLst>
                                    <p:set>
                                      <p:cBhvr>
                                        <p:cTn id="121" dur="1" fill="hold">
                                          <p:stCondLst>
                                            <p:cond delay="0"/>
                                          </p:stCondLst>
                                        </p:cTn>
                                        <p:tgtEl>
                                          <p:spTgt spid="133"/>
                                        </p:tgtEl>
                                        <p:attrNameLst>
                                          <p:attrName>style.visibility</p:attrName>
                                        </p:attrNameLst>
                                      </p:cBhvr>
                                      <p:to>
                                        <p:strVal val="hidden"/>
                                      </p:to>
                                    </p:set>
                                  </p:childTnLst>
                                </p:cTn>
                              </p:par>
                              <p:par>
                                <p:cTn id="122" presetID="1" presetClass="exit" presetSubtype="0" fill="hold" grpId="10" nodeType="withEffect">
                                  <p:stCondLst>
                                    <p:cond delay="0"/>
                                  </p:stCondLst>
                                  <p:childTnLst>
                                    <p:set>
                                      <p:cBhvr>
                                        <p:cTn id="123" dur="1" fill="hold">
                                          <p:stCondLst>
                                            <p:cond delay="0"/>
                                          </p:stCondLst>
                                        </p:cTn>
                                        <p:tgtEl>
                                          <p:spTgt spid="134"/>
                                        </p:tgtEl>
                                        <p:attrNameLst>
                                          <p:attrName>style.visibility</p:attrName>
                                        </p:attrNameLst>
                                      </p:cBhvr>
                                      <p:to>
                                        <p:strVal val="hidden"/>
                                      </p:to>
                                    </p:set>
                                  </p:childTnLst>
                                </p:cTn>
                              </p:par>
                              <p:par>
                                <p:cTn id="124" presetID="1" presetClass="exit" presetSubtype="0" fill="hold" grpId="10" nodeType="withEffect">
                                  <p:stCondLst>
                                    <p:cond delay="0"/>
                                  </p:stCondLst>
                                  <p:childTnLst>
                                    <p:set>
                                      <p:cBhvr>
                                        <p:cTn id="125" dur="1" fill="hold">
                                          <p:stCondLst>
                                            <p:cond delay="0"/>
                                          </p:stCondLst>
                                        </p:cTn>
                                        <p:tgtEl>
                                          <p:spTgt spid="135"/>
                                        </p:tgtEl>
                                        <p:attrNameLst>
                                          <p:attrName>style.visibility</p:attrName>
                                        </p:attrNameLst>
                                      </p:cBhvr>
                                      <p:to>
                                        <p:strVal val="hidden"/>
                                      </p:to>
                                    </p:set>
                                  </p:childTnLst>
                                </p:cTn>
                              </p:par>
                              <p:par>
                                <p:cTn id="126" presetID="1" presetClass="exit" presetSubtype="0" fill="hold" grpId="10" nodeType="withEffect">
                                  <p:stCondLst>
                                    <p:cond delay="0"/>
                                  </p:stCondLst>
                                  <p:childTnLst>
                                    <p:set>
                                      <p:cBhvr>
                                        <p:cTn id="127" dur="1" fill="hold">
                                          <p:stCondLst>
                                            <p:cond delay="0"/>
                                          </p:stCondLst>
                                        </p:cTn>
                                        <p:tgtEl>
                                          <p:spTgt spid="136"/>
                                        </p:tgtEl>
                                        <p:attrNameLst>
                                          <p:attrName>style.visibility</p:attrName>
                                        </p:attrNameLst>
                                      </p:cBhvr>
                                      <p:to>
                                        <p:strVal val="hidden"/>
                                      </p:to>
                                    </p:set>
                                  </p:childTnLst>
                                </p:cTn>
                              </p:par>
                              <p:par>
                                <p:cTn id="128" presetID="1" presetClass="exit" presetSubtype="0" fill="hold" grpId="10" nodeType="withEffect">
                                  <p:stCondLst>
                                    <p:cond delay="0"/>
                                  </p:stCondLst>
                                  <p:childTnLst>
                                    <p:set>
                                      <p:cBhvr>
                                        <p:cTn id="129" dur="1" fill="hold">
                                          <p:stCondLst>
                                            <p:cond delay="0"/>
                                          </p:stCondLst>
                                        </p:cTn>
                                        <p:tgtEl>
                                          <p:spTgt spid="138"/>
                                        </p:tgtEl>
                                        <p:attrNameLst>
                                          <p:attrName>style.visibility</p:attrName>
                                        </p:attrNameLst>
                                      </p:cBhvr>
                                      <p:to>
                                        <p:strVal val="hidden"/>
                                      </p:to>
                                    </p:set>
                                  </p:childTnLst>
                                </p:cTn>
                              </p:par>
                              <p:par>
                                <p:cTn id="130" presetID="1" presetClass="exit" presetSubtype="0" fill="hold" grpId="10" nodeType="withEffect">
                                  <p:stCondLst>
                                    <p:cond delay="0"/>
                                  </p:stCondLst>
                                  <p:childTnLst>
                                    <p:set>
                                      <p:cBhvr>
                                        <p:cTn id="131" dur="1" fill="hold">
                                          <p:stCondLst>
                                            <p:cond delay="0"/>
                                          </p:stCondLst>
                                        </p:cTn>
                                        <p:tgtEl>
                                          <p:spTgt spid="139"/>
                                        </p:tgtEl>
                                        <p:attrNameLst>
                                          <p:attrName>style.visibility</p:attrName>
                                        </p:attrNameLst>
                                      </p:cBhvr>
                                      <p:to>
                                        <p:strVal val="hidden"/>
                                      </p:to>
                                    </p:set>
                                  </p:childTnLst>
                                </p:cTn>
                              </p:par>
                              <p:par>
                                <p:cTn id="132" presetID="1" presetClass="exit" presetSubtype="0" fill="hold" grpId="10" nodeType="withEffect">
                                  <p:stCondLst>
                                    <p:cond delay="0"/>
                                  </p:stCondLst>
                                  <p:childTnLst>
                                    <p:set>
                                      <p:cBhvr>
                                        <p:cTn id="133" dur="1" fill="hold">
                                          <p:stCondLst>
                                            <p:cond delay="0"/>
                                          </p:stCondLst>
                                        </p:cTn>
                                        <p:tgtEl>
                                          <p:spTgt spid="140"/>
                                        </p:tgtEl>
                                        <p:attrNameLst>
                                          <p:attrName>style.visibility</p:attrName>
                                        </p:attrNameLst>
                                      </p:cBhvr>
                                      <p:to>
                                        <p:strVal val="hidden"/>
                                      </p:to>
                                    </p:set>
                                  </p:childTnLst>
                                </p:cTn>
                              </p:par>
                              <p:par>
                                <p:cTn id="134" presetID="1" presetClass="exit" presetSubtype="0" fill="hold" grpId="10" nodeType="withEffect">
                                  <p:stCondLst>
                                    <p:cond delay="0"/>
                                  </p:stCondLst>
                                  <p:childTnLst>
                                    <p:set>
                                      <p:cBhvr>
                                        <p:cTn id="135" dur="1" fill="hold">
                                          <p:stCondLst>
                                            <p:cond delay="0"/>
                                          </p:stCondLst>
                                        </p:cTn>
                                        <p:tgtEl>
                                          <p:spTgt spid="141"/>
                                        </p:tgtEl>
                                        <p:attrNameLst>
                                          <p:attrName>style.visibility</p:attrName>
                                        </p:attrNameLst>
                                      </p:cBhvr>
                                      <p:to>
                                        <p:strVal val="hidden"/>
                                      </p:to>
                                    </p:set>
                                  </p:childTnLst>
                                </p:cTn>
                              </p:par>
                              <p:par>
                                <p:cTn id="136" presetID="1" presetClass="exit" presetSubtype="0" fill="hold" grpId="10" nodeType="withEffect">
                                  <p:stCondLst>
                                    <p:cond delay="0"/>
                                  </p:stCondLst>
                                  <p:childTnLst>
                                    <p:set>
                                      <p:cBhvr>
                                        <p:cTn id="137" dur="1" fill="hold">
                                          <p:stCondLst>
                                            <p:cond delay="0"/>
                                          </p:stCondLst>
                                        </p:cTn>
                                        <p:tgtEl>
                                          <p:spTgt spid="142"/>
                                        </p:tgtEl>
                                        <p:attrNameLst>
                                          <p:attrName>style.visibility</p:attrName>
                                        </p:attrNameLst>
                                      </p:cBhvr>
                                      <p:to>
                                        <p:strVal val="hidden"/>
                                      </p:to>
                                    </p:set>
                                  </p:childTnLst>
                                </p:cTn>
                              </p:par>
                              <p:par>
                                <p:cTn id="138" presetID="1" presetClass="exit" presetSubtype="0" fill="hold" grpId="10" nodeType="withEffect">
                                  <p:stCondLst>
                                    <p:cond delay="0"/>
                                  </p:stCondLst>
                                  <p:childTnLst>
                                    <p:set>
                                      <p:cBhvr>
                                        <p:cTn id="139" dur="1" fill="hold">
                                          <p:stCondLst>
                                            <p:cond delay="0"/>
                                          </p:stCondLst>
                                        </p:cTn>
                                        <p:tgtEl>
                                          <p:spTgt spid="143"/>
                                        </p:tgtEl>
                                        <p:attrNameLst>
                                          <p:attrName>style.visibility</p:attrName>
                                        </p:attrNameLst>
                                      </p:cBhvr>
                                      <p:to>
                                        <p:strVal val="hidden"/>
                                      </p:to>
                                    </p:set>
                                  </p:childTnLst>
                                </p:cTn>
                              </p:par>
                              <p:par>
                                <p:cTn id="140" presetID="1" presetClass="exit" presetSubtype="0" fill="hold" grpId="10" nodeType="withEffect">
                                  <p:stCondLst>
                                    <p:cond delay="0"/>
                                  </p:stCondLst>
                                  <p:childTnLst>
                                    <p:set>
                                      <p:cBhvr>
                                        <p:cTn id="141" dur="1" fill="hold">
                                          <p:stCondLst>
                                            <p:cond delay="0"/>
                                          </p:stCondLst>
                                        </p:cTn>
                                        <p:tgtEl>
                                          <p:spTgt spid="144"/>
                                        </p:tgtEl>
                                        <p:attrNameLst>
                                          <p:attrName>style.visibility</p:attrName>
                                        </p:attrNameLst>
                                      </p:cBhvr>
                                      <p:to>
                                        <p:strVal val="hidden"/>
                                      </p:to>
                                    </p:set>
                                  </p:childTnLst>
                                </p:cTn>
                              </p:par>
                              <p:par>
                                <p:cTn id="142" presetID="1" presetClass="exit" presetSubtype="0" fill="hold" grpId="10" nodeType="withEffect">
                                  <p:stCondLst>
                                    <p:cond delay="0"/>
                                  </p:stCondLst>
                                  <p:childTnLst>
                                    <p:set>
                                      <p:cBhvr>
                                        <p:cTn id="143" dur="1" fill="hold">
                                          <p:stCondLst>
                                            <p:cond delay="0"/>
                                          </p:stCondLst>
                                        </p:cTn>
                                        <p:tgtEl>
                                          <p:spTgt spid="145"/>
                                        </p:tgtEl>
                                        <p:attrNameLst>
                                          <p:attrName>style.visibility</p:attrName>
                                        </p:attrNameLst>
                                      </p:cBhvr>
                                      <p:to>
                                        <p:strVal val="hidden"/>
                                      </p:to>
                                    </p:set>
                                  </p:childTnLst>
                                </p:cTn>
                              </p:par>
                              <p:par>
                                <p:cTn id="144" presetID="1" presetClass="exit" presetSubtype="0" fill="hold" grpId="10" nodeType="withEffect">
                                  <p:stCondLst>
                                    <p:cond delay="0"/>
                                  </p:stCondLst>
                                  <p:childTnLst>
                                    <p:set>
                                      <p:cBhvr>
                                        <p:cTn id="145" dur="1" fill="hold">
                                          <p:stCondLst>
                                            <p:cond delay="0"/>
                                          </p:stCondLst>
                                        </p:cTn>
                                        <p:tgtEl>
                                          <p:spTgt spid="146"/>
                                        </p:tgtEl>
                                        <p:attrNameLst>
                                          <p:attrName>style.visibility</p:attrName>
                                        </p:attrNameLst>
                                      </p:cBhvr>
                                      <p:to>
                                        <p:strVal val="hidden"/>
                                      </p:to>
                                    </p:set>
                                  </p:childTnLst>
                                </p:cTn>
                              </p:par>
                              <p:par>
                                <p:cTn id="146" presetID="1" presetClass="exit" presetSubtype="0" fill="hold" grpId="10" nodeType="withEffect">
                                  <p:stCondLst>
                                    <p:cond delay="0"/>
                                  </p:stCondLst>
                                  <p:childTnLst>
                                    <p:set>
                                      <p:cBhvr>
                                        <p:cTn id="147" dur="1" fill="hold">
                                          <p:stCondLst>
                                            <p:cond delay="0"/>
                                          </p:stCondLst>
                                        </p:cTn>
                                        <p:tgtEl>
                                          <p:spTgt spid="147"/>
                                        </p:tgtEl>
                                        <p:attrNameLst>
                                          <p:attrName>style.visibility</p:attrName>
                                        </p:attrNameLst>
                                      </p:cBhvr>
                                      <p:to>
                                        <p:strVal val="hidden"/>
                                      </p:to>
                                    </p:set>
                                  </p:childTnLst>
                                </p:cTn>
                              </p:par>
                              <p:par>
                                <p:cTn id="148" presetID="1" presetClass="exit" presetSubtype="0" fill="hold" grpId="10" nodeType="withEffect">
                                  <p:stCondLst>
                                    <p:cond delay="0"/>
                                  </p:stCondLst>
                                  <p:childTnLst>
                                    <p:set>
                                      <p:cBhvr>
                                        <p:cTn id="149" dur="1" fill="hold">
                                          <p:stCondLst>
                                            <p:cond delay="0"/>
                                          </p:stCondLst>
                                        </p:cTn>
                                        <p:tgtEl>
                                          <p:spTgt spid="149"/>
                                        </p:tgtEl>
                                        <p:attrNameLst>
                                          <p:attrName>style.visibility</p:attrName>
                                        </p:attrNameLst>
                                      </p:cBhvr>
                                      <p:to>
                                        <p:strVal val="hidden"/>
                                      </p:to>
                                    </p:set>
                                  </p:childTnLst>
                                </p:cTn>
                              </p:par>
                              <p:par>
                                <p:cTn id="150" presetID="1" presetClass="exit" presetSubtype="0" fill="hold" grpId="10" nodeType="withEffect">
                                  <p:stCondLst>
                                    <p:cond delay="0"/>
                                  </p:stCondLst>
                                  <p:childTnLst>
                                    <p:set>
                                      <p:cBhvr>
                                        <p:cTn id="151" dur="1" fill="hold">
                                          <p:stCondLst>
                                            <p:cond delay="0"/>
                                          </p:stCondLst>
                                        </p:cTn>
                                        <p:tgtEl>
                                          <p:spTgt spid="150"/>
                                        </p:tgtEl>
                                        <p:attrNameLst>
                                          <p:attrName>style.visibility</p:attrName>
                                        </p:attrNameLst>
                                      </p:cBhvr>
                                      <p:to>
                                        <p:strVal val="hidden"/>
                                      </p:to>
                                    </p:set>
                                  </p:childTnLst>
                                </p:cTn>
                              </p:par>
                              <p:par>
                                <p:cTn id="152" presetID="1" presetClass="exit" presetSubtype="0" fill="hold" grpId="10" nodeType="withEffect">
                                  <p:stCondLst>
                                    <p:cond delay="0"/>
                                  </p:stCondLst>
                                  <p:childTnLst>
                                    <p:set>
                                      <p:cBhvr>
                                        <p:cTn id="153" dur="1" fill="hold">
                                          <p:stCondLst>
                                            <p:cond delay="0"/>
                                          </p:stCondLst>
                                        </p:cTn>
                                        <p:tgtEl>
                                          <p:spTgt spid="151"/>
                                        </p:tgtEl>
                                        <p:attrNameLst>
                                          <p:attrName>style.visibility</p:attrName>
                                        </p:attrNameLst>
                                      </p:cBhvr>
                                      <p:to>
                                        <p:strVal val="hidden"/>
                                      </p:to>
                                    </p:set>
                                  </p:childTnLst>
                                </p:cTn>
                              </p:par>
                              <p:par>
                                <p:cTn id="154" presetID="1" presetClass="exit" presetSubtype="0" fill="hold" grpId="10" nodeType="withEffect">
                                  <p:stCondLst>
                                    <p:cond delay="0"/>
                                  </p:stCondLst>
                                  <p:childTnLst>
                                    <p:set>
                                      <p:cBhvr>
                                        <p:cTn id="155" dur="1" fill="hold">
                                          <p:stCondLst>
                                            <p:cond delay="0"/>
                                          </p:stCondLst>
                                        </p:cTn>
                                        <p:tgtEl>
                                          <p:spTgt spid="152"/>
                                        </p:tgtEl>
                                        <p:attrNameLst>
                                          <p:attrName>style.visibility</p:attrName>
                                        </p:attrNameLst>
                                      </p:cBhvr>
                                      <p:to>
                                        <p:strVal val="hidden"/>
                                      </p:to>
                                    </p:set>
                                  </p:childTnLst>
                                </p:cTn>
                              </p:par>
                              <p:par>
                                <p:cTn id="156" presetID="1" presetClass="exit" presetSubtype="0" fill="hold" grpId="10" nodeType="withEffect">
                                  <p:stCondLst>
                                    <p:cond delay="0"/>
                                  </p:stCondLst>
                                  <p:childTnLst>
                                    <p:set>
                                      <p:cBhvr>
                                        <p:cTn id="157" dur="1" fill="hold">
                                          <p:stCondLst>
                                            <p:cond delay="0"/>
                                          </p:stCondLst>
                                        </p:cTn>
                                        <p:tgtEl>
                                          <p:spTgt spid="153"/>
                                        </p:tgtEl>
                                        <p:attrNameLst>
                                          <p:attrName>style.visibility</p:attrName>
                                        </p:attrNameLst>
                                      </p:cBhvr>
                                      <p:to>
                                        <p:strVal val="hidden"/>
                                      </p:to>
                                    </p:set>
                                  </p:childTnLst>
                                </p:cTn>
                              </p:par>
                              <p:par>
                                <p:cTn id="158" presetID="1" presetClass="exit" presetSubtype="0" fill="hold" grpId="10" nodeType="withEffect">
                                  <p:stCondLst>
                                    <p:cond delay="0"/>
                                  </p:stCondLst>
                                  <p:childTnLst>
                                    <p:set>
                                      <p:cBhvr>
                                        <p:cTn id="159" dur="1" fill="hold">
                                          <p:stCondLst>
                                            <p:cond delay="0"/>
                                          </p:stCondLst>
                                        </p:cTn>
                                        <p:tgtEl>
                                          <p:spTgt spid="154"/>
                                        </p:tgtEl>
                                        <p:attrNameLst>
                                          <p:attrName>style.visibility</p:attrName>
                                        </p:attrNameLst>
                                      </p:cBhvr>
                                      <p:to>
                                        <p:strVal val="hidden"/>
                                      </p:to>
                                    </p:set>
                                  </p:childTnLst>
                                </p:cTn>
                              </p:par>
                              <p:par>
                                <p:cTn id="160" presetID="1" presetClass="exit" presetSubtype="0" fill="hold" grpId="10" nodeType="withEffect">
                                  <p:stCondLst>
                                    <p:cond delay="0"/>
                                  </p:stCondLst>
                                  <p:childTnLst>
                                    <p:set>
                                      <p:cBhvr>
                                        <p:cTn id="161" dur="1" fill="hold">
                                          <p:stCondLst>
                                            <p:cond delay="0"/>
                                          </p:stCondLst>
                                        </p:cTn>
                                        <p:tgtEl>
                                          <p:spTgt spid="155"/>
                                        </p:tgtEl>
                                        <p:attrNameLst>
                                          <p:attrName>style.visibility</p:attrName>
                                        </p:attrNameLst>
                                      </p:cBhvr>
                                      <p:to>
                                        <p:strVal val="hidden"/>
                                      </p:to>
                                    </p:set>
                                  </p:childTnLst>
                                </p:cTn>
                              </p:par>
                              <p:par>
                                <p:cTn id="162" presetID="1" presetClass="exit" presetSubtype="0" fill="hold" grpId="10" nodeType="withEffect">
                                  <p:stCondLst>
                                    <p:cond delay="0"/>
                                  </p:stCondLst>
                                  <p:childTnLst>
                                    <p:set>
                                      <p:cBhvr>
                                        <p:cTn id="163" dur="1" fill="hold">
                                          <p:stCondLst>
                                            <p:cond delay="0"/>
                                          </p:stCondLst>
                                        </p:cTn>
                                        <p:tgtEl>
                                          <p:spTgt spid="156"/>
                                        </p:tgtEl>
                                        <p:attrNameLst>
                                          <p:attrName>style.visibility</p:attrName>
                                        </p:attrNameLst>
                                      </p:cBhvr>
                                      <p:to>
                                        <p:strVal val="hidden"/>
                                      </p:to>
                                    </p:set>
                                  </p:childTnLst>
                                </p:cTn>
                              </p:par>
                              <p:par>
                                <p:cTn id="164" presetID="1" presetClass="exit" presetSubtype="0" fill="hold" grpId="10" nodeType="withEffect">
                                  <p:stCondLst>
                                    <p:cond delay="0"/>
                                  </p:stCondLst>
                                  <p:childTnLst>
                                    <p:set>
                                      <p:cBhvr>
                                        <p:cTn id="165" dur="1" fill="hold">
                                          <p:stCondLst>
                                            <p:cond delay="0"/>
                                          </p:stCondLst>
                                        </p:cTn>
                                        <p:tgtEl>
                                          <p:spTgt spid="157"/>
                                        </p:tgtEl>
                                        <p:attrNameLst>
                                          <p:attrName>style.visibility</p:attrName>
                                        </p:attrNameLst>
                                      </p:cBhvr>
                                      <p:to>
                                        <p:strVal val="hidden"/>
                                      </p:to>
                                    </p:set>
                                  </p:childTnLst>
                                </p:cTn>
                              </p:par>
                              <p:par>
                                <p:cTn id="166" presetID="1" presetClass="exit" presetSubtype="0" fill="hold" grpId="10" nodeType="withEffect">
                                  <p:stCondLst>
                                    <p:cond delay="0"/>
                                  </p:stCondLst>
                                  <p:childTnLst>
                                    <p:set>
                                      <p:cBhvr>
                                        <p:cTn id="167" dur="1" fill="hold">
                                          <p:stCondLst>
                                            <p:cond delay="0"/>
                                          </p:stCondLst>
                                        </p:cTn>
                                        <p:tgtEl>
                                          <p:spTgt spid="158"/>
                                        </p:tgtEl>
                                        <p:attrNameLst>
                                          <p:attrName>style.visibility</p:attrName>
                                        </p:attrNameLst>
                                      </p:cBhvr>
                                      <p:to>
                                        <p:strVal val="hidden"/>
                                      </p:to>
                                    </p:set>
                                  </p:childTnLst>
                                </p:cTn>
                              </p:par>
                              <p:par>
                                <p:cTn id="168" presetID="1" presetClass="exit" presetSubtype="0" fill="hold" grpId="10" nodeType="withEffect">
                                  <p:stCondLst>
                                    <p:cond delay="0"/>
                                  </p:stCondLst>
                                  <p:childTnLst>
                                    <p:set>
                                      <p:cBhvr>
                                        <p:cTn id="169" dur="1" fill="hold">
                                          <p:stCondLst>
                                            <p:cond delay="0"/>
                                          </p:stCondLst>
                                        </p:cTn>
                                        <p:tgtEl>
                                          <p:spTgt spid="160"/>
                                        </p:tgtEl>
                                        <p:attrNameLst>
                                          <p:attrName>style.visibility</p:attrName>
                                        </p:attrNameLst>
                                      </p:cBhvr>
                                      <p:to>
                                        <p:strVal val="hidden"/>
                                      </p:to>
                                    </p:set>
                                  </p:childTnLst>
                                </p:cTn>
                              </p:par>
                              <p:par>
                                <p:cTn id="170" presetID="1" presetClass="exit" presetSubtype="0" fill="hold" grpId="10" nodeType="withEffect">
                                  <p:stCondLst>
                                    <p:cond delay="0"/>
                                  </p:stCondLst>
                                  <p:childTnLst>
                                    <p:set>
                                      <p:cBhvr>
                                        <p:cTn id="171" dur="1" fill="hold">
                                          <p:stCondLst>
                                            <p:cond delay="0"/>
                                          </p:stCondLst>
                                        </p:cTn>
                                        <p:tgtEl>
                                          <p:spTgt spid="161"/>
                                        </p:tgtEl>
                                        <p:attrNameLst>
                                          <p:attrName>style.visibility</p:attrName>
                                        </p:attrNameLst>
                                      </p:cBhvr>
                                      <p:to>
                                        <p:strVal val="hidden"/>
                                      </p:to>
                                    </p:set>
                                  </p:childTnLst>
                                </p:cTn>
                              </p:par>
                              <p:par>
                                <p:cTn id="172" presetID="1" presetClass="exit" presetSubtype="0" fill="hold" grpId="10" nodeType="withEffect">
                                  <p:stCondLst>
                                    <p:cond delay="0"/>
                                  </p:stCondLst>
                                  <p:childTnLst>
                                    <p:set>
                                      <p:cBhvr>
                                        <p:cTn id="173" dur="1" fill="hold">
                                          <p:stCondLst>
                                            <p:cond delay="0"/>
                                          </p:stCondLst>
                                        </p:cTn>
                                        <p:tgtEl>
                                          <p:spTgt spid="162"/>
                                        </p:tgtEl>
                                        <p:attrNameLst>
                                          <p:attrName>style.visibility</p:attrName>
                                        </p:attrNameLst>
                                      </p:cBhvr>
                                      <p:to>
                                        <p:strVal val="hidden"/>
                                      </p:to>
                                    </p:set>
                                  </p:childTnLst>
                                </p:cTn>
                              </p:par>
                              <p:par>
                                <p:cTn id="174" presetID="1" presetClass="exit" presetSubtype="0" fill="hold" grpId="10" nodeType="withEffect">
                                  <p:stCondLst>
                                    <p:cond delay="0"/>
                                  </p:stCondLst>
                                  <p:childTnLst>
                                    <p:set>
                                      <p:cBhvr>
                                        <p:cTn id="175" dur="1" fill="hold">
                                          <p:stCondLst>
                                            <p:cond delay="0"/>
                                          </p:stCondLst>
                                        </p:cTn>
                                        <p:tgtEl>
                                          <p:spTgt spid="163"/>
                                        </p:tgtEl>
                                        <p:attrNameLst>
                                          <p:attrName>style.visibility</p:attrName>
                                        </p:attrNameLst>
                                      </p:cBhvr>
                                      <p:to>
                                        <p:strVal val="hidden"/>
                                      </p:to>
                                    </p:set>
                                  </p:childTnLst>
                                </p:cTn>
                              </p:par>
                              <p:par>
                                <p:cTn id="176" presetID="1" presetClass="exit" presetSubtype="0" fill="hold" grpId="10" nodeType="withEffect">
                                  <p:stCondLst>
                                    <p:cond delay="0"/>
                                  </p:stCondLst>
                                  <p:childTnLst>
                                    <p:set>
                                      <p:cBhvr>
                                        <p:cTn id="177" dur="1" fill="hold">
                                          <p:stCondLst>
                                            <p:cond delay="0"/>
                                          </p:stCondLst>
                                        </p:cTn>
                                        <p:tgtEl>
                                          <p:spTgt spid="164"/>
                                        </p:tgtEl>
                                        <p:attrNameLst>
                                          <p:attrName>style.visibility</p:attrName>
                                        </p:attrNameLst>
                                      </p:cBhvr>
                                      <p:to>
                                        <p:strVal val="hidden"/>
                                      </p:to>
                                    </p:set>
                                  </p:childTnLst>
                                </p:cTn>
                              </p:par>
                              <p:par>
                                <p:cTn id="178" presetID="1" presetClass="exit" presetSubtype="0" fill="hold" grpId="10" nodeType="withEffect">
                                  <p:stCondLst>
                                    <p:cond delay="0"/>
                                  </p:stCondLst>
                                  <p:childTnLst>
                                    <p:set>
                                      <p:cBhvr>
                                        <p:cTn id="179" dur="1" fill="hold">
                                          <p:stCondLst>
                                            <p:cond delay="0"/>
                                          </p:stCondLst>
                                        </p:cTn>
                                        <p:tgtEl>
                                          <p:spTgt spid="165"/>
                                        </p:tgtEl>
                                        <p:attrNameLst>
                                          <p:attrName>style.visibility</p:attrName>
                                        </p:attrNameLst>
                                      </p:cBhvr>
                                      <p:to>
                                        <p:strVal val="hidden"/>
                                      </p:to>
                                    </p:set>
                                  </p:childTnLst>
                                </p:cTn>
                              </p:par>
                              <p:par>
                                <p:cTn id="180" presetID="1" presetClass="exit" presetSubtype="0" fill="hold" grpId="10" nodeType="withEffect">
                                  <p:stCondLst>
                                    <p:cond delay="0"/>
                                  </p:stCondLst>
                                  <p:childTnLst>
                                    <p:set>
                                      <p:cBhvr>
                                        <p:cTn id="181" dur="1" fill="hold">
                                          <p:stCondLst>
                                            <p:cond delay="0"/>
                                          </p:stCondLst>
                                        </p:cTn>
                                        <p:tgtEl>
                                          <p:spTgt spid="166"/>
                                        </p:tgtEl>
                                        <p:attrNameLst>
                                          <p:attrName>style.visibility</p:attrName>
                                        </p:attrNameLst>
                                      </p:cBhvr>
                                      <p:to>
                                        <p:strVal val="hidden"/>
                                      </p:to>
                                    </p:set>
                                  </p:childTnLst>
                                </p:cTn>
                              </p:par>
                              <p:par>
                                <p:cTn id="182" presetID="1" presetClass="exit" presetSubtype="0" fill="hold" grpId="10" nodeType="withEffect">
                                  <p:stCondLst>
                                    <p:cond delay="0"/>
                                  </p:stCondLst>
                                  <p:childTnLst>
                                    <p:set>
                                      <p:cBhvr>
                                        <p:cTn id="183" dur="1" fill="hold">
                                          <p:stCondLst>
                                            <p:cond delay="0"/>
                                          </p:stCondLst>
                                        </p:cTn>
                                        <p:tgtEl>
                                          <p:spTgt spid="167"/>
                                        </p:tgtEl>
                                        <p:attrNameLst>
                                          <p:attrName>style.visibility</p:attrName>
                                        </p:attrNameLst>
                                      </p:cBhvr>
                                      <p:to>
                                        <p:strVal val="hidden"/>
                                      </p:to>
                                    </p:set>
                                  </p:childTnLst>
                                </p:cTn>
                              </p:par>
                              <p:par>
                                <p:cTn id="184" presetID="1" presetClass="exit" presetSubtype="0" fill="hold" grpId="10" nodeType="withEffect">
                                  <p:stCondLst>
                                    <p:cond delay="0"/>
                                  </p:stCondLst>
                                  <p:childTnLst>
                                    <p:set>
                                      <p:cBhvr>
                                        <p:cTn id="185" dur="1" fill="hold">
                                          <p:stCondLst>
                                            <p:cond delay="0"/>
                                          </p:stCondLst>
                                        </p:cTn>
                                        <p:tgtEl>
                                          <p:spTgt spid="168"/>
                                        </p:tgtEl>
                                        <p:attrNameLst>
                                          <p:attrName>style.visibility</p:attrName>
                                        </p:attrNameLst>
                                      </p:cBhvr>
                                      <p:to>
                                        <p:strVal val="hidden"/>
                                      </p:to>
                                    </p:set>
                                  </p:childTnLst>
                                </p:cTn>
                              </p:par>
                              <p:par>
                                <p:cTn id="186" presetID="1" presetClass="exit" presetSubtype="0" fill="hold" grpId="10" nodeType="withEffect">
                                  <p:stCondLst>
                                    <p:cond delay="0"/>
                                  </p:stCondLst>
                                  <p:childTnLst>
                                    <p:set>
                                      <p:cBhvr>
                                        <p:cTn id="187" dur="1" fill="hold">
                                          <p:stCondLst>
                                            <p:cond delay="0"/>
                                          </p:stCondLst>
                                        </p:cTn>
                                        <p:tgtEl>
                                          <p:spTgt spid="169"/>
                                        </p:tgtEl>
                                        <p:attrNameLst>
                                          <p:attrName>style.visibility</p:attrName>
                                        </p:attrNameLst>
                                      </p:cBhvr>
                                      <p:to>
                                        <p:strVal val="hidden"/>
                                      </p:to>
                                    </p:set>
                                  </p:childTnLst>
                                </p:cTn>
                              </p:par>
                              <p:par>
                                <p:cTn id="188" presetID="1" presetClass="exit" presetSubtype="0" fill="hold" grpId="10" nodeType="withEffect">
                                  <p:stCondLst>
                                    <p:cond delay="0"/>
                                  </p:stCondLst>
                                  <p:childTnLst>
                                    <p:set>
                                      <p:cBhvr>
                                        <p:cTn id="189" dur="1" fill="hold">
                                          <p:stCondLst>
                                            <p:cond delay="0"/>
                                          </p:stCondLst>
                                        </p:cTn>
                                        <p:tgtEl>
                                          <p:spTgt spid="171"/>
                                        </p:tgtEl>
                                        <p:attrNameLst>
                                          <p:attrName>style.visibility</p:attrName>
                                        </p:attrNameLst>
                                      </p:cBhvr>
                                      <p:to>
                                        <p:strVal val="hidden"/>
                                      </p:to>
                                    </p:set>
                                  </p:childTnLst>
                                </p:cTn>
                              </p:par>
                              <p:par>
                                <p:cTn id="190" presetID="1" presetClass="exit" presetSubtype="0" fill="hold" grpId="10" nodeType="withEffect">
                                  <p:stCondLst>
                                    <p:cond delay="0"/>
                                  </p:stCondLst>
                                  <p:childTnLst>
                                    <p:set>
                                      <p:cBhvr>
                                        <p:cTn id="191" dur="1" fill="hold">
                                          <p:stCondLst>
                                            <p:cond delay="0"/>
                                          </p:stCondLst>
                                        </p:cTn>
                                        <p:tgtEl>
                                          <p:spTgt spid="172"/>
                                        </p:tgtEl>
                                        <p:attrNameLst>
                                          <p:attrName>style.visibility</p:attrName>
                                        </p:attrNameLst>
                                      </p:cBhvr>
                                      <p:to>
                                        <p:strVal val="hidden"/>
                                      </p:to>
                                    </p:set>
                                  </p:childTnLst>
                                </p:cTn>
                              </p:par>
                              <p:par>
                                <p:cTn id="192" presetID="1" presetClass="exit" presetSubtype="0" fill="hold" grpId="10" nodeType="withEffect">
                                  <p:stCondLst>
                                    <p:cond delay="0"/>
                                  </p:stCondLst>
                                  <p:childTnLst>
                                    <p:set>
                                      <p:cBhvr>
                                        <p:cTn id="193" dur="1" fill="hold">
                                          <p:stCondLst>
                                            <p:cond delay="0"/>
                                          </p:stCondLst>
                                        </p:cTn>
                                        <p:tgtEl>
                                          <p:spTgt spid="173"/>
                                        </p:tgtEl>
                                        <p:attrNameLst>
                                          <p:attrName>style.visibility</p:attrName>
                                        </p:attrNameLst>
                                      </p:cBhvr>
                                      <p:to>
                                        <p:strVal val="hidden"/>
                                      </p:to>
                                    </p:set>
                                  </p:childTnLst>
                                </p:cTn>
                              </p:par>
                              <p:par>
                                <p:cTn id="194" presetID="1" presetClass="exit" presetSubtype="0" fill="hold" grpId="10" nodeType="withEffect">
                                  <p:stCondLst>
                                    <p:cond delay="0"/>
                                  </p:stCondLst>
                                  <p:childTnLst>
                                    <p:set>
                                      <p:cBhvr>
                                        <p:cTn id="195" dur="1" fill="hold">
                                          <p:stCondLst>
                                            <p:cond delay="0"/>
                                          </p:stCondLst>
                                        </p:cTn>
                                        <p:tgtEl>
                                          <p:spTgt spid="174"/>
                                        </p:tgtEl>
                                        <p:attrNameLst>
                                          <p:attrName>style.visibility</p:attrName>
                                        </p:attrNameLst>
                                      </p:cBhvr>
                                      <p:to>
                                        <p:strVal val="hidden"/>
                                      </p:to>
                                    </p:set>
                                  </p:childTnLst>
                                </p:cTn>
                              </p:par>
                              <p:par>
                                <p:cTn id="196" presetID="1" presetClass="exit" presetSubtype="0" fill="hold" grpId="10" nodeType="withEffect">
                                  <p:stCondLst>
                                    <p:cond delay="0"/>
                                  </p:stCondLst>
                                  <p:childTnLst>
                                    <p:set>
                                      <p:cBhvr>
                                        <p:cTn id="197" dur="1" fill="hold">
                                          <p:stCondLst>
                                            <p:cond delay="0"/>
                                          </p:stCondLst>
                                        </p:cTn>
                                        <p:tgtEl>
                                          <p:spTgt spid="175"/>
                                        </p:tgtEl>
                                        <p:attrNameLst>
                                          <p:attrName>style.visibility</p:attrName>
                                        </p:attrNameLst>
                                      </p:cBhvr>
                                      <p:to>
                                        <p:strVal val="hidden"/>
                                      </p:to>
                                    </p:set>
                                  </p:childTnLst>
                                </p:cTn>
                              </p:par>
                              <p:par>
                                <p:cTn id="198" presetID="1" presetClass="exit" presetSubtype="0" fill="hold" grpId="10" nodeType="withEffect">
                                  <p:stCondLst>
                                    <p:cond delay="0"/>
                                  </p:stCondLst>
                                  <p:childTnLst>
                                    <p:set>
                                      <p:cBhvr>
                                        <p:cTn id="199" dur="1" fill="hold">
                                          <p:stCondLst>
                                            <p:cond delay="0"/>
                                          </p:stCondLst>
                                        </p:cTn>
                                        <p:tgtEl>
                                          <p:spTgt spid="176"/>
                                        </p:tgtEl>
                                        <p:attrNameLst>
                                          <p:attrName>style.visibility</p:attrName>
                                        </p:attrNameLst>
                                      </p:cBhvr>
                                      <p:to>
                                        <p:strVal val="hidden"/>
                                      </p:to>
                                    </p:set>
                                  </p:childTnLst>
                                </p:cTn>
                              </p:par>
                              <p:par>
                                <p:cTn id="200" presetID="1" presetClass="exit" presetSubtype="0" fill="hold" grpId="10" nodeType="withEffect">
                                  <p:stCondLst>
                                    <p:cond delay="0"/>
                                  </p:stCondLst>
                                  <p:childTnLst>
                                    <p:set>
                                      <p:cBhvr>
                                        <p:cTn id="201" dur="1" fill="hold">
                                          <p:stCondLst>
                                            <p:cond delay="0"/>
                                          </p:stCondLst>
                                        </p:cTn>
                                        <p:tgtEl>
                                          <p:spTgt spid="177"/>
                                        </p:tgtEl>
                                        <p:attrNameLst>
                                          <p:attrName>style.visibility</p:attrName>
                                        </p:attrNameLst>
                                      </p:cBhvr>
                                      <p:to>
                                        <p:strVal val="hidden"/>
                                      </p:to>
                                    </p:set>
                                  </p:childTnLst>
                                </p:cTn>
                              </p:par>
                              <p:par>
                                <p:cTn id="202" presetID="1" presetClass="exit" presetSubtype="0" fill="hold" grpId="10" nodeType="withEffect">
                                  <p:stCondLst>
                                    <p:cond delay="0"/>
                                  </p:stCondLst>
                                  <p:childTnLst>
                                    <p:set>
                                      <p:cBhvr>
                                        <p:cTn id="203" dur="1" fill="hold">
                                          <p:stCondLst>
                                            <p:cond delay="0"/>
                                          </p:stCondLst>
                                        </p:cTn>
                                        <p:tgtEl>
                                          <p:spTgt spid="178"/>
                                        </p:tgtEl>
                                        <p:attrNameLst>
                                          <p:attrName>style.visibility</p:attrName>
                                        </p:attrNameLst>
                                      </p:cBhvr>
                                      <p:to>
                                        <p:strVal val="hidden"/>
                                      </p:to>
                                    </p:set>
                                  </p:childTnLst>
                                </p:cTn>
                              </p:par>
                              <p:par>
                                <p:cTn id="204" presetID="1" presetClass="exit" presetSubtype="0" fill="hold" grpId="10" nodeType="withEffect">
                                  <p:stCondLst>
                                    <p:cond delay="0"/>
                                  </p:stCondLst>
                                  <p:childTnLst>
                                    <p:set>
                                      <p:cBhvr>
                                        <p:cTn id="205" dur="1" fill="hold">
                                          <p:stCondLst>
                                            <p:cond delay="0"/>
                                          </p:stCondLst>
                                        </p:cTn>
                                        <p:tgtEl>
                                          <p:spTgt spid="179"/>
                                        </p:tgtEl>
                                        <p:attrNameLst>
                                          <p:attrName>style.visibility</p:attrName>
                                        </p:attrNameLst>
                                      </p:cBhvr>
                                      <p:to>
                                        <p:strVal val="hidden"/>
                                      </p:to>
                                    </p:set>
                                  </p:childTnLst>
                                </p:cTn>
                              </p:par>
                              <p:par>
                                <p:cTn id="206" presetID="1" presetClass="exit" presetSubtype="0" fill="hold" grpId="10" nodeType="withEffect">
                                  <p:stCondLst>
                                    <p:cond delay="0"/>
                                  </p:stCondLst>
                                  <p:childTnLst>
                                    <p:set>
                                      <p:cBhvr>
                                        <p:cTn id="207" dur="1" fill="hold">
                                          <p:stCondLst>
                                            <p:cond delay="0"/>
                                          </p:stCondLst>
                                        </p:cTn>
                                        <p:tgtEl>
                                          <p:spTgt spid="180"/>
                                        </p:tgtEl>
                                        <p:attrNameLst>
                                          <p:attrName>style.visibility</p:attrName>
                                        </p:attrNameLst>
                                      </p:cBhvr>
                                      <p:to>
                                        <p:strVal val="hidden"/>
                                      </p:to>
                                    </p:set>
                                  </p:childTnLst>
                                </p:cTn>
                              </p:par>
                              <p:par>
                                <p:cTn id="208" presetID="1" presetClass="exit" presetSubtype="0" fill="hold" grpId="10" nodeType="withEffect">
                                  <p:stCondLst>
                                    <p:cond delay="0"/>
                                  </p:stCondLst>
                                  <p:childTnLst>
                                    <p:set>
                                      <p:cBhvr>
                                        <p:cTn id="209" dur="1" fill="hold">
                                          <p:stCondLst>
                                            <p:cond delay="0"/>
                                          </p:stCondLst>
                                        </p:cTn>
                                        <p:tgtEl>
                                          <p:spTgt spid="182"/>
                                        </p:tgtEl>
                                        <p:attrNameLst>
                                          <p:attrName>style.visibility</p:attrName>
                                        </p:attrNameLst>
                                      </p:cBhvr>
                                      <p:to>
                                        <p:strVal val="hidden"/>
                                      </p:to>
                                    </p:set>
                                  </p:childTnLst>
                                </p:cTn>
                              </p:par>
                              <p:par>
                                <p:cTn id="210" presetID="1" presetClass="exit" presetSubtype="0" fill="hold" grpId="10" nodeType="withEffect">
                                  <p:stCondLst>
                                    <p:cond delay="0"/>
                                  </p:stCondLst>
                                  <p:childTnLst>
                                    <p:set>
                                      <p:cBhvr>
                                        <p:cTn id="211" dur="1" fill="hold">
                                          <p:stCondLst>
                                            <p:cond delay="0"/>
                                          </p:stCondLst>
                                        </p:cTn>
                                        <p:tgtEl>
                                          <p:spTgt spid="183"/>
                                        </p:tgtEl>
                                        <p:attrNameLst>
                                          <p:attrName>style.visibility</p:attrName>
                                        </p:attrNameLst>
                                      </p:cBhvr>
                                      <p:to>
                                        <p:strVal val="hidden"/>
                                      </p:to>
                                    </p:set>
                                  </p:childTnLst>
                                </p:cTn>
                              </p:par>
                              <p:par>
                                <p:cTn id="212" presetID="1" presetClass="exit" presetSubtype="0" fill="hold" grpId="10" nodeType="withEffect">
                                  <p:stCondLst>
                                    <p:cond delay="0"/>
                                  </p:stCondLst>
                                  <p:childTnLst>
                                    <p:set>
                                      <p:cBhvr>
                                        <p:cTn id="213" dur="1" fill="hold">
                                          <p:stCondLst>
                                            <p:cond delay="0"/>
                                          </p:stCondLst>
                                        </p:cTn>
                                        <p:tgtEl>
                                          <p:spTgt spid="184"/>
                                        </p:tgtEl>
                                        <p:attrNameLst>
                                          <p:attrName>style.visibility</p:attrName>
                                        </p:attrNameLst>
                                      </p:cBhvr>
                                      <p:to>
                                        <p:strVal val="hidden"/>
                                      </p:to>
                                    </p:set>
                                  </p:childTnLst>
                                </p:cTn>
                              </p:par>
                              <p:par>
                                <p:cTn id="214" presetID="1" presetClass="exit" presetSubtype="0" fill="hold" grpId="10" nodeType="withEffect">
                                  <p:stCondLst>
                                    <p:cond delay="0"/>
                                  </p:stCondLst>
                                  <p:childTnLst>
                                    <p:set>
                                      <p:cBhvr>
                                        <p:cTn id="215" dur="1" fill="hold">
                                          <p:stCondLst>
                                            <p:cond delay="0"/>
                                          </p:stCondLst>
                                        </p:cTn>
                                        <p:tgtEl>
                                          <p:spTgt spid="185"/>
                                        </p:tgtEl>
                                        <p:attrNameLst>
                                          <p:attrName>style.visibility</p:attrName>
                                        </p:attrNameLst>
                                      </p:cBhvr>
                                      <p:to>
                                        <p:strVal val="hidden"/>
                                      </p:to>
                                    </p:set>
                                  </p:childTnLst>
                                </p:cTn>
                              </p:par>
                              <p:par>
                                <p:cTn id="216" presetID="1" presetClass="exit" presetSubtype="0" fill="hold" grpId="10" nodeType="withEffect">
                                  <p:stCondLst>
                                    <p:cond delay="0"/>
                                  </p:stCondLst>
                                  <p:childTnLst>
                                    <p:set>
                                      <p:cBhvr>
                                        <p:cTn id="217" dur="1" fill="hold">
                                          <p:stCondLst>
                                            <p:cond delay="0"/>
                                          </p:stCondLst>
                                        </p:cTn>
                                        <p:tgtEl>
                                          <p:spTgt spid="186"/>
                                        </p:tgtEl>
                                        <p:attrNameLst>
                                          <p:attrName>style.visibility</p:attrName>
                                        </p:attrNameLst>
                                      </p:cBhvr>
                                      <p:to>
                                        <p:strVal val="hidden"/>
                                      </p:to>
                                    </p:set>
                                  </p:childTnLst>
                                </p:cTn>
                              </p:par>
                              <p:par>
                                <p:cTn id="218" presetID="1" presetClass="exit" presetSubtype="0" fill="hold" grpId="10" nodeType="withEffect">
                                  <p:stCondLst>
                                    <p:cond delay="0"/>
                                  </p:stCondLst>
                                  <p:childTnLst>
                                    <p:set>
                                      <p:cBhvr>
                                        <p:cTn id="219" dur="1" fill="hold">
                                          <p:stCondLst>
                                            <p:cond delay="0"/>
                                          </p:stCondLst>
                                        </p:cTn>
                                        <p:tgtEl>
                                          <p:spTgt spid="187"/>
                                        </p:tgtEl>
                                        <p:attrNameLst>
                                          <p:attrName>style.visibility</p:attrName>
                                        </p:attrNameLst>
                                      </p:cBhvr>
                                      <p:to>
                                        <p:strVal val="hidden"/>
                                      </p:to>
                                    </p:set>
                                  </p:childTnLst>
                                </p:cTn>
                              </p:par>
                              <p:par>
                                <p:cTn id="220" presetID="1" presetClass="exit" presetSubtype="0" fill="hold" grpId="10" nodeType="withEffect">
                                  <p:stCondLst>
                                    <p:cond delay="0"/>
                                  </p:stCondLst>
                                  <p:childTnLst>
                                    <p:set>
                                      <p:cBhvr>
                                        <p:cTn id="221" dur="1" fill="hold">
                                          <p:stCondLst>
                                            <p:cond delay="0"/>
                                          </p:stCondLst>
                                        </p:cTn>
                                        <p:tgtEl>
                                          <p:spTgt spid="188"/>
                                        </p:tgtEl>
                                        <p:attrNameLst>
                                          <p:attrName>style.visibility</p:attrName>
                                        </p:attrNameLst>
                                      </p:cBhvr>
                                      <p:to>
                                        <p:strVal val="hidden"/>
                                      </p:to>
                                    </p:set>
                                  </p:childTnLst>
                                </p:cTn>
                              </p:par>
                              <p:par>
                                <p:cTn id="222" presetID="1" presetClass="exit" presetSubtype="0" fill="hold" grpId="10" nodeType="withEffect">
                                  <p:stCondLst>
                                    <p:cond delay="0"/>
                                  </p:stCondLst>
                                  <p:childTnLst>
                                    <p:set>
                                      <p:cBhvr>
                                        <p:cTn id="223" dur="1" fill="hold">
                                          <p:stCondLst>
                                            <p:cond delay="0"/>
                                          </p:stCondLst>
                                        </p:cTn>
                                        <p:tgtEl>
                                          <p:spTgt spid="189"/>
                                        </p:tgtEl>
                                        <p:attrNameLst>
                                          <p:attrName>style.visibility</p:attrName>
                                        </p:attrNameLst>
                                      </p:cBhvr>
                                      <p:to>
                                        <p:strVal val="hidden"/>
                                      </p:to>
                                    </p:set>
                                  </p:childTnLst>
                                </p:cTn>
                              </p:par>
                              <p:par>
                                <p:cTn id="224" presetID="1" presetClass="exit" presetSubtype="0" fill="hold" grpId="10" nodeType="withEffect">
                                  <p:stCondLst>
                                    <p:cond delay="0"/>
                                  </p:stCondLst>
                                  <p:childTnLst>
                                    <p:set>
                                      <p:cBhvr>
                                        <p:cTn id="225" dur="1" fill="hold">
                                          <p:stCondLst>
                                            <p:cond delay="0"/>
                                          </p:stCondLst>
                                        </p:cTn>
                                        <p:tgtEl>
                                          <p:spTgt spid="190"/>
                                        </p:tgtEl>
                                        <p:attrNameLst>
                                          <p:attrName>style.visibility</p:attrName>
                                        </p:attrNameLst>
                                      </p:cBhvr>
                                      <p:to>
                                        <p:strVal val="hidden"/>
                                      </p:to>
                                    </p:set>
                                  </p:childTnLst>
                                </p:cTn>
                              </p:par>
                              <p:par>
                                <p:cTn id="226" presetID="1" presetClass="exit" presetSubtype="0" fill="hold" grpId="10" nodeType="withEffect">
                                  <p:stCondLst>
                                    <p:cond delay="0"/>
                                  </p:stCondLst>
                                  <p:childTnLst>
                                    <p:set>
                                      <p:cBhvr>
                                        <p:cTn id="227" dur="1" fill="hold">
                                          <p:stCondLst>
                                            <p:cond delay="0"/>
                                          </p:stCondLst>
                                        </p:cTn>
                                        <p:tgtEl>
                                          <p:spTgt spid="191"/>
                                        </p:tgtEl>
                                        <p:attrNameLst>
                                          <p:attrName>style.visibility</p:attrName>
                                        </p:attrNameLst>
                                      </p:cBhvr>
                                      <p:to>
                                        <p:strVal val="hidden"/>
                                      </p:to>
                                    </p:set>
                                  </p:childTnLst>
                                </p:cTn>
                              </p:par>
                              <p:par>
                                <p:cTn id="228" presetID="1" presetClass="exit" presetSubtype="0" fill="hold" grpId="10" nodeType="withEffect">
                                  <p:stCondLst>
                                    <p:cond delay="0"/>
                                  </p:stCondLst>
                                  <p:childTnLst>
                                    <p:set>
                                      <p:cBhvr>
                                        <p:cTn id="229" dur="1" fill="hold">
                                          <p:stCondLst>
                                            <p:cond delay="0"/>
                                          </p:stCondLst>
                                        </p:cTn>
                                        <p:tgtEl>
                                          <p:spTgt spid="193"/>
                                        </p:tgtEl>
                                        <p:attrNameLst>
                                          <p:attrName>style.visibility</p:attrName>
                                        </p:attrNameLst>
                                      </p:cBhvr>
                                      <p:to>
                                        <p:strVal val="hidden"/>
                                      </p:to>
                                    </p:set>
                                  </p:childTnLst>
                                </p:cTn>
                              </p:par>
                              <p:par>
                                <p:cTn id="230" presetID="1" presetClass="exit" presetSubtype="0" fill="hold" grpId="10" nodeType="withEffect">
                                  <p:stCondLst>
                                    <p:cond delay="0"/>
                                  </p:stCondLst>
                                  <p:childTnLst>
                                    <p:set>
                                      <p:cBhvr>
                                        <p:cTn id="231" dur="1" fill="hold">
                                          <p:stCondLst>
                                            <p:cond delay="0"/>
                                          </p:stCondLst>
                                        </p:cTn>
                                        <p:tgtEl>
                                          <p:spTgt spid="194"/>
                                        </p:tgtEl>
                                        <p:attrNameLst>
                                          <p:attrName>style.visibility</p:attrName>
                                        </p:attrNameLst>
                                      </p:cBhvr>
                                      <p:to>
                                        <p:strVal val="hidden"/>
                                      </p:to>
                                    </p:set>
                                  </p:childTnLst>
                                </p:cTn>
                              </p:par>
                              <p:par>
                                <p:cTn id="232" presetID="1" presetClass="exit" presetSubtype="0" fill="hold" grpId="10" nodeType="withEffect">
                                  <p:stCondLst>
                                    <p:cond delay="0"/>
                                  </p:stCondLst>
                                  <p:childTnLst>
                                    <p:set>
                                      <p:cBhvr>
                                        <p:cTn id="233" dur="1" fill="hold">
                                          <p:stCondLst>
                                            <p:cond delay="0"/>
                                          </p:stCondLst>
                                        </p:cTn>
                                        <p:tgtEl>
                                          <p:spTgt spid="195"/>
                                        </p:tgtEl>
                                        <p:attrNameLst>
                                          <p:attrName>style.visibility</p:attrName>
                                        </p:attrNameLst>
                                      </p:cBhvr>
                                      <p:to>
                                        <p:strVal val="hidden"/>
                                      </p:to>
                                    </p:set>
                                  </p:childTnLst>
                                </p:cTn>
                              </p:par>
                              <p:par>
                                <p:cTn id="234" presetID="1" presetClass="exit" presetSubtype="0" fill="hold" grpId="10" nodeType="withEffect">
                                  <p:stCondLst>
                                    <p:cond delay="0"/>
                                  </p:stCondLst>
                                  <p:childTnLst>
                                    <p:set>
                                      <p:cBhvr>
                                        <p:cTn id="235" dur="1" fill="hold">
                                          <p:stCondLst>
                                            <p:cond delay="0"/>
                                          </p:stCondLst>
                                        </p:cTn>
                                        <p:tgtEl>
                                          <p:spTgt spid="196"/>
                                        </p:tgtEl>
                                        <p:attrNameLst>
                                          <p:attrName>style.visibility</p:attrName>
                                        </p:attrNameLst>
                                      </p:cBhvr>
                                      <p:to>
                                        <p:strVal val="hidden"/>
                                      </p:to>
                                    </p:set>
                                  </p:childTnLst>
                                </p:cTn>
                              </p:par>
                              <p:par>
                                <p:cTn id="236" presetID="1" presetClass="exit" presetSubtype="0" fill="hold" grpId="10" nodeType="withEffect">
                                  <p:stCondLst>
                                    <p:cond delay="0"/>
                                  </p:stCondLst>
                                  <p:childTnLst>
                                    <p:set>
                                      <p:cBhvr>
                                        <p:cTn id="237" dur="1" fill="hold">
                                          <p:stCondLst>
                                            <p:cond delay="0"/>
                                          </p:stCondLst>
                                        </p:cTn>
                                        <p:tgtEl>
                                          <p:spTgt spid="197"/>
                                        </p:tgtEl>
                                        <p:attrNameLst>
                                          <p:attrName>style.visibility</p:attrName>
                                        </p:attrNameLst>
                                      </p:cBhvr>
                                      <p:to>
                                        <p:strVal val="hidden"/>
                                      </p:to>
                                    </p:set>
                                  </p:childTnLst>
                                </p:cTn>
                              </p:par>
                              <p:par>
                                <p:cTn id="238" presetID="1" presetClass="exit" presetSubtype="0" fill="hold" grpId="10" nodeType="withEffect">
                                  <p:stCondLst>
                                    <p:cond delay="0"/>
                                  </p:stCondLst>
                                  <p:childTnLst>
                                    <p:set>
                                      <p:cBhvr>
                                        <p:cTn id="239" dur="1" fill="hold">
                                          <p:stCondLst>
                                            <p:cond delay="0"/>
                                          </p:stCondLst>
                                        </p:cTn>
                                        <p:tgtEl>
                                          <p:spTgt spid="198"/>
                                        </p:tgtEl>
                                        <p:attrNameLst>
                                          <p:attrName>style.visibility</p:attrName>
                                        </p:attrNameLst>
                                      </p:cBhvr>
                                      <p:to>
                                        <p:strVal val="hidden"/>
                                      </p:to>
                                    </p:set>
                                  </p:childTnLst>
                                </p:cTn>
                              </p:par>
                              <p:par>
                                <p:cTn id="240" presetID="1" presetClass="exit" presetSubtype="0" fill="hold" grpId="10" nodeType="withEffect">
                                  <p:stCondLst>
                                    <p:cond delay="0"/>
                                  </p:stCondLst>
                                  <p:childTnLst>
                                    <p:set>
                                      <p:cBhvr>
                                        <p:cTn id="241" dur="1" fill="hold">
                                          <p:stCondLst>
                                            <p:cond delay="0"/>
                                          </p:stCondLst>
                                        </p:cTn>
                                        <p:tgtEl>
                                          <p:spTgt spid="199"/>
                                        </p:tgtEl>
                                        <p:attrNameLst>
                                          <p:attrName>style.visibility</p:attrName>
                                        </p:attrNameLst>
                                      </p:cBhvr>
                                      <p:to>
                                        <p:strVal val="hidden"/>
                                      </p:to>
                                    </p:set>
                                  </p:childTnLst>
                                </p:cTn>
                              </p:par>
                              <p:par>
                                <p:cTn id="242" presetID="1" presetClass="exit" presetSubtype="0" fill="hold" grpId="10" nodeType="withEffect">
                                  <p:stCondLst>
                                    <p:cond delay="0"/>
                                  </p:stCondLst>
                                  <p:childTnLst>
                                    <p:set>
                                      <p:cBhvr>
                                        <p:cTn id="243" dur="1" fill="hold">
                                          <p:stCondLst>
                                            <p:cond delay="0"/>
                                          </p:stCondLst>
                                        </p:cTn>
                                        <p:tgtEl>
                                          <p:spTgt spid="200"/>
                                        </p:tgtEl>
                                        <p:attrNameLst>
                                          <p:attrName>style.visibility</p:attrName>
                                        </p:attrNameLst>
                                      </p:cBhvr>
                                      <p:to>
                                        <p:strVal val="hidden"/>
                                      </p:to>
                                    </p:set>
                                  </p:childTnLst>
                                </p:cTn>
                              </p:par>
                              <p:par>
                                <p:cTn id="244" presetID="1" presetClass="exit" presetSubtype="0" fill="hold" grpId="10" nodeType="withEffect">
                                  <p:stCondLst>
                                    <p:cond delay="0"/>
                                  </p:stCondLst>
                                  <p:childTnLst>
                                    <p:set>
                                      <p:cBhvr>
                                        <p:cTn id="245" dur="1" fill="hold">
                                          <p:stCondLst>
                                            <p:cond delay="0"/>
                                          </p:stCondLst>
                                        </p:cTn>
                                        <p:tgtEl>
                                          <p:spTgt spid="201"/>
                                        </p:tgtEl>
                                        <p:attrNameLst>
                                          <p:attrName>style.visibility</p:attrName>
                                        </p:attrNameLst>
                                      </p:cBhvr>
                                      <p:to>
                                        <p:strVal val="hidden"/>
                                      </p:to>
                                    </p:set>
                                  </p:childTnLst>
                                </p:cTn>
                              </p:par>
                              <p:par>
                                <p:cTn id="246" presetID="1" presetClass="exit" presetSubtype="0" fill="hold" grpId="10" nodeType="withEffect">
                                  <p:stCondLst>
                                    <p:cond delay="0"/>
                                  </p:stCondLst>
                                  <p:childTnLst>
                                    <p:set>
                                      <p:cBhvr>
                                        <p:cTn id="247" dur="1" fill="hold">
                                          <p:stCondLst>
                                            <p:cond delay="0"/>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8" restart="whenNotActive" fill="hold" evtFilter="cancelBubble" nodeType="interactiveSeq">
                <p:stCondLst>
                  <p:cond evt="onClick" delay="0">
                    <p:tgtEl>
                      <p:spTgt spid="60"/>
                    </p:tgtEl>
                  </p:cond>
                </p:stCondLst>
                <p:endSync evt="end" delay="0">
                  <p:rtn val="all"/>
                </p:endSync>
                <p:childTnLst>
                  <p:par>
                    <p:cTn id="249" fill="hold">
                      <p:stCondLst>
                        <p:cond delay="0"/>
                      </p:stCondLst>
                      <p:childTnLst>
                        <p:par>
                          <p:cTn id="250" fill="hold">
                            <p:stCondLst>
                              <p:cond delay="0"/>
                            </p:stCondLst>
                            <p:childTnLst>
                              <p:par>
                                <p:cTn id="251" presetID="1" presetClass="entr" presetSubtype="0" fill="hold" grpId="0" nodeType="clickEffect">
                                  <p:stCondLst>
                                    <p:cond delay="0"/>
                                  </p:stCondLst>
                                  <p:childTnLst>
                                    <p:set>
                                      <p:cBhvr>
                                        <p:cTn id="252" dur="1" fill="hold">
                                          <p:stCondLst>
                                            <p:cond delay="0"/>
                                          </p:stCondLst>
                                        </p:cTn>
                                        <p:tgtEl>
                                          <p:spTgt spid="45"/>
                                        </p:tgtEl>
                                        <p:attrNameLst>
                                          <p:attrName>style.visibility</p:attrName>
                                        </p:attrNameLst>
                                      </p:cBhvr>
                                      <p:to>
                                        <p:strVal val="visible"/>
                                      </p:to>
                                    </p:set>
                                  </p:childTnLst>
                                </p:cTn>
                              </p:par>
                              <p:par>
                                <p:cTn id="253" presetID="1" presetClass="exit" presetSubtype="0" fill="hold" grpId="1" nodeType="withEffect">
                                  <p:stCondLst>
                                    <p:cond delay="0"/>
                                  </p:stCondLst>
                                  <p:childTnLst>
                                    <p:set>
                                      <p:cBhvr>
                                        <p:cTn id="254" dur="1" fill="hold">
                                          <p:stCondLst>
                                            <p:cond delay="0"/>
                                          </p:stCondLst>
                                        </p:cTn>
                                        <p:tgtEl>
                                          <p:spTgt spid="47"/>
                                        </p:tgtEl>
                                        <p:attrNameLst>
                                          <p:attrName>style.visibility</p:attrName>
                                        </p:attrNameLst>
                                      </p:cBhvr>
                                      <p:to>
                                        <p:strVal val="hidden"/>
                                      </p:to>
                                    </p:set>
                                  </p:childTnLst>
                                </p:cTn>
                              </p:par>
                              <p:par>
                                <p:cTn id="255" presetID="1" presetClass="exit" presetSubtype="0" fill="hold" grpId="1" nodeType="withEffect">
                                  <p:stCondLst>
                                    <p:cond delay="0"/>
                                  </p:stCondLst>
                                  <p:childTnLst>
                                    <p:set>
                                      <p:cBhvr>
                                        <p:cTn id="256" dur="1" fill="hold">
                                          <p:stCondLst>
                                            <p:cond delay="0"/>
                                          </p:stCondLst>
                                        </p:cTn>
                                        <p:tgtEl>
                                          <p:spTgt spid="48"/>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49"/>
                                        </p:tgtEl>
                                        <p:attrNameLst>
                                          <p:attrName>style.visibility</p:attrName>
                                        </p:attrNameLst>
                                      </p:cBhvr>
                                      <p:to>
                                        <p:strVal val="hidden"/>
                                      </p:to>
                                    </p:set>
                                  </p:childTnLst>
                                </p:cTn>
                              </p:par>
                              <p:par>
                                <p:cTn id="259" presetID="1" presetClass="exit" presetSubtype="0" fill="hold" grpId="1" nodeType="withEffect">
                                  <p:stCondLst>
                                    <p:cond delay="0"/>
                                  </p:stCondLst>
                                  <p:childTnLst>
                                    <p:set>
                                      <p:cBhvr>
                                        <p:cTn id="260" dur="1" fill="hold">
                                          <p:stCondLst>
                                            <p:cond delay="0"/>
                                          </p:stCondLst>
                                        </p:cTn>
                                        <p:tgtEl>
                                          <p:spTgt spid="50"/>
                                        </p:tgtEl>
                                        <p:attrNameLst>
                                          <p:attrName>style.visibility</p:attrName>
                                        </p:attrNameLst>
                                      </p:cBhvr>
                                      <p:to>
                                        <p:strVal val="hidden"/>
                                      </p:to>
                                    </p:set>
                                  </p:childTnLst>
                                </p:cTn>
                              </p:par>
                              <p:par>
                                <p:cTn id="261" presetID="1" presetClass="exit" presetSubtype="0" fill="hold" grpId="1" nodeType="withEffect">
                                  <p:stCondLst>
                                    <p:cond delay="0"/>
                                  </p:stCondLst>
                                  <p:childTnLst>
                                    <p:set>
                                      <p:cBhvr>
                                        <p:cTn id="262" dur="1" fill="hold">
                                          <p:stCondLst>
                                            <p:cond delay="0"/>
                                          </p:stCondLst>
                                        </p:cTn>
                                        <p:tgtEl>
                                          <p:spTgt spid="51"/>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52"/>
                                        </p:tgtEl>
                                        <p:attrNameLst>
                                          <p:attrName>style.visibility</p:attrName>
                                        </p:attrNameLst>
                                      </p:cBhvr>
                                      <p:to>
                                        <p:strVal val="hidden"/>
                                      </p:to>
                                    </p:set>
                                  </p:childTnLst>
                                </p:cTn>
                              </p:par>
                              <p:par>
                                <p:cTn id="265" presetID="1" presetClass="exit" presetSubtype="0" fill="hold" grpId="1" nodeType="withEffect">
                                  <p:stCondLst>
                                    <p:cond delay="0"/>
                                  </p:stCondLst>
                                  <p:childTnLst>
                                    <p:set>
                                      <p:cBhvr>
                                        <p:cTn id="266" dur="1" fill="hold">
                                          <p:stCondLst>
                                            <p:cond delay="0"/>
                                          </p:stCondLst>
                                        </p:cTn>
                                        <p:tgtEl>
                                          <p:spTgt spid="53"/>
                                        </p:tgtEl>
                                        <p:attrNameLst>
                                          <p:attrName>style.visibility</p:attrName>
                                        </p:attrNameLst>
                                      </p:cBhvr>
                                      <p:to>
                                        <p:strVal val="hidden"/>
                                      </p:to>
                                    </p:set>
                                  </p:childTnLst>
                                </p:cTn>
                              </p:par>
                              <p:par>
                                <p:cTn id="267" presetID="1" presetClass="exit" presetSubtype="0" fill="hold" grpId="1" nodeType="withEffect">
                                  <p:stCondLst>
                                    <p:cond delay="0"/>
                                  </p:stCondLst>
                                  <p:childTnLst>
                                    <p:set>
                                      <p:cBhvr>
                                        <p:cTn id="268" dur="1" fill="hold">
                                          <p:stCondLst>
                                            <p:cond delay="0"/>
                                          </p:stCondLst>
                                        </p:cTn>
                                        <p:tgtEl>
                                          <p:spTgt spid="54"/>
                                        </p:tgtEl>
                                        <p:attrNameLst>
                                          <p:attrName>style.visibility</p:attrName>
                                        </p:attrNameLst>
                                      </p:cBhvr>
                                      <p:to>
                                        <p:strVal val="hidden"/>
                                      </p:to>
                                    </p:set>
                                  </p:childTnLst>
                                </p:cTn>
                              </p:par>
                              <p:par>
                                <p:cTn id="269" presetID="1" presetClass="exit" presetSubtype="0" fill="hold" grpId="1" nodeType="withEffect">
                                  <p:stCondLst>
                                    <p:cond delay="0"/>
                                  </p:stCondLst>
                                  <p:childTnLst>
                                    <p:set>
                                      <p:cBhvr>
                                        <p:cTn id="270" dur="1" fill="hold">
                                          <p:stCondLst>
                                            <p:cond delay="0"/>
                                          </p:stCondLst>
                                        </p:cTn>
                                        <p:tgtEl>
                                          <p:spTgt spid="46"/>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46"/>
                                        </p:tgtEl>
                                        <p:attrNameLst>
                                          <p:attrName>style.visibility</p:attrName>
                                        </p:attrNameLst>
                                      </p:cBhvr>
                                      <p:to>
                                        <p:strVal val="visible"/>
                                      </p:to>
                                    </p:set>
                                  </p:childTnLst>
                                </p:cTn>
                              </p:par>
                              <p:par>
                                <p:cTn id="275" presetID="1" presetClass="exit" presetSubtype="0" fill="hold" grpId="1" nodeType="withEffect">
                                  <p:stCondLst>
                                    <p:cond delay="0"/>
                                  </p:stCondLst>
                                  <p:childTnLst>
                                    <p:set>
                                      <p:cBhvr>
                                        <p:cTn id="276" dur="1" fill="hold">
                                          <p:stCondLst>
                                            <p:cond delay="0"/>
                                          </p:stCondLst>
                                        </p:cTn>
                                        <p:tgtEl>
                                          <p:spTgt spid="45"/>
                                        </p:tgtEl>
                                        <p:attrNameLst>
                                          <p:attrName>style.visibility</p:attrName>
                                        </p:attrNameLst>
                                      </p:cBhvr>
                                      <p:to>
                                        <p:strVal val="hidden"/>
                                      </p:to>
                                    </p:set>
                                  </p:childTnLst>
                                </p:cTn>
                              </p:par>
                              <p:par>
                                <p:cTn id="277" presetID="1" presetClass="exit" presetSubtype="0" fill="hold" grpId="2" nodeType="withEffect">
                                  <p:stCondLst>
                                    <p:cond delay="0"/>
                                  </p:stCondLst>
                                  <p:childTnLst>
                                    <p:set>
                                      <p:cBhvr>
                                        <p:cTn id="278" dur="1" fill="hold">
                                          <p:stCondLst>
                                            <p:cond delay="0"/>
                                          </p:stCondLst>
                                        </p:cTn>
                                        <p:tgtEl>
                                          <p:spTgt spid="47"/>
                                        </p:tgtEl>
                                        <p:attrNameLst>
                                          <p:attrName>style.visibility</p:attrName>
                                        </p:attrNameLst>
                                      </p:cBhvr>
                                      <p:to>
                                        <p:strVal val="hidden"/>
                                      </p:to>
                                    </p:set>
                                  </p:childTnLst>
                                </p:cTn>
                              </p:par>
                              <p:par>
                                <p:cTn id="279" presetID="1" presetClass="exit" presetSubtype="0" fill="hold" grpId="2" nodeType="withEffect">
                                  <p:stCondLst>
                                    <p:cond delay="0"/>
                                  </p:stCondLst>
                                  <p:childTnLst>
                                    <p:set>
                                      <p:cBhvr>
                                        <p:cTn id="280" dur="1" fill="hold">
                                          <p:stCondLst>
                                            <p:cond delay="0"/>
                                          </p:stCondLst>
                                        </p:cTn>
                                        <p:tgtEl>
                                          <p:spTgt spid="48"/>
                                        </p:tgtEl>
                                        <p:attrNameLst>
                                          <p:attrName>style.visibility</p:attrName>
                                        </p:attrNameLst>
                                      </p:cBhvr>
                                      <p:to>
                                        <p:strVal val="hidden"/>
                                      </p:to>
                                    </p:set>
                                  </p:childTnLst>
                                </p:cTn>
                              </p:par>
                              <p:par>
                                <p:cTn id="281" presetID="1" presetClass="exit" presetSubtype="0" fill="hold" grpId="2" nodeType="withEffect">
                                  <p:stCondLst>
                                    <p:cond delay="0"/>
                                  </p:stCondLst>
                                  <p:childTnLst>
                                    <p:set>
                                      <p:cBhvr>
                                        <p:cTn id="282" dur="1" fill="hold">
                                          <p:stCondLst>
                                            <p:cond delay="0"/>
                                          </p:stCondLst>
                                        </p:cTn>
                                        <p:tgtEl>
                                          <p:spTgt spid="49"/>
                                        </p:tgtEl>
                                        <p:attrNameLst>
                                          <p:attrName>style.visibility</p:attrName>
                                        </p:attrNameLst>
                                      </p:cBhvr>
                                      <p:to>
                                        <p:strVal val="hidden"/>
                                      </p:to>
                                    </p:set>
                                  </p:childTnLst>
                                </p:cTn>
                              </p:par>
                              <p:par>
                                <p:cTn id="283" presetID="1" presetClass="exit" presetSubtype="0" fill="hold" grpId="2" nodeType="with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xit" presetSubtype="0" fill="hold" grpId="2" nodeType="withEffect">
                                  <p:stCondLst>
                                    <p:cond delay="0"/>
                                  </p:stCondLst>
                                  <p:childTnLst>
                                    <p:set>
                                      <p:cBhvr>
                                        <p:cTn id="286" dur="1" fill="hold">
                                          <p:stCondLst>
                                            <p:cond delay="0"/>
                                          </p:stCondLst>
                                        </p:cTn>
                                        <p:tgtEl>
                                          <p:spTgt spid="51"/>
                                        </p:tgtEl>
                                        <p:attrNameLst>
                                          <p:attrName>style.visibility</p:attrName>
                                        </p:attrNameLst>
                                      </p:cBhvr>
                                      <p:to>
                                        <p:strVal val="hidden"/>
                                      </p:to>
                                    </p:set>
                                  </p:childTnLst>
                                </p:cTn>
                              </p:par>
                              <p:par>
                                <p:cTn id="287" presetID="1" presetClass="exit" presetSubtype="0" fill="hold" grpId="2" nodeType="withEffect">
                                  <p:stCondLst>
                                    <p:cond delay="0"/>
                                  </p:stCondLst>
                                  <p:childTnLst>
                                    <p:set>
                                      <p:cBhvr>
                                        <p:cTn id="288" dur="1" fill="hold">
                                          <p:stCondLst>
                                            <p:cond delay="0"/>
                                          </p:stCondLst>
                                        </p:cTn>
                                        <p:tgtEl>
                                          <p:spTgt spid="52"/>
                                        </p:tgtEl>
                                        <p:attrNameLst>
                                          <p:attrName>style.visibility</p:attrName>
                                        </p:attrNameLst>
                                      </p:cBhvr>
                                      <p:to>
                                        <p:strVal val="hidden"/>
                                      </p:to>
                                    </p:set>
                                  </p:childTnLst>
                                </p:cTn>
                              </p:par>
                              <p:par>
                                <p:cTn id="289" presetID="1" presetClass="exit" presetSubtype="0" fill="hold" grpId="2" nodeType="withEffect">
                                  <p:stCondLst>
                                    <p:cond delay="0"/>
                                  </p:stCondLst>
                                  <p:childTnLst>
                                    <p:set>
                                      <p:cBhvr>
                                        <p:cTn id="290" dur="1" fill="hold">
                                          <p:stCondLst>
                                            <p:cond delay="0"/>
                                          </p:stCondLst>
                                        </p:cTn>
                                        <p:tgtEl>
                                          <p:spTgt spid="53"/>
                                        </p:tgtEl>
                                        <p:attrNameLst>
                                          <p:attrName>style.visibility</p:attrName>
                                        </p:attrNameLst>
                                      </p:cBhvr>
                                      <p:to>
                                        <p:strVal val="hidden"/>
                                      </p:to>
                                    </p:set>
                                  </p:childTnLst>
                                </p:cTn>
                              </p:par>
                              <p:par>
                                <p:cTn id="291" presetID="1" presetClass="exit" presetSubtype="0" fill="hold" grpId="2" nodeType="withEffect">
                                  <p:stCondLst>
                                    <p:cond delay="0"/>
                                  </p:stCondLst>
                                  <p:childTnLst>
                                    <p:set>
                                      <p:cBhvr>
                                        <p:cTn id="292" dur="1" fill="hold">
                                          <p:stCondLst>
                                            <p:cond delay="0"/>
                                          </p:stCondLst>
                                        </p:cTn>
                                        <p:tgtEl>
                                          <p:spTgt spid="54"/>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 presetClass="entr" presetSubtype="0" fill="hold" grpId="0" nodeType="clickEffect">
                                  <p:stCondLst>
                                    <p:cond delay="0"/>
                                  </p:stCondLst>
                                  <p:childTnLst>
                                    <p:set>
                                      <p:cBhvr>
                                        <p:cTn id="296" dur="1" fill="hold">
                                          <p:stCondLst>
                                            <p:cond delay="0"/>
                                          </p:stCondLst>
                                        </p:cTn>
                                        <p:tgtEl>
                                          <p:spTgt spid="47"/>
                                        </p:tgtEl>
                                        <p:attrNameLst>
                                          <p:attrName>style.visibility</p:attrName>
                                        </p:attrNameLst>
                                      </p:cBhvr>
                                      <p:to>
                                        <p:strVal val="visible"/>
                                      </p:to>
                                    </p:set>
                                  </p:childTnLst>
                                </p:cTn>
                              </p:par>
                              <p:par>
                                <p:cTn id="297" presetID="1" presetClass="exit" presetSubtype="0" fill="hold" grpId="2" nodeType="withEffect">
                                  <p:stCondLst>
                                    <p:cond delay="0"/>
                                  </p:stCondLst>
                                  <p:childTnLst>
                                    <p:set>
                                      <p:cBhvr>
                                        <p:cTn id="298" dur="1" fill="hold">
                                          <p:stCondLst>
                                            <p:cond delay="0"/>
                                          </p:stCondLst>
                                        </p:cTn>
                                        <p:tgtEl>
                                          <p:spTgt spid="45"/>
                                        </p:tgtEl>
                                        <p:attrNameLst>
                                          <p:attrName>style.visibility</p:attrName>
                                        </p:attrNameLst>
                                      </p:cBhvr>
                                      <p:to>
                                        <p:strVal val="hidden"/>
                                      </p:to>
                                    </p:set>
                                  </p:childTnLst>
                                </p:cTn>
                              </p:par>
                              <p:par>
                                <p:cTn id="299" presetID="1" presetClass="exit" presetSubtype="0" fill="hold" grpId="2" nodeType="withEffect">
                                  <p:stCondLst>
                                    <p:cond delay="0"/>
                                  </p:stCondLst>
                                  <p:childTnLst>
                                    <p:set>
                                      <p:cBhvr>
                                        <p:cTn id="300" dur="1" fill="hold">
                                          <p:stCondLst>
                                            <p:cond delay="0"/>
                                          </p:stCondLst>
                                        </p:cTn>
                                        <p:tgtEl>
                                          <p:spTgt spid="46"/>
                                        </p:tgtEl>
                                        <p:attrNameLst>
                                          <p:attrName>style.visibility</p:attrName>
                                        </p:attrNameLst>
                                      </p:cBhvr>
                                      <p:to>
                                        <p:strVal val="hidden"/>
                                      </p:to>
                                    </p:set>
                                  </p:childTnLst>
                                </p:cTn>
                              </p:par>
                              <p:par>
                                <p:cTn id="301" presetID="1" presetClass="exit" presetSubtype="0" fill="hold" grpId="3" nodeType="withEffect">
                                  <p:stCondLst>
                                    <p:cond delay="0"/>
                                  </p:stCondLst>
                                  <p:childTnLst>
                                    <p:set>
                                      <p:cBhvr>
                                        <p:cTn id="302" dur="1" fill="hold">
                                          <p:stCondLst>
                                            <p:cond delay="0"/>
                                          </p:stCondLst>
                                        </p:cTn>
                                        <p:tgtEl>
                                          <p:spTgt spid="48"/>
                                        </p:tgtEl>
                                        <p:attrNameLst>
                                          <p:attrName>style.visibility</p:attrName>
                                        </p:attrNameLst>
                                      </p:cBhvr>
                                      <p:to>
                                        <p:strVal val="hidden"/>
                                      </p:to>
                                    </p:set>
                                  </p:childTnLst>
                                </p:cTn>
                              </p:par>
                              <p:par>
                                <p:cTn id="303" presetID="1" presetClass="exit" presetSubtype="0" fill="hold" grpId="3" nodeType="withEffect">
                                  <p:stCondLst>
                                    <p:cond delay="0"/>
                                  </p:stCondLst>
                                  <p:childTnLst>
                                    <p:set>
                                      <p:cBhvr>
                                        <p:cTn id="304" dur="1" fill="hold">
                                          <p:stCondLst>
                                            <p:cond delay="0"/>
                                          </p:stCondLst>
                                        </p:cTn>
                                        <p:tgtEl>
                                          <p:spTgt spid="49"/>
                                        </p:tgtEl>
                                        <p:attrNameLst>
                                          <p:attrName>style.visibility</p:attrName>
                                        </p:attrNameLst>
                                      </p:cBhvr>
                                      <p:to>
                                        <p:strVal val="hidden"/>
                                      </p:to>
                                    </p:set>
                                  </p:childTnLst>
                                </p:cTn>
                              </p:par>
                              <p:par>
                                <p:cTn id="305" presetID="1" presetClass="exit" presetSubtype="0" fill="hold" grpId="3" nodeType="withEffect">
                                  <p:stCondLst>
                                    <p:cond delay="0"/>
                                  </p:stCondLst>
                                  <p:childTnLst>
                                    <p:set>
                                      <p:cBhvr>
                                        <p:cTn id="306" dur="1" fill="hold">
                                          <p:stCondLst>
                                            <p:cond delay="0"/>
                                          </p:stCondLst>
                                        </p:cTn>
                                        <p:tgtEl>
                                          <p:spTgt spid="50"/>
                                        </p:tgtEl>
                                        <p:attrNameLst>
                                          <p:attrName>style.visibility</p:attrName>
                                        </p:attrNameLst>
                                      </p:cBhvr>
                                      <p:to>
                                        <p:strVal val="hidden"/>
                                      </p:to>
                                    </p:set>
                                  </p:childTnLst>
                                </p:cTn>
                              </p:par>
                              <p:par>
                                <p:cTn id="307" presetID="1" presetClass="exit" presetSubtype="0" fill="hold" grpId="3" nodeType="withEffect">
                                  <p:stCondLst>
                                    <p:cond delay="0"/>
                                  </p:stCondLst>
                                  <p:childTnLst>
                                    <p:set>
                                      <p:cBhvr>
                                        <p:cTn id="308" dur="1" fill="hold">
                                          <p:stCondLst>
                                            <p:cond delay="0"/>
                                          </p:stCondLst>
                                        </p:cTn>
                                        <p:tgtEl>
                                          <p:spTgt spid="51"/>
                                        </p:tgtEl>
                                        <p:attrNameLst>
                                          <p:attrName>style.visibility</p:attrName>
                                        </p:attrNameLst>
                                      </p:cBhvr>
                                      <p:to>
                                        <p:strVal val="hidden"/>
                                      </p:to>
                                    </p:set>
                                  </p:childTnLst>
                                </p:cTn>
                              </p:par>
                              <p:par>
                                <p:cTn id="309" presetID="1" presetClass="exit" presetSubtype="0" fill="hold" grpId="3" nodeType="withEffect">
                                  <p:stCondLst>
                                    <p:cond delay="0"/>
                                  </p:stCondLst>
                                  <p:childTnLst>
                                    <p:set>
                                      <p:cBhvr>
                                        <p:cTn id="310" dur="1" fill="hold">
                                          <p:stCondLst>
                                            <p:cond delay="0"/>
                                          </p:stCondLst>
                                        </p:cTn>
                                        <p:tgtEl>
                                          <p:spTgt spid="52"/>
                                        </p:tgtEl>
                                        <p:attrNameLst>
                                          <p:attrName>style.visibility</p:attrName>
                                        </p:attrNameLst>
                                      </p:cBhvr>
                                      <p:to>
                                        <p:strVal val="hidden"/>
                                      </p:to>
                                    </p:set>
                                  </p:childTnLst>
                                </p:cTn>
                              </p:par>
                              <p:par>
                                <p:cTn id="311" presetID="1" presetClass="exit" presetSubtype="0" fill="hold" grpId="3" nodeType="withEffect">
                                  <p:stCondLst>
                                    <p:cond delay="0"/>
                                  </p:stCondLst>
                                  <p:childTnLst>
                                    <p:set>
                                      <p:cBhvr>
                                        <p:cTn id="312" dur="1" fill="hold">
                                          <p:stCondLst>
                                            <p:cond delay="0"/>
                                          </p:stCondLst>
                                        </p:cTn>
                                        <p:tgtEl>
                                          <p:spTgt spid="53"/>
                                        </p:tgtEl>
                                        <p:attrNameLst>
                                          <p:attrName>style.visibility</p:attrName>
                                        </p:attrNameLst>
                                      </p:cBhvr>
                                      <p:to>
                                        <p:strVal val="hidden"/>
                                      </p:to>
                                    </p:set>
                                  </p:childTnLst>
                                </p:cTn>
                              </p:par>
                              <p:par>
                                <p:cTn id="313" presetID="1" presetClass="exit" presetSubtype="0" fill="hold" grpId="3" nodeType="withEffect">
                                  <p:stCondLst>
                                    <p:cond delay="0"/>
                                  </p:stCondLst>
                                  <p:childTnLst>
                                    <p:set>
                                      <p:cBhvr>
                                        <p:cTn id="314" dur="1" fill="hold">
                                          <p:stCondLst>
                                            <p:cond delay="0"/>
                                          </p:stCondLst>
                                        </p:cTn>
                                        <p:tgtEl>
                                          <p:spTgt spid="54"/>
                                        </p:tgtEl>
                                        <p:attrNameLst>
                                          <p:attrName>style.visibility</p:attrName>
                                        </p:attrNameLst>
                                      </p:cBhvr>
                                      <p:to>
                                        <p:strVal val="hidden"/>
                                      </p:to>
                                    </p:set>
                                  </p:childTnLst>
                                </p:cTn>
                              </p:par>
                            </p:childTnLst>
                          </p:cTn>
                        </p:par>
                      </p:childTnLst>
                    </p:cTn>
                  </p:par>
                  <p:par>
                    <p:cTn id="315" fill="hold">
                      <p:stCondLst>
                        <p:cond delay="indefinite"/>
                      </p:stCondLst>
                      <p:childTnLst>
                        <p:par>
                          <p:cTn id="316" fill="hold">
                            <p:stCondLst>
                              <p:cond delay="0"/>
                            </p:stCondLst>
                            <p:childTnLst>
                              <p:par>
                                <p:cTn id="317" presetID="1" presetClass="entr" presetSubtype="0" fill="hold" grpId="0" nodeType="clickEffect">
                                  <p:stCondLst>
                                    <p:cond delay="0"/>
                                  </p:stCondLst>
                                  <p:childTnLst>
                                    <p:set>
                                      <p:cBhvr>
                                        <p:cTn id="318" dur="1" fill="hold">
                                          <p:stCondLst>
                                            <p:cond delay="0"/>
                                          </p:stCondLst>
                                        </p:cTn>
                                        <p:tgtEl>
                                          <p:spTgt spid="48"/>
                                        </p:tgtEl>
                                        <p:attrNameLst>
                                          <p:attrName>style.visibility</p:attrName>
                                        </p:attrNameLst>
                                      </p:cBhvr>
                                      <p:to>
                                        <p:strVal val="visible"/>
                                      </p:to>
                                    </p:set>
                                  </p:childTnLst>
                                </p:cTn>
                              </p:par>
                              <p:par>
                                <p:cTn id="319" presetID="1" presetClass="exit" presetSubtype="0" fill="hold" grpId="3" nodeType="withEffect">
                                  <p:stCondLst>
                                    <p:cond delay="0"/>
                                  </p:stCondLst>
                                  <p:childTnLst>
                                    <p:set>
                                      <p:cBhvr>
                                        <p:cTn id="320" dur="1" fill="hold">
                                          <p:stCondLst>
                                            <p:cond delay="0"/>
                                          </p:stCondLst>
                                        </p:cTn>
                                        <p:tgtEl>
                                          <p:spTgt spid="45"/>
                                        </p:tgtEl>
                                        <p:attrNameLst>
                                          <p:attrName>style.visibility</p:attrName>
                                        </p:attrNameLst>
                                      </p:cBhvr>
                                      <p:to>
                                        <p:strVal val="hidden"/>
                                      </p:to>
                                    </p:set>
                                  </p:childTnLst>
                                </p:cTn>
                              </p:par>
                              <p:par>
                                <p:cTn id="321" presetID="1" presetClass="exit" presetSubtype="0" fill="hold" grpId="3" nodeType="withEffect">
                                  <p:stCondLst>
                                    <p:cond delay="0"/>
                                  </p:stCondLst>
                                  <p:childTnLst>
                                    <p:set>
                                      <p:cBhvr>
                                        <p:cTn id="322" dur="1" fill="hold">
                                          <p:stCondLst>
                                            <p:cond delay="0"/>
                                          </p:stCondLst>
                                        </p:cTn>
                                        <p:tgtEl>
                                          <p:spTgt spid="46"/>
                                        </p:tgtEl>
                                        <p:attrNameLst>
                                          <p:attrName>style.visibility</p:attrName>
                                        </p:attrNameLst>
                                      </p:cBhvr>
                                      <p:to>
                                        <p:strVal val="hidden"/>
                                      </p:to>
                                    </p:set>
                                  </p:childTnLst>
                                </p:cTn>
                              </p:par>
                              <p:par>
                                <p:cTn id="323" presetID="1" presetClass="exit" presetSubtype="0" fill="hold" grpId="3" nodeType="withEffect">
                                  <p:stCondLst>
                                    <p:cond delay="0"/>
                                  </p:stCondLst>
                                  <p:childTnLst>
                                    <p:set>
                                      <p:cBhvr>
                                        <p:cTn id="324" dur="1" fill="hold">
                                          <p:stCondLst>
                                            <p:cond delay="0"/>
                                          </p:stCondLst>
                                        </p:cTn>
                                        <p:tgtEl>
                                          <p:spTgt spid="47"/>
                                        </p:tgtEl>
                                        <p:attrNameLst>
                                          <p:attrName>style.visibility</p:attrName>
                                        </p:attrNameLst>
                                      </p:cBhvr>
                                      <p:to>
                                        <p:strVal val="hidden"/>
                                      </p:to>
                                    </p:set>
                                  </p:childTnLst>
                                </p:cTn>
                              </p:par>
                              <p:par>
                                <p:cTn id="325" presetID="1" presetClass="exit" presetSubtype="0" fill="hold" grpId="4" nodeType="withEffect">
                                  <p:stCondLst>
                                    <p:cond delay="0"/>
                                  </p:stCondLst>
                                  <p:childTnLst>
                                    <p:set>
                                      <p:cBhvr>
                                        <p:cTn id="326" dur="1" fill="hold">
                                          <p:stCondLst>
                                            <p:cond delay="0"/>
                                          </p:stCondLst>
                                        </p:cTn>
                                        <p:tgtEl>
                                          <p:spTgt spid="49"/>
                                        </p:tgtEl>
                                        <p:attrNameLst>
                                          <p:attrName>style.visibility</p:attrName>
                                        </p:attrNameLst>
                                      </p:cBhvr>
                                      <p:to>
                                        <p:strVal val="hidden"/>
                                      </p:to>
                                    </p:set>
                                  </p:childTnLst>
                                </p:cTn>
                              </p:par>
                              <p:par>
                                <p:cTn id="327" presetID="1" presetClass="exit" presetSubtype="0" fill="hold" grpId="4" nodeType="withEffect">
                                  <p:stCondLst>
                                    <p:cond delay="0"/>
                                  </p:stCondLst>
                                  <p:childTnLst>
                                    <p:set>
                                      <p:cBhvr>
                                        <p:cTn id="328" dur="1" fill="hold">
                                          <p:stCondLst>
                                            <p:cond delay="0"/>
                                          </p:stCondLst>
                                        </p:cTn>
                                        <p:tgtEl>
                                          <p:spTgt spid="50"/>
                                        </p:tgtEl>
                                        <p:attrNameLst>
                                          <p:attrName>style.visibility</p:attrName>
                                        </p:attrNameLst>
                                      </p:cBhvr>
                                      <p:to>
                                        <p:strVal val="hidden"/>
                                      </p:to>
                                    </p:set>
                                  </p:childTnLst>
                                </p:cTn>
                              </p:par>
                              <p:par>
                                <p:cTn id="329" presetID="1" presetClass="exit" presetSubtype="0" fill="hold" grpId="4" nodeType="withEffect">
                                  <p:stCondLst>
                                    <p:cond delay="0"/>
                                  </p:stCondLst>
                                  <p:childTnLst>
                                    <p:set>
                                      <p:cBhvr>
                                        <p:cTn id="330" dur="1" fill="hold">
                                          <p:stCondLst>
                                            <p:cond delay="0"/>
                                          </p:stCondLst>
                                        </p:cTn>
                                        <p:tgtEl>
                                          <p:spTgt spid="51"/>
                                        </p:tgtEl>
                                        <p:attrNameLst>
                                          <p:attrName>style.visibility</p:attrName>
                                        </p:attrNameLst>
                                      </p:cBhvr>
                                      <p:to>
                                        <p:strVal val="hidden"/>
                                      </p:to>
                                    </p:set>
                                  </p:childTnLst>
                                </p:cTn>
                              </p:par>
                              <p:par>
                                <p:cTn id="331" presetID="1" presetClass="exit" presetSubtype="0" fill="hold" grpId="4" nodeType="withEffect">
                                  <p:stCondLst>
                                    <p:cond delay="0"/>
                                  </p:stCondLst>
                                  <p:childTnLst>
                                    <p:set>
                                      <p:cBhvr>
                                        <p:cTn id="332" dur="1" fill="hold">
                                          <p:stCondLst>
                                            <p:cond delay="0"/>
                                          </p:stCondLst>
                                        </p:cTn>
                                        <p:tgtEl>
                                          <p:spTgt spid="52"/>
                                        </p:tgtEl>
                                        <p:attrNameLst>
                                          <p:attrName>style.visibility</p:attrName>
                                        </p:attrNameLst>
                                      </p:cBhvr>
                                      <p:to>
                                        <p:strVal val="hidden"/>
                                      </p:to>
                                    </p:set>
                                  </p:childTnLst>
                                </p:cTn>
                              </p:par>
                              <p:par>
                                <p:cTn id="333" presetID="1" presetClass="exit" presetSubtype="0" fill="hold" grpId="4" nodeType="withEffect">
                                  <p:stCondLst>
                                    <p:cond delay="0"/>
                                  </p:stCondLst>
                                  <p:childTnLst>
                                    <p:set>
                                      <p:cBhvr>
                                        <p:cTn id="334" dur="1" fill="hold">
                                          <p:stCondLst>
                                            <p:cond delay="0"/>
                                          </p:stCondLst>
                                        </p:cTn>
                                        <p:tgtEl>
                                          <p:spTgt spid="53"/>
                                        </p:tgtEl>
                                        <p:attrNameLst>
                                          <p:attrName>style.visibility</p:attrName>
                                        </p:attrNameLst>
                                      </p:cBhvr>
                                      <p:to>
                                        <p:strVal val="hidden"/>
                                      </p:to>
                                    </p:set>
                                  </p:childTnLst>
                                </p:cTn>
                              </p:par>
                              <p:par>
                                <p:cTn id="335" presetID="1" presetClass="exit" presetSubtype="0" fill="hold" grpId="4" nodeType="withEffect">
                                  <p:stCondLst>
                                    <p:cond delay="0"/>
                                  </p:stCondLst>
                                  <p:childTnLst>
                                    <p:set>
                                      <p:cBhvr>
                                        <p:cTn id="336" dur="1" fill="hold">
                                          <p:stCondLst>
                                            <p:cond delay="0"/>
                                          </p:stCondLst>
                                        </p:cTn>
                                        <p:tgtEl>
                                          <p:spTgt spid="54"/>
                                        </p:tgtEl>
                                        <p:attrNameLst>
                                          <p:attrName>style.visibility</p:attrName>
                                        </p:attrNameLst>
                                      </p:cBhvr>
                                      <p:to>
                                        <p:strVal val="hidden"/>
                                      </p:to>
                                    </p:set>
                                  </p:childTnLst>
                                </p:cTn>
                              </p:par>
                            </p:childTnLst>
                          </p:cTn>
                        </p:par>
                      </p:childTnLst>
                    </p:cTn>
                  </p:par>
                  <p:par>
                    <p:cTn id="337" fill="hold">
                      <p:stCondLst>
                        <p:cond delay="indefinite"/>
                      </p:stCondLst>
                      <p:childTnLst>
                        <p:par>
                          <p:cTn id="338" fill="hold">
                            <p:stCondLst>
                              <p:cond delay="0"/>
                            </p:stCondLst>
                            <p:childTnLst>
                              <p:par>
                                <p:cTn id="339" presetID="1" presetClass="entr" presetSubtype="0" fill="hold" grpId="0" nodeType="clickEffect">
                                  <p:stCondLst>
                                    <p:cond delay="0"/>
                                  </p:stCondLst>
                                  <p:childTnLst>
                                    <p:set>
                                      <p:cBhvr>
                                        <p:cTn id="340" dur="1" fill="hold">
                                          <p:stCondLst>
                                            <p:cond delay="0"/>
                                          </p:stCondLst>
                                        </p:cTn>
                                        <p:tgtEl>
                                          <p:spTgt spid="49"/>
                                        </p:tgtEl>
                                        <p:attrNameLst>
                                          <p:attrName>style.visibility</p:attrName>
                                        </p:attrNameLst>
                                      </p:cBhvr>
                                      <p:to>
                                        <p:strVal val="visible"/>
                                      </p:to>
                                    </p:set>
                                  </p:childTnLst>
                                </p:cTn>
                              </p:par>
                              <p:par>
                                <p:cTn id="341" presetID="1" presetClass="exit" presetSubtype="0" fill="hold" grpId="4" nodeType="withEffect">
                                  <p:stCondLst>
                                    <p:cond delay="0"/>
                                  </p:stCondLst>
                                  <p:childTnLst>
                                    <p:set>
                                      <p:cBhvr>
                                        <p:cTn id="342" dur="1" fill="hold">
                                          <p:stCondLst>
                                            <p:cond delay="0"/>
                                          </p:stCondLst>
                                        </p:cTn>
                                        <p:tgtEl>
                                          <p:spTgt spid="45"/>
                                        </p:tgtEl>
                                        <p:attrNameLst>
                                          <p:attrName>style.visibility</p:attrName>
                                        </p:attrNameLst>
                                      </p:cBhvr>
                                      <p:to>
                                        <p:strVal val="hidden"/>
                                      </p:to>
                                    </p:set>
                                  </p:childTnLst>
                                </p:cTn>
                              </p:par>
                              <p:par>
                                <p:cTn id="343" presetID="1" presetClass="exit" presetSubtype="0" fill="hold" grpId="4" nodeType="withEffect">
                                  <p:stCondLst>
                                    <p:cond delay="0"/>
                                  </p:stCondLst>
                                  <p:childTnLst>
                                    <p:set>
                                      <p:cBhvr>
                                        <p:cTn id="344" dur="1" fill="hold">
                                          <p:stCondLst>
                                            <p:cond delay="0"/>
                                          </p:stCondLst>
                                        </p:cTn>
                                        <p:tgtEl>
                                          <p:spTgt spid="46"/>
                                        </p:tgtEl>
                                        <p:attrNameLst>
                                          <p:attrName>style.visibility</p:attrName>
                                        </p:attrNameLst>
                                      </p:cBhvr>
                                      <p:to>
                                        <p:strVal val="hidden"/>
                                      </p:to>
                                    </p:set>
                                  </p:childTnLst>
                                </p:cTn>
                              </p:par>
                              <p:par>
                                <p:cTn id="345" presetID="1" presetClass="exit" presetSubtype="0" fill="hold" grpId="4" nodeType="withEffect">
                                  <p:stCondLst>
                                    <p:cond delay="0"/>
                                  </p:stCondLst>
                                  <p:childTnLst>
                                    <p:set>
                                      <p:cBhvr>
                                        <p:cTn id="346" dur="1" fill="hold">
                                          <p:stCondLst>
                                            <p:cond delay="0"/>
                                          </p:stCondLst>
                                        </p:cTn>
                                        <p:tgtEl>
                                          <p:spTgt spid="47"/>
                                        </p:tgtEl>
                                        <p:attrNameLst>
                                          <p:attrName>style.visibility</p:attrName>
                                        </p:attrNameLst>
                                      </p:cBhvr>
                                      <p:to>
                                        <p:strVal val="hidden"/>
                                      </p:to>
                                    </p:set>
                                  </p:childTnLst>
                                </p:cTn>
                              </p:par>
                              <p:par>
                                <p:cTn id="347" presetID="1" presetClass="exit" presetSubtype="0" fill="hold" grpId="4" nodeType="withEffect">
                                  <p:stCondLst>
                                    <p:cond delay="0"/>
                                  </p:stCondLst>
                                  <p:childTnLst>
                                    <p:set>
                                      <p:cBhvr>
                                        <p:cTn id="348" dur="1" fill="hold">
                                          <p:stCondLst>
                                            <p:cond delay="0"/>
                                          </p:stCondLst>
                                        </p:cTn>
                                        <p:tgtEl>
                                          <p:spTgt spid="48"/>
                                        </p:tgtEl>
                                        <p:attrNameLst>
                                          <p:attrName>style.visibility</p:attrName>
                                        </p:attrNameLst>
                                      </p:cBhvr>
                                      <p:to>
                                        <p:strVal val="hidden"/>
                                      </p:to>
                                    </p:set>
                                  </p:childTnLst>
                                </p:cTn>
                              </p:par>
                              <p:par>
                                <p:cTn id="349" presetID="1" presetClass="exit" presetSubtype="0" fill="hold" grpId="5" nodeType="withEffect">
                                  <p:stCondLst>
                                    <p:cond delay="0"/>
                                  </p:stCondLst>
                                  <p:childTnLst>
                                    <p:set>
                                      <p:cBhvr>
                                        <p:cTn id="350" dur="1" fill="hold">
                                          <p:stCondLst>
                                            <p:cond delay="0"/>
                                          </p:stCondLst>
                                        </p:cTn>
                                        <p:tgtEl>
                                          <p:spTgt spid="50"/>
                                        </p:tgtEl>
                                        <p:attrNameLst>
                                          <p:attrName>style.visibility</p:attrName>
                                        </p:attrNameLst>
                                      </p:cBhvr>
                                      <p:to>
                                        <p:strVal val="hidden"/>
                                      </p:to>
                                    </p:set>
                                  </p:childTnLst>
                                </p:cTn>
                              </p:par>
                              <p:par>
                                <p:cTn id="351" presetID="1" presetClass="exit" presetSubtype="0" fill="hold" grpId="5" nodeType="withEffect">
                                  <p:stCondLst>
                                    <p:cond delay="0"/>
                                  </p:stCondLst>
                                  <p:childTnLst>
                                    <p:set>
                                      <p:cBhvr>
                                        <p:cTn id="352" dur="1" fill="hold">
                                          <p:stCondLst>
                                            <p:cond delay="0"/>
                                          </p:stCondLst>
                                        </p:cTn>
                                        <p:tgtEl>
                                          <p:spTgt spid="51"/>
                                        </p:tgtEl>
                                        <p:attrNameLst>
                                          <p:attrName>style.visibility</p:attrName>
                                        </p:attrNameLst>
                                      </p:cBhvr>
                                      <p:to>
                                        <p:strVal val="hidden"/>
                                      </p:to>
                                    </p:set>
                                  </p:childTnLst>
                                </p:cTn>
                              </p:par>
                              <p:par>
                                <p:cTn id="353" presetID="1" presetClass="exit" presetSubtype="0" fill="hold" grpId="5" nodeType="withEffect">
                                  <p:stCondLst>
                                    <p:cond delay="0"/>
                                  </p:stCondLst>
                                  <p:childTnLst>
                                    <p:set>
                                      <p:cBhvr>
                                        <p:cTn id="354" dur="1" fill="hold">
                                          <p:stCondLst>
                                            <p:cond delay="0"/>
                                          </p:stCondLst>
                                        </p:cTn>
                                        <p:tgtEl>
                                          <p:spTgt spid="52"/>
                                        </p:tgtEl>
                                        <p:attrNameLst>
                                          <p:attrName>style.visibility</p:attrName>
                                        </p:attrNameLst>
                                      </p:cBhvr>
                                      <p:to>
                                        <p:strVal val="hidden"/>
                                      </p:to>
                                    </p:set>
                                  </p:childTnLst>
                                </p:cTn>
                              </p:par>
                              <p:par>
                                <p:cTn id="355" presetID="1" presetClass="exit" presetSubtype="0" fill="hold" grpId="5" nodeType="withEffect">
                                  <p:stCondLst>
                                    <p:cond delay="0"/>
                                  </p:stCondLst>
                                  <p:childTnLst>
                                    <p:set>
                                      <p:cBhvr>
                                        <p:cTn id="356" dur="1" fill="hold">
                                          <p:stCondLst>
                                            <p:cond delay="0"/>
                                          </p:stCondLst>
                                        </p:cTn>
                                        <p:tgtEl>
                                          <p:spTgt spid="53"/>
                                        </p:tgtEl>
                                        <p:attrNameLst>
                                          <p:attrName>style.visibility</p:attrName>
                                        </p:attrNameLst>
                                      </p:cBhvr>
                                      <p:to>
                                        <p:strVal val="hidden"/>
                                      </p:to>
                                    </p:set>
                                  </p:childTnLst>
                                </p:cTn>
                              </p:par>
                              <p:par>
                                <p:cTn id="357" presetID="1" presetClass="exit" presetSubtype="0" fill="hold" grpId="5" nodeType="withEffect">
                                  <p:stCondLst>
                                    <p:cond delay="0"/>
                                  </p:stCondLst>
                                  <p:childTnLst>
                                    <p:set>
                                      <p:cBhvr>
                                        <p:cTn id="358" dur="1" fill="hold">
                                          <p:stCondLst>
                                            <p:cond delay="0"/>
                                          </p:stCondLst>
                                        </p:cTn>
                                        <p:tgtEl>
                                          <p:spTgt spid="54"/>
                                        </p:tgtEl>
                                        <p:attrNameLst>
                                          <p:attrName>style.visibility</p:attrName>
                                        </p:attrNameLst>
                                      </p:cBhvr>
                                      <p:to>
                                        <p:strVal val="hidden"/>
                                      </p:to>
                                    </p:set>
                                  </p:childTnLst>
                                </p:cTn>
                              </p:par>
                            </p:childTnLst>
                          </p:cTn>
                        </p:par>
                      </p:childTnLst>
                    </p:cTn>
                  </p:par>
                  <p:par>
                    <p:cTn id="359" fill="hold">
                      <p:stCondLst>
                        <p:cond delay="indefinite"/>
                      </p:stCondLst>
                      <p:childTnLst>
                        <p:par>
                          <p:cTn id="360" fill="hold">
                            <p:stCondLst>
                              <p:cond delay="0"/>
                            </p:stCondLst>
                            <p:childTnLst>
                              <p:par>
                                <p:cTn id="361" presetID="1" presetClass="entr" presetSubtype="0" fill="hold" grpId="0" nodeType="clickEffect">
                                  <p:stCondLst>
                                    <p:cond delay="0"/>
                                  </p:stCondLst>
                                  <p:childTnLst>
                                    <p:set>
                                      <p:cBhvr>
                                        <p:cTn id="362" dur="1" fill="hold">
                                          <p:stCondLst>
                                            <p:cond delay="0"/>
                                          </p:stCondLst>
                                        </p:cTn>
                                        <p:tgtEl>
                                          <p:spTgt spid="50"/>
                                        </p:tgtEl>
                                        <p:attrNameLst>
                                          <p:attrName>style.visibility</p:attrName>
                                        </p:attrNameLst>
                                      </p:cBhvr>
                                      <p:to>
                                        <p:strVal val="visible"/>
                                      </p:to>
                                    </p:set>
                                  </p:childTnLst>
                                </p:cTn>
                              </p:par>
                              <p:par>
                                <p:cTn id="363" presetID="1" presetClass="exit" presetSubtype="0" fill="hold" grpId="5" nodeType="withEffect">
                                  <p:stCondLst>
                                    <p:cond delay="0"/>
                                  </p:stCondLst>
                                  <p:childTnLst>
                                    <p:set>
                                      <p:cBhvr>
                                        <p:cTn id="364" dur="1" fill="hold">
                                          <p:stCondLst>
                                            <p:cond delay="0"/>
                                          </p:stCondLst>
                                        </p:cTn>
                                        <p:tgtEl>
                                          <p:spTgt spid="45"/>
                                        </p:tgtEl>
                                        <p:attrNameLst>
                                          <p:attrName>style.visibility</p:attrName>
                                        </p:attrNameLst>
                                      </p:cBhvr>
                                      <p:to>
                                        <p:strVal val="hidden"/>
                                      </p:to>
                                    </p:set>
                                  </p:childTnLst>
                                </p:cTn>
                              </p:par>
                              <p:par>
                                <p:cTn id="365" presetID="1" presetClass="exit" presetSubtype="0" fill="hold" grpId="5" nodeType="withEffect">
                                  <p:stCondLst>
                                    <p:cond delay="0"/>
                                  </p:stCondLst>
                                  <p:childTnLst>
                                    <p:set>
                                      <p:cBhvr>
                                        <p:cTn id="366" dur="1" fill="hold">
                                          <p:stCondLst>
                                            <p:cond delay="0"/>
                                          </p:stCondLst>
                                        </p:cTn>
                                        <p:tgtEl>
                                          <p:spTgt spid="46"/>
                                        </p:tgtEl>
                                        <p:attrNameLst>
                                          <p:attrName>style.visibility</p:attrName>
                                        </p:attrNameLst>
                                      </p:cBhvr>
                                      <p:to>
                                        <p:strVal val="hidden"/>
                                      </p:to>
                                    </p:set>
                                  </p:childTnLst>
                                </p:cTn>
                              </p:par>
                              <p:par>
                                <p:cTn id="367" presetID="1" presetClass="exit" presetSubtype="0" fill="hold" grpId="5" nodeType="withEffect">
                                  <p:stCondLst>
                                    <p:cond delay="0"/>
                                  </p:stCondLst>
                                  <p:childTnLst>
                                    <p:set>
                                      <p:cBhvr>
                                        <p:cTn id="368" dur="1" fill="hold">
                                          <p:stCondLst>
                                            <p:cond delay="0"/>
                                          </p:stCondLst>
                                        </p:cTn>
                                        <p:tgtEl>
                                          <p:spTgt spid="47"/>
                                        </p:tgtEl>
                                        <p:attrNameLst>
                                          <p:attrName>style.visibility</p:attrName>
                                        </p:attrNameLst>
                                      </p:cBhvr>
                                      <p:to>
                                        <p:strVal val="hidden"/>
                                      </p:to>
                                    </p:set>
                                  </p:childTnLst>
                                </p:cTn>
                              </p:par>
                              <p:par>
                                <p:cTn id="369" presetID="1" presetClass="exit" presetSubtype="0" fill="hold" grpId="5" nodeType="withEffect">
                                  <p:stCondLst>
                                    <p:cond delay="0"/>
                                  </p:stCondLst>
                                  <p:childTnLst>
                                    <p:set>
                                      <p:cBhvr>
                                        <p:cTn id="370" dur="1" fill="hold">
                                          <p:stCondLst>
                                            <p:cond delay="0"/>
                                          </p:stCondLst>
                                        </p:cTn>
                                        <p:tgtEl>
                                          <p:spTgt spid="48"/>
                                        </p:tgtEl>
                                        <p:attrNameLst>
                                          <p:attrName>style.visibility</p:attrName>
                                        </p:attrNameLst>
                                      </p:cBhvr>
                                      <p:to>
                                        <p:strVal val="hidden"/>
                                      </p:to>
                                    </p:set>
                                  </p:childTnLst>
                                </p:cTn>
                              </p:par>
                              <p:par>
                                <p:cTn id="371" presetID="1" presetClass="exit" presetSubtype="0" fill="hold" grpId="5" nodeType="withEffect">
                                  <p:stCondLst>
                                    <p:cond delay="0"/>
                                  </p:stCondLst>
                                  <p:childTnLst>
                                    <p:set>
                                      <p:cBhvr>
                                        <p:cTn id="372" dur="1" fill="hold">
                                          <p:stCondLst>
                                            <p:cond delay="0"/>
                                          </p:stCondLst>
                                        </p:cTn>
                                        <p:tgtEl>
                                          <p:spTgt spid="49"/>
                                        </p:tgtEl>
                                        <p:attrNameLst>
                                          <p:attrName>style.visibility</p:attrName>
                                        </p:attrNameLst>
                                      </p:cBhvr>
                                      <p:to>
                                        <p:strVal val="hidden"/>
                                      </p:to>
                                    </p:set>
                                  </p:childTnLst>
                                </p:cTn>
                              </p:par>
                              <p:par>
                                <p:cTn id="373" presetID="1" presetClass="exit" presetSubtype="0" fill="hold" grpId="6" nodeType="withEffect">
                                  <p:stCondLst>
                                    <p:cond delay="0"/>
                                  </p:stCondLst>
                                  <p:childTnLst>
                                    <p:set>
                                      <p:cBhvr>
                                        <p:cTn id="374" dur="1" fill="hold">
                                          <p:stCondLst>
                                            <p:cond delay="0"/>
                                          </p:stCondLst>
                                        </p:cTn>
                                        <p:tgtEl>
                                          <p:spTgt spid="51"/>
                                        </p:tgtEl>
                                        <p:attrNameLst>
                                          <p:attrName>style.visibility</p:attrName>
                                        </p:attrNameLst>
                                      </p:cBhvr>
                                      <p:to>
                                        <p:strVal val="hidden"/>
                                      </p:to>
                                    </p:set>
                                  </p:childTnLst>
                                </p:cTn>
                              </p:par>
                              <p:par>
                                <p:cTn id="375" presetID="1" presetClass="exit" presetSubtype="0" fill="hold" grpId="6" nodeType="withEffect">
                                  <p:stCondLst>
                                    <p:cond delay="0"/>
                                  </p:stCondLst>
                                  <p:childTnLst>
                                    <p:set>
                                      <p:cBhvr>
                                        <p:cTn id="376" dur="1" fill="hold">
                                          <p:stCondLst>
                                            <p:cond delay="0"/>
                                          </p:stCondLst>
                                        </p:cTn>
                                        <p:tgtEl>
                                          <p:spTgt spid="52"/>
                                        </p:tgtEl>
                                        <p:attrNameLst>
                                          <p:attrName>style.visibility</p:attrName>
                                        </p:attrNameLst>
                                      </p:cBhvr>
                                      <p:to>
                                        <p:strVal val="hidden"/>
                                      </p:to>
                                    </p:set>
                                  </p:childTnLst>
                                </p:cTn>
                              </p:par>
                              <p:par>
                                <p:cTn id="377" presetID="1" presetClass="exit" presetSubtype="0" fill="hold" grpId="6" nodeType="withEffect">
                                  <p:stCondLst>
                                    <p:cond delay="0"/>
                                  </p:stCondLst>
                                  <p:childTnLst>
                                    <p:set>
                                      <p:cBhvr>
                                        <p:cTn id="378" dur="1" fill="hold">
                                          <p:stCondLst>
                                            <p:cond delay="0"/>
                                          </p:stCondLst>
                                        </p:cTn>
                                        <p:tgtEl>
                                          <p:spTgt spid="53"/>
                                        </p:tgtEl>
                                        <p:attrNameLst>
                                          <p:attrName>style.visibility</p:attrName>
                                        </p:attrNameLst>
                                      </p:cBhvr>
                                      <p:to>
                                        <p:strVal val="hidden"/>
                                      </p:to>
                                    </p:set>
                                  </p:childTnLst>
                                </p:cTn>
                              </p:par>
                              <p:par>
                                <p:cTn id="379" presetID="1" presetClass="exit" presetSubtype="0" fill="hold" grpId="6" nodeType="withEffect">
                                  <p:stCondLst>
                                    <p:cond delay="0"/>
                                  </p:stCondLst>
                                  <p:childTnLst>
                                    <p:set>
                                      <p:cBhvr>
                                        <p:cTn id="380" dur="1" fill="hold">
                                          <p:stCondLst>
                                            <p:cond delay="0"/>
                                          </p:stCondLst>
                                        </p:cTn>
                                        <p:tgtEl>
                                          <p:spTgt spid="54"/>
                                        </p:tgtEl>
                                        <p:attrNameLst>
                                          <p:attrName>style.visibility</p:attrName>
                                        </p:attrNameLst>
                                      </p:cBhvr>
                                      <p:to>
                                        <p:strVal val="hidden"/>
                                      </p:to>
                                    </p:set>
                                  </p:childTnLst>
                                </p:cTn>
                              </p:par>
                            </p:childTnLst>
                          </p:cTn>
                        </p:par>
                      </p:childTnLst>
                    </p:cTn>
                  </p:par>
                  <p:par>
                    <p:cTn id="381" fill="hold">
                      <p:stCondLst>
                        <p:cond delay="indefinite"/>
                      </p:stCondLst>
                      <p:childTnLst>
                        <p:par>
                          <p:cTn id="382" fill="hold">
                            <p:stCondLst>
                              <p:cond delay="0"/>
                            </p:stCondLst>
                            <p:childTnLst>
                              <p:par>
                                <p:cTn id="383" presetID="1" presetClass="entr" presetSubtype="0" fill="hold" grpId="0" nodeType="clickEffect">
                                  <p:stCondLst>
                                    <p:cond delay="0"/>
                                  </p:stCondLst>
                                  <p:childTnLst>
                                    <p:set>
                                      <p:cBhvr>
                                        <p:cTn id="384" dur="1" fill="hold">
                                          <p:stCondLst>
                                            <p:cond delay="0"/>
                                          </p:stCondLst>
                                        </p:cTn>
                                        <p:tgtEl>
                                          <p:spTgt spid="51"/>
                                        </p:tgtEl>
                                        <p:attrNameLst>
                                          <p:attrName>style.visibility</p:attrName>
                                        </p:attrNameLst>
                                      </p:cBhvr>
                                      <p:to>
                                        <p:strVal val="visible"/>
                                      </p:to>
                                    </p:set>
                                  </p:childTnLst>
                                </p:cTn>
                              </p:par>
                              <p:par>
                                <p:cTn id="385" presetID="1" presetClass="exit" presetSubtype="0" fill="hold" grpId="6" nodeType="withEffect">
                                  <p:stCondLst>
                                    <p:cond delay="0"/>
                                  </p:stCondLst>
                                  <p:childTnLst>
                                    <p:set>
                                      <p:cBhvr>
                                        <p:cTn id="386" dur="1" fill="hold">
                                          <p:stCondLst>
                                            <p:cond delay="0"/>
                                          </p:stCondLst>
                                        </p:cTn>
                                        <p:tgtEl>
                                          <p:spTgt spid="45"/>
                                        </p:tgtEl>
                                        <p:attrNameLst>
                                          <p:attrName>style.visibility</p:attrName>
                                        </p:attrNameLst>
                                      </p:cBhvr>
                                      <p:to>
                                        <p:strVal val="hidden"/>
                                      </p:to>
                                    </p:set>
                                  </p:childTnLst>
                                </p:cTn>
                              </p:par>
                              <p:par>
                                <p:cTn id="387" presetID="1" presetClass="exit" presetSubtype="0" fill="hold" grpId="6" nodeType="withEffect">
                                  <p:stCondLst>
                                    <p:cond delay="0"/>
                                  </p:stCondLst>
                                  <p:childTnLst>
                                    <p:set>
                                      <p:cBhvr>
                                        <p:cTn id="388" dur="1" fill="hold">
                                          <p:stCondLst>
                                            <p:cond delay="0"/>
                                          </p:stCondLst>
                                        </p:cTn>
                                        <p:tgtEl>
                                          <p:spTgt spid="46"/>
                                        </p:tgtEl>
                                        <p:attrNameLst>
                                          <p:attrName>style.visibility</p:attrName>
                                        </p:attrNameLst>
                                      </p:cBhvr>
                                      <p:to>
                                        <p:strVal val="hidden"/>
                                      </p:to>
                                    </p:set>
                                  </p:childTnLst>
                                </p:cTn>
                              </p:par>
                              <p:par>
                                <p:cTn id="389" presetID="1" presetClass="exit" presetSubtype="0" fill="hold" grpId="6" nodeType="withEffect">
                                  <p:stCondLst>
                                    <p:cond delay="0"/>
                                  </p:stCondLst>
                                  <p:childTnLst>
                                    <p:set>
                                      <p:cBhvr>
                                        <p:cTn id="390" dur="1" fill="hold">
                                          <p:stCondLst>
                                            <p:cond delay="0"/>
                                          </p:stCondLst>
                                        </p:cTn>
                                        <p:tgtEl>
                                          <p:spTgt spid="47"/>
                                        </p:tgtEl>
                                        <p:attrNameLst>
                                          <p:attrName>style.visibility</p:attrName>
                                        </p:attrNameLst>
                                      </p:cBhvr>
                                      <p:to>
                                        <p:strVal val="hidden"/>
                                      </p:to>
                                    </p:set>
                                  </p:childTnLst>
                                </p:cTn>
                              </p:par>
                              <p:par>
                                <p:cTn id="391" presetID="1" presetClass="exit" presetSubtype="0" fill="hold" grpId="6" nodeType="withEffect">
                                  <p:stCondLst>
                                    <p:cond delay="0"/>
                                  </p:stCondLst>
                                  <p:childTnLst>
                                    <p:set>
                                      <p:cBhvr>
                                        <p:cTn id="392" dur="1" fill="hold">
                                          <p:stCondLst>
                                            <p:cond delay="0"/>
                                          </p:stCondLst>
                                        </p:cTn>
                                        <p:tgtEl>
                                          <p:spTgt spid="48"/>
                                        </p:tgtEl>
                                        <p:attrNameLst>
                                          <p:attrName>style.visibility</p:attrName>
                                        </p:attrNameLst>
                                      </p:cBhvr>
                                      <p:to>
                                        <p:strVal val="hidden"/>
                                      </p:to>
                                    </p:set>
                                  </p:childTnLst>
                                </p:cTn>
                              </p:par>
                              <p:par>
                                <p:cTn id="393" presetID="1" presetClass="exit" presetSubtype="0" fill="hold" grpId="6" nodeType="withEffect">
                                  <p:stCondLst>
                                    <p:cond delay="0"/>
                                  </p:stCondLst>
                                  <p:childTnLst>
                                    <p:set>
                                      <p:cBhvr>
                                        <p:cTn id="394" dur="1" fill="hold">
                                          <p:stCondLst>
                                            <p:cond delay="0"/>
                                          </p:stCondLst>
                                        </p:cTn>
                                        <p:tgtEl>
                                          <p:spTgt spid="49"/>
                                        </p:tgtEl>
                                        <p:attrNameLst>
                                          <p:attrName>style.visibility</p:attrName>
                                        </p:attrNameLst>
                                      </p:cBhvr>
                                      <p:to>
                                        <p:strVal val="hidden"/>
                                      </p:to>
                                    </p:set>
                                  </p:childTnLst>
                                </p:cTn>
                              </p:par>
                              <p:par>
                                <p:cTn id="395" presetID="1" presetClass="exit" presetSubtype="0" fill="hold" grpId="6" nodeType="withEffect">
                                  <p:stCondLst>
                                    <p:cond delay="0"/>
                                  </p:stCondLst>
                                  <p:childTnLst>
                                    <p:set>
                                      <p:cBhvr>
                                        <p:cTn id="396" dur="1" fill="hold">
                                          <p:stCondLst>
                                            <p:cond delay="0"/>
                                          </p:stCondLst>
                                        </p:cTn>
                                        <p:tgtEl>
                                          <p:spTgt spid="50"/>
                                        </p:tgtEl>
                                        <p:attrNameLst>
                                          <p:attrName>style.visibility</p:attrName>
                                        </p:attrNameLst>
                                      </p:cBhvr>
                                      <p:to>
                                        <p:strVal val="hidden"/>
                                      </p:to>
                                    </p:set>
                                  </p:childTnLst>
                                </p:cTn>
                              </p:par>
                              <p:par>
                                <p:cTn id="397" presetID="1" presetClass="exit" presetSubtype="0" fill="hold" grpId="7" nodeType="withEffect">
                                  <p:stCondLst>
                                    <p:cond delay="0"/>
                                  </p:stCondLst>
                                  <p:childTnLst>
                                    <p:set>
                                      <p:cBhvr>
                                        <p:cTn id="398" dur="1" fill="hold">
                                          <p:stCondLst>
                                            <p:cond delay="0"/>
                                          </p:stCondLst>
                                        </p:cTn>
                                        <p:tgtEl>
                                          <p:spTgt spid="52"/>
                                        </p:tgtEl>
                                        <p:attrNameLst>
                                          <p:attrName>style.visibility</p:attrName>
                                        </p:attrNameLst>
                                      </p:cBhvr>
                                      <p:to>
                                        <p:strVal val="hidden"/>
                                      </p:to>
                                    </p:set>
                                  </p:childTnLst>
                                </p:cTn>
                              </p:par>
                              <p:par>
                                <p:cTn id="399" presetID="1" presetClass="exit" presetSubtype="0" fill="hold" grpId="7" nodeType="withEffect">
                                  <p:stCondLst>
                                    <p:cond delay="0"/>
                                  </p:stCondLst>
                                  <p:childTnLst>
                                    <p:set>
                                      <p:cBhvr>
                                        <p:cTn id="400" dur="1" fill="hold">
                                          <p:stCondLst>
                                            <p:cond delay="0"/>
                                          </p:stCondLst>
                                        </p:cTn>
                                        <p:tgtEl>
                                          <p:spTgt spid="53"/>
                                        </p:tgtEl>
                                        <p:attrNameLst>
                                          <p:attrName>style.visibility</p:attrName>
                                        </p:attrNameLst>
                                      </p:cBhvr>
                                      <p:to>
                                        <p:strVal val="hidden"/>
                                      </p:to>
                                    </p:set>
                                  </p:childTnLst>
                                </p:cTn>
                              </p:par>
                              <p:par>
                                <p:cTn id="401" presetID="1" presetClass="exit" presetSubtype="0" fill="hold" grpId="7" nodeType="withEffect">
                                  <p:stCondLst>
                                    <p:cond delay="0"/>
                                  </p:stCondLst>
                                  <p:childTnLst>
                                    <p:set>
                                      <p:cBhvr>
                                        <p:cTn id="402" dur="1" fill="hold">
                                          <p:stCondLst>
                                            <p:cond delay="0"/>
                                          </p:stCondLst>
                                        </p:cTn>
                                        <p:tgtEl>
                                          <p:spTgt spid="54"/>
                                        </p:tgtEl>
                                        <p:attrNameLst>
                                          <p:attrName>style.visibility</p:attrName>
                                        </p:attrNameLst>
                                      </p:cBhvr>
                                      <p:to>
                                        <p:strVal val="hidden"/>
                                      </p:to>
                                    </p:set>
                                  </p:childTnLst>
                                </p:cTn>
                              </p:par>
                            </p:childTnLst>
                          </p:cTn>
                        </p:par>
                      </p:childTnLst>
                    </p:cTn>
                  </p:par>
                  <p:par>
                    <p:cTn id="403" fill="hold">
                      <p:stCondLst>
                        <p:cond delay="indefinite"/>
                      </p:stCondLst>
                      <p:childTnLst>
                        <p:par>
                          <p:cTn id="404" fill="hold">
                            <p:stCondLst>
                              <p:cond delay="0"/>
                            </p:stCondLst>
                            <p:childTnLst>
                              <p:par>
                                <p:cTn id="405" presetID="1" presetClass="entr" presetSubtype="0" fill="hold" grpId="0" nodeType="clickEffect">
                                  <p:stCondLst>
                                    <p:cond delay="0"/>
                                  </p:stCondLst>
                                  <p:childTnLst>
                                    <p:set>
                                      <p:cBhvr>
                                        <p:cTn id="406" dur="1" fill="hold">
                                          <p:stCondLst>
                                            <p:cond delay="0"/>
                                          </p:stCondLst>
                                        </p:cTn>
                                        <p:tgtEl>
                                          <p:spTgt spid="52"/>
                                        </p:tgtEl>
                                        <p:attrNameLst>
                                          <p:attrName>style.visibility</p:attrName>
                                        </p:attrNameLst>
                                      </p:cBhvr>
                                      <p:to>
                                        <p:strVal val="visible"/>
                                      </p:to>
                                    </p:set>
                                  </p:childTnLst>
                                </p:cTn>
                              </p:par>
                              <p:par>
                                <p:cTn id="407" presetID="1" presetClass="exit" presetSubtype="0" fill="hold" grpId="7" nodeType="withEffect">
                                  <p:stCondLst>
                                    <p:cond delay="0"/>
                                  </p:stCondLst>
                                  <p:childTnLst>
                                    <p:set>
                                      <p:cBhvr>
                                        <p:cTn id="408" dur="1" fill="hold">
                                          <p:stCondLst>
                                            <p:cond delay="0"/>
                                          </p:stCondLst>
                                        </p:cTn>
                                        <p:tgtEl>
                                          <p:spTgt spid="45"/>
                                        </p:tgtEl>
                                        <p:attrNameLst>
                                          <p:attrName>style.visibility</p:attrName>
                                        </p:attrNameLst>
                                      </p:cBhvr>
                                      <p:to>
                                        <p:strVal val="hidden"/>
                                      </p:to>
                                    </p:set>
                                  </p:childTnLst>
                                </p:cTn>
                              </p:par>
                              <p:par>
                                <p:cTn id="409" presetID="1" presetClass="exit" presetSubtype="0" fill="hold" grpId="7" nodeType="withEffect">
                                  <p:stCondLst>
                                    <p:cond delay="0"/>
                                  </p:stCondLst>
                                  <p:childTnLst>
                                    <p:set>
                                      <p:cBhvr>
                                        <p:cTn id="410" dur="1" fill="hold">
                                          <p:stCondLst>
                                            <p:cond delay="0"/>
                                          </p:stCondLst>
                                        </p:cTn>
                                        <p:tgtEl>
                                          <p:spTgt spid="46"/>
                                        </p:tgtEl>
                                        <p:attrNameLst>
                                          <p:attrName>style.visibility</p:attrName>
                                        </p:attrNameLst>
                                      </p:cBhvr>
                                      <p:to>
                                        <p:strVal val="hidden"/>
                                      </p:to>
                                    </p:set>
                                  </p:childTnLst>
                                </p:cTn>
                              </p:par>
                              <p:par>
                                <p:cTn id="411" presetID="1" presetClass="exit" presetSubtype="0" fill="hold" grpId="7" nodeType="withEffect">
                                  <p:stCondLst>
                                    <p:cond delay="0"/>
                                  </p:stCondLst>
                                  <p:childTnLst>
                                    <p:set>
                                      <p:cBhvr>
                                        <p:cTn id="412" dur="1" fill="hold">
                                          <p:stCondLst>
                                            <p:cond delay="0"/>
                                          </p:stCondLst>
                                        </p:cTn>
                                        <p:tgtEl>
                                          <p:spTgt spid="47"/>
                                        </p:tgtEl>
                                        <p:attrNameLst>
                                          <p:attrName>style.visibility</p:attrName>
                                        </p:attrNameLst>
                                      </p:cBhvr>
                                      <p:to>
                                        <p:strVal val="hidden"/>
                                      </p:to>
                                    </p:set>
                                  </p:childTnLst>
                                </p:cTn>
                              </p:par>
                              <p:par>
                                <p:cTn id="413" presetID="1" presetClass="exit" presetSubtype="0" fill="hold" grpId="7" nodeType="withEffect">
                                  <p:stCondLst>
                                    <p:cond delay="0"/>
                                  </p:stCondLst>
                                  <p:childTnLst>
                                    <p:set>
                                      <p:cBhvr>
                                        <p:cTn id="414" dur="1" fill="hold">
                                          <p:stCondLst>
                                            <p:cond delay="0"/>
                                          </p:stCondLst>
                                        </p:cTn>
                                        <p:tgtEl>
                                          <p:spTgt spid="48"/>
                                        </p:tgtEl>
                                        <p:attrNameLst>
                                          <p:attrName>style.visibility</p:attrName>
                                        </p:attrNameLst>
                                      </p:cBhvr>
                                      <p:to>
                                        <p:strVal val="hidden"/>
                                      </p:to>
                                    </p:set>
                                  </p:childTnLst>
                                </p:cTn>
                              </p:par>
                              <p:par>
                                <p:cTn id="415" presetID="1" presetClass="exit" presetSubtype="0" fill="hold" grpId="7" nodeType="withEffect">
                                  <p:stCondLst>
                                    <p:cond delay="0"/>
                                  </p:stCondLst>
                                  <p:childTnLst>
                                    <p:set>
                                      <p:cBhvr>
                                        <p:cTn id="416" dur="1" fill="hold">
                                          <p:stCondLst>
                                            <p:cond delay="0"/>
                                          </p:stCondLst>
                                        </p:cTn>
                                        <p:tgtEl>
                                          <p:spTgt spid="49"/>
                                        </p:tgtEl>
                                        <p:attrNameLst>
                                          <p:attrName>style.visibility</p:attrName>
                                        </p:attrNameLst>
                                      </p:cBhvr>
                                      <p:to>
                                        <p:strVal val="hidden"/>
                                      </p:to>
                                    </p:set>
                                  </p:childTnLst>
                                </p:cTn>
                              </p:par>
                              <p:par>
                                <p:cTn id="417" presetID="1" presetClass="exit" presetSubtype="0" fill="hold" grpId="7" nodeType="withEffect">
                                  <p:stCondLst>
                                    <p:cond delay="0"/>
                                  </p:stCondLst>
                                  <p:childTnLst>
                                    <p:set>
                                      <p:cBhvr>
                                        <p:cTn id="418" dur="1" fill="hold">
                                          <p:stCondLst>
                                            <p:cond delay="0"/>
                                          </p:stCondLst>
                                        </p:cTn>
                                        <p:tgtEl>
                                          <p:spTgt spid="50"/>
                                        </p:tgtEl>
                                        <p:attrNameLst>
                                          <p:attrName>style.visibility</p:attrName>
                                        </p:attrNameLst>
                                      </p:cBhvr>
                                      <p:to>
                                        <p:strVal val="hidden"/>
                                      </p:to>
                                    </p:set>
                                  </p:childTnLst>
                                </p:cTn>
                              </p:par>
                              <p:par>
                                <p:cTn id="419" presetID="1" presetClass="exit" presetSubtype="0" fill="hold" grpId="7" nodeType="withEffect">
                                  <p:stCondLst>
                                    <p:cond delay="0"/>
                                  </p:stCondLst>
                                  <p:childTnLst>
                                    <p:set>
                                      <p:cBhvr>
                                        <p:cTn id="420" dur="1" fill="hold">
                                          <p:stCondLst>
                                            <p:cond delay="0"/>
                                          </p:stCondLst>
                                        </p:cTn>
                                        <p:tgtEl>
                                          <p:spTgt spid="51"/>
                                        </p:tgtEl>
                                        <p:attrNameLst>
                                          <p:attrName>style.visibility</p:attrName>
                                        </p:attrNameLst>
                                      </p:cBhvr>
                                      <p:to>
                                        <p:strVal val="hidden"/>
                                      </p:to>
                                    </p:set>
                                  </p:childTnLst>
                                </p:cTn>
                              </p:par>
                              <p:par>
                                <p:cTn id="421" presetID="1" presetClass="exit" presetSubtype="0" fill="hold" grpId="8" nodeType="withEffect">
                                  <p:stCondLst>
                                    <p:cond delay="0"/>
                                  </p:stCondLst>
                                  <p:childTnLst>
                                    <p:set>
                                      <p:cBhvr>
                                        <p:cTn id="422" dur="1" fill="hold">
                                          <p:stCondLst>
                                            <p:cond delay="0"/>
                                          </p:stCondLst>
                                        </p:cTn>
                                        <p:tgtEl>
                                          <p:spTgt spid="53"/>
                                        </p:tgtEl>
                                        <p:attrNameLst>
                                          <p:attrName>style.visibility</p:attrName>
                                        </p:attrNameLst>
                                      </p:cBhvr>
                                      <p:to>
                                        <p:strVal val="hidden"/>
                                      </p:to>
                                    </p:set>
                                  </p:childTnLst>
                                </p:cTn>
                              </p:par>
                              <p:par>
                                <p:cTn id="423" presetID="1" presetClass="exit" presetSubtype="0" fill="hold" grpId="8" nodeType="withEffect">
                                  <p:stCondLst>
                                    <p:cond delay="0"/>
                                  </p:stCondLst>
                                  <p:childTnLst>
                                    <p:set>
                                      <p:cBhvr>
                                        <p:cTn id="424" dur="1" fill="hold">
                                          <p:stCondLst>
                                            <p:cond delay="0"/>
                                          </p:stCondLst>
                                        </p:cTn>
                                        <p:tgtEl>
                                          <p:spTgt spid="54"/>
                                        </p:tgtEl>
                                        <p:attrNameLst>
                                          <p:attrName>style.visibility</p:attrName>
                                        </p:attrNameLst>
                                      </p:cBhvr>
                                      <p:to>
                                        <p:strVal val="hidden"/>
                                      </p:to>
                                    </p:set>
                                  </p:childTnLst>
                                </p:cTn>
                              </p:par>
                            </p:childTnLst>
                          </p:cTn>
                        </p:par>
                      </p:childTnLst>
                    </p:cTn>
                  </p:par>
                  <p:par>
                    <p:cTn id="425" fill="hold">
                      <p:stCondLst>
                        <p:cond delay="indefinite"/>
                      </p:stCondLst>
                      <p:childTnLst>
                        <p:par>
                          <p:cTn id="426" fill="hold">
                            <p:stCondLst>
                              <p:cond delay="0"/>
                            </p:stCondLst>
                            <p:childTnLst>
                              <p:par>
                                <p:cTn id="427" presetID="1" presetClass="entr" presetSubtype="0" fill="hold" grpId="0" nodeType="clickEffect">
                                  <p:stCondLst>
                                    <p:cond delay="0"/>
                                  </p:stCondLst>
                                  <p:childTnLst>
                                    <p:set>
                                      <p:cBhvr>
                                        <p:cTn id="428" dur="1" fill="hold">
                                          <p:stCondLst>
                                            <p:cond delay="0"/>
                                          </p:stCondLst>
                                        </p:cTn>
                                        <p:tgtEl>
                                          <p:spTgt spid="53"/>
                                        </p:tgtEl>
                                        <p:attrNameLst>
                                          <p:attrName>style.visibility</p:attrName>
                                        </p:attrNameLst>
                                      </p:cBhvr>
                                      <p:to>
                                        <p:strVal val="visible"/>
                                      </p:to>
                                    </p:set>
                                  </p:childTnLst>
                                </p:cTn>
                              </p:par>
                              <p:par>
                                <p:cTn id="429" presetID="1" presetClass="exit" presetSubtype="0" fill="hold" grpId="8" nodeType="withEffect">
                                  <p:stCondLst>
                                    <p:cond delay="0"/>
                                  </p:stCondLst>
                                  <p:childTnLst>
                                    <p:set>
                                      <p:cBhvr>
                                        <p:cTn id="430" dur="1" fill="hold">
                                          <p:stCondLst>
                                            <p:cond delay="0"/>
                                          </p:stCondLst>
                                        </p:cTn>
                                        <p:tgtEl>
                                          <p:spTgt spid="45"/>
                                        </p:tgtEl>
                                        <p:attrNameLst>
                                          <p:attrName>style.visibility</p:attrName>
                                        </p:attrNameLst>
                                      </p:cBhvr>
                                      <p:to>
                                        <p:strVal val="hidden"/>
                                      </p:to>
                                    </p:set>
                                  </p:childTnLst>
                                </p:cTn>
                              </p:par>
                              <p:par>
                                <p:cTn id="431" presetID="1" presetClass="exit" presetSubtype="0" fill="hold" grpId="8" nodeType="withEffect">
                                  <p:stCondLst>
                                    <p:cond delay="0"/>
                                  </p:stCondLst>
                                  <p:childTnLst>
                                    <p:set>
                                      <p:cBhvr>
                                        <p:cTn id="432" dur="1" fill="hold">
                                          <p:stCondLst>
                                            <p:cond delay="0"/>
                                          </p:stCondLst>
                                        </p:cTn>
                                        <p:tgtEl>
                                          <p:spTgt spid="46"/>
                                        </p:tgtEl>
                                        <p:attrNameLst>
                                          <p:attrName>style.visibility</p:attrName>
                                        </p:attrNameLst>
                                      </p:cBhvr>
                                      <p:to>
                                        <p:strVal val="hidden"/>
                                      </p:to>
                                    </p:set>
                                  </p:childTnLst>
                                </p:cTn>
                              </p:par>
                              <p:par>
                                <p:cTn id="433" presetID="1" presetClass="exit" presetSubtype="0" fill="hold" grpId="8" nodeType="withEffect">
                                  <p:stCondLst>
                                    <p:cond delay="0"/>
                                  </p:stCondLst>
                                  <p:childTnLst>
                                    <p:set>
                                      <p:cBhvr>
                                        <p:cTn id="434" dur="1" fill="hold">
                                          <p:stCondLst>
                                            <p:cond delay="0"/>
                                          </p:stCondLst>
                                        </p:cTn>
                                        <p:tgtEl>
                                          <p:spTgt spid="47"/>
                                        </p:tgtEl>
                                        <p:attrNameLst>
                                          <p:attrName>style.visibility</p:attrName>
                                        </p:attrNameLst>
                                      </p:cBhvr>
                                      <p:to>
                                        <p:strVal val="hidden"/>
                                      </p:to>
                                    </p:set>
                                  </p:childTnLst>
                                </p:cTn>
                              </p:par>
                              <p:par>
                                <p:cTn id="435" presetID="1" presetClass="exit" presetSubtype="0" fill="hold" grpId="8" nodeType="withEffect">
                                  <p:stCondLst>
                                    <p:cond delay="0"/>
                                  </p:stCondLst>
                                  <p:childTnLst>
                                    <p:set>
                                      <p:cBhvr>
                                        <p:cTn id="436" dur="1" fill="hold">
                                          <p:stCondLst>
                                            <p:cond delay="0"/>
                                          </p:stCondLst>
                                        </p:cTn>
                                        <p:tgtEl>
                                          <p:spTgt spid="48"/>
                                        </p:tgtEl>
                                        <p:attrNameLst>
                                          <p:attrName>style.visibility</p:attrName>
                                        </p:attrNameLst>
                                      </p:cBhvr>
                                      <p:to>
                                        <p:strVal val="hidden"/>
                                      </p:to>
                                    </p:set>
                                  </p:childTnLst>
                                </p:cTn>
                              </p:par>
                              <p:par>
                                <p:cTn id="437" presetID="1" presetClass="exit" presetSubtype="0" fill="hold" grpId="8" nodeType="withEffect">
                                  <p:stCondLst>
                                    <p:cond delay="0"/>
                                  </p:stCondLst>
                                  <p:childTnLst>
                                    <p:set>
                                      <p:cBhvr>
                                        <p:cTn id="438" dur="1" fill="hold">
                                          <p:stCondLst>
                                            <p:cond delay="0"/>
                                          </p:stCondLst>
                                        </p:cTn>
                                        <p:tgtEl>
                                          <p:spTgt spid="49"/>
                                        </p:tgtEl>
                                        <p:attrNameLst>
                                          <p:attrName>style.visibility</p:attrName>
                                        </p:attrNameLst>
                                      </p:cBhvr>
                                      <p:to>
                                        <p:strVal val="hidden"/>
                                      </p:to>
                                    </p:set>
                                  </p:childTnLst>
                                </p:cTn>
                              </p:par>
                              <p:par>
                                <p:cTn id="439" presetID="1" presetClass="exit" presetSubtype="0" fill="hold" grpId="8" nodeType="withEffect">
                                  <p:stCondLst>
                                    <p:cond delay="0"/>
                                  </p:stCondLst>
                                  <p:childTnLst>
                                    <p:set>
                                      <p:cBhvr>
                                        <p:cTn id="440" dur="1" fill="hold">
                                          <p:stCondLst>
                                            <p:cond delay="0"/>
                                          </p:stCondLst>
                                        </p:cTn>
                                        <p:tgtEl>
                                          <p:spTgt spid="50"/>
                                        </p:tgtEl>
                                        <p:attrNameLst>
                                          <p:attrName>style.visibility</p:attrName>
                                        </p:attrNameLst>
                                      </p:cBhvr>
                                      <p:to>
                                        <p:strVal val="hidden"/>
                                      </p:to>
                                    </p:set>
                                  </p:childTnLst>
                                </p:cTn>
                              </p:par>
                              <p:par>
                                <p:cTn id="441" presetID="1" presetClass="exit" presetSubtype="0" fill="hold" grpId="8" nodeType="withEffect">
                                  <p:stCondLst>
                                    <p:cond delay="0"/>
                                  </p:stCondLst>
                                  <p:childTnLst>
                                    <p:set>
                                      <p:cBhvr>
                                        <p:cTn id="442" dur="1" fill="hold">
                                          <p:stCondLst>
                                            <p:cond delay="0"/>
                                          </p:stCondLst>
                                        </p:cTn>
                                        <p:tgtEl>
                                          <p:spTgt spid="51"/>
                                        </p:tgtEl>
                                        <p:attrNameLst>
                                          <p:attrName>style.visibility</p:attrName>
                                        </p:attrNameLst>
                                      </p:cBhvr>
                                      <p:to>
                                        <p:strVal val="hidden"/>
                                      </p:to>
                                    </p:set>
                                  </p:childTnLst>
                                </p:cTn>
                              </p:par>
                              <p:par>
                                <p:cTn id="443" presetID="1" presetClass="exit" presetSubtype="0" fill="hold" grpId="8" nodeType="withEffect">
                                  <p:stCondLst>
                                    <p:cond delay="0"/>
                                  </p:stCondLst>
                                  <p:childTnLst>
                                    <p:set>
                                      <p:cBhvr>
                                        <p:cTn id="444" dur="1" fill="hold">
                                          <p:stCondLst>
                                            <p:cond delay="0"/>
                                          </p:stCondLst>
                                        </p:cTn>
                                        <p:tgtEl>
                                          <p:spTgt spid="52"/>
                                        </p:tgtEl>
                                        <p:attrNameLst>
                                          <p:attrName>style.visibility</p:attrName>
                                        </p:attrNameLst>
                                      </p:cBhvr>
                                      <p:to>
                                        <p:strVal val="hidden"/>
                                      </p:to>
                                    </p:set>
                                  </p:childTnLst>
                                </p:cTn>
                              </p:par>
                              <p:par>
                                <p:cTn id="445" presetID="1" presetClass="exit" presetSubtype="0" fill="hold" grpId="9" nodeType="withEffect">
                                  <p:stCondLst>
                                    <p:cond delay="0"/>
                                  </p:stCondLst>
                                  <p:childTnLst>
                                    <p:set>
                                      <p:cBhvr>
                                        <p:cTn id="446" dur="1" fill="hold">
                                          <p:stCondLst>
                                            <p:cond delay="0"/>
                                          </p:stCondLst>
                                        </p:cTn>
                                        <p:tgtEl>
                                          <p:spTgt spid="54"/>
                                        </p:tgtEl>
                                        <p:attrNameLst>
                                          <p:attrName>style.visibility</p:attrName>
                                        </p:attrNameLst>
                                      </p:cBhvr>
                                      <p:to>
                                        <p:strVal val="hidden"/>
                                      </p:to>
                                    </p:set>
                                  </p:childTnLst>
                                </p:cTn>
                              </p:par>
                            </p:childTnLst>
                          </p:cTn>
                        </p:par>
                      </p:childTnLst>
                    </p:cTn>
                  </p:par>
                  <p:par>
                    <p:cTn id="447" fill="hold">
                      <p:stCondLst>
                        <p:cond delay="indefinite"/>
                      </p:stCondLst>
                      <p:childTnLst>
                        <p:par>
                          <p:cTn id="448" fill="hold">
                            <p:stCondLst>
                              <p:cond delay="0"/>
                            </p:stCondLst>
                            <p:childTnLst>
                              <p:par>
                                <p:cTn id="449" presetID="1" presetClass="entr" presetSubtype="0" fill="hold" grpId="0" nodeType="clickEffect">
                                  <p:stCondLst>
                                    <p:cond delay="0"/>
                                  </p:stCondLst>
                                  <p:childTnLst>
                                    <p:set>
                                      <p:cBhvr>
                                        <p:cTn id="450" dur="1" fill="hold">
                                          <p:stCondLst>
                                            <p:cond delay="0"/>
                                          </p:stCondLst>
                                        </p:cTn>
                                        <p:tgtEl>
                                          <p:spTgt spid="54"/>
                                        </p:tgtEl>
                                        <p:attrNameLst>
                                          <p:attrName>style.visibility</p:attrName>
                                        </p:attrNameLst>
                                      </p:cBhvr>
                                      <p:to>
                                        <p:strVal val="visible"/>
                                      </p:to>
                                    </p:set>
                                  </p:childTnLst>
                                </p:cTn>
                              </p:par>
                              <p:par>
                                <p:cTn id="451" presetID="1" presetClass="exit" presetSubtype="0" fill="hold" grpId="9" nodeType="withEffect">
                                  <p:stCondLst>
                                    <p:cond delay="0"/>
                                  </p:stCondLst>
                                  <p:childTnLst>
                                    <p:set>
                                      <p:cBhvr>
                                        <p:cTn id="452" dur="1" fill="hold">
                                          <p:stCondLst>
                                            <p:cond delay="0"/>
                                          </p:stCondLst>
                                        </p:cTn>
                                        <p:tgtEl>
                                          <p:spTgt spid="45"/>
                                        </p:tgtEl>
                                        <p:attrNameLst>
                                          <p:attrName>style.visibility</p:attrName>
                                        </p:attrNameLst>
                                      </p:cBhvr>
                                      <p:to>
                                        <p:strVal val="hidden"/>
                                      </p:to>
                                    </p:set>
                                  </p:childTnLst>
                                </p:cTn>
                              </p:par>
                              <p:par>
                                <p:cTn id="453" presetID="1" presetClass="exit" presetSubtype="0" fill="hold" grpId="9" nodeType="withEffect">
                                  <p:stCondLst>
                                    <p:cond delay="0"/>
                                  </p:stCondLst>
                                  <p:childTnLst>
                                    <p:set>
                                      <p:cBhvr>
                                        <p:cTn id="454" dur="1" fill="hold">
                                          <p:stCondLst>
                                            <p:cond delay="0"/>
                                          </p:stCondLst>
                                        </p:cTn>
                                        <p:tgtEl>
                                          <p:spTgt spid="46"/>
                                        </p:tgtEl>
                                        <p:attrNameLst>
                                          <p:attrName>style.visibility</p:attrName>
                                        </p:attrNameLst>
                                      </p:cBhvr>
                                      <p:to>
                                        <p:strVal val="hidden"/>
                                      </p:to>
                                    </p:set>
                                  </p:childTnLst>
                                </p:cTn>
                              </p:par>
                              <p:par>
                                <p:cTn id="455" presetID="1" presetClass="exit" presetSubtype="0" fill="hold" grpId="9" nodeType="withEffect">
                                  <p:stCondLst>
                                    <p:cond delay="0"/>
                                  </p:stCondLst>
                                  <p:childTnLst>
                                    <p:set>
                                      <p:cBhvr>
                                        <p:cTn id="456" dur="1" fill="hold">
                                          <p:stCondLst>
                                            <p:cond delay="0"/>
                                          </p:stCondLst>
                                        </p:cTn>
                                        <p:tgtEl>
                                          <p:spTgt spid="47"/>
                                        </p:tgtEl>
                                        <p:attrNameLst>
                                          <p:attrName>style.visibility</p:attrName>
                                        </p:attrNameLst>
                                      </p:cBhvr>
                                      <p:to>
                                        <p:strVal val="hidden"/>
                                      </p:to>
                                    </p:set>
                                  </p:childTnLst>
                                </p:cTn>
                              </p:par>
                              <p:par>
                                <p:cTn id="457" presetID="1" presetClass="exit" presetSubtype="0" fill="hold" grpId="9" nodeType="withEffect">
                                  <p:stCondLst>
                                    <p:cond delay="0"/>
                                  </p:stCondLst>
                                  <p:childTnLst>
                                    <p:set>
                                      <p:cBhvr>
                                        <p:cTn id="458" dur="1" fill="hold">
                                          <p:stCondLst>
                                            <p:cond delay="0"/>
                                          </p:stCondLst>
                                        </p:cTn>
                                        <p:tgtEl>
                                          <p:spTgt spid="48"/>
                                        </p:tgtEl>
                                        <p:attrNameLst>
                                          <p:attrName>style.visibility</p:attrName>
                                        </p:attrNameLst>
                                      </p:cBhvr>
                                      <p:to>
                                        <p:strVal val="hidden"/>
                                      </p:to>
                                    </p:set>
                                  </p:childTnLst>
                                </p:cTn>
                              </p:par>
                              <p:par>
                                <p:cTn id="459" presetID="1" presetClass="exit" presetSubtype="0" fill="hold" grpId="9" nodeType="withEffect">
                                  <p:stCondLst>
                                    <p:cond delay="0"/>
                                  </p:stCondLst>
                                  <p:childTnLst>
                                    <p:set>
                                      <p:cBhvr>
                                        <p:cTn id="460" dur="1" fill="hold">
                                          <p:stCondLst>
                                            <p:cond delay="0"/>
                                          </p:stCondLst>
                                        </p:cTn>
                                        <p:tgtEl>
                                          <p:spTgt spid="49"/>
                                        </p:tgtEl>
                                        <p:attrNameLst>
                                          <p:attrName>style.visibility</p:attrName>
                                        </p:attrNameLst>
                                      </p:cBhvr>
                                      <p:to>
                                        <p:strVal val="hidden"/>
                                      </p:to>
                                    </p:set>
                                  </p:childTnLst>
                                </p:cTn>
                              </p:par>
                              <p:par>
                                <p:cTn id="461" presetID="1" presetClass="exit" presetSubtype="0" fill="hold" grpId="9" nodeType="withEffect">
                                  <p:stCondLst>
                                    <p:cond delay="0"/>
                                  </p:stCondLst>
                                  <p:childTnLst>
                                    <p:set>
                                      <p:cBhvr>
                                        <p:cTn id="462" dur="1" fill="hold">
                                          <p:stCondLst>
                                            <p:cond delay="0"/>
                                          </p:stCondLst>
                                        </p:cTn>
                                        <p:tgtEl>
                                          <p:spTgt spid="50"/>
                                        </p:tgtEl>
                                        <p:attrNameLst>
                                          <p:attrName>style.visibility</p:attrName>
                                        </p:attrNameLst>
                                      </p:cBhvr>
                                      <p:to>
                                        <p:strVal val="hidden"/>
                                      </p:to>
                                    </p:set>
                                  </p:childTnLst>
                                </p:cTn>
                              </p:par>
                              <p:par>
                                <p:cTn id="463" presetID="1" presetClass="exit" presetSubtype="0" fill="hold" grpId="9" nodeType="withEffect">
                                  <p:stCondLst>
                                    <p:cond delay="0"/>
                                  </p:stCondLst>
                                  <p:childTnLst>
                                    <p:set>
                                      <p:cBhvr>
                                        <p:cTn id="464" dur="1" fill="hold">
                                          <p:stCondLst>
                                            <p:cond delay="0"/>
                                          </p:stCondLst>
                                        </p:cTn>
                                        <p:tgtEl>
                                          <p:spTgt spid="51"/>
                                        </p:tgtEl>
                                        <p:attrNameLst>
                                          <p:attrName>style.visibility</p:attrName>
                                        </p:attrNameLst>
                                      </p:cBhvr>
                                      <p:to>
                                        <p:strVal val="hidden"/>
                                      </p:to>
                                    </p:set>
                                  </p:childTnLst>
                                </p:cTn>
                              </p:par>
                              <p:par>
                                <p:cTn id="465" presetID="1" presetClass="exit" presetSubtype="0" fill="hold" grpId="9" nodeType="withEffect">
                                  <p:stCondLst>
                                    <p:cond delay="0"/>
                                  </p:stCondLst>
                                  <p:childTnLst>
                                    <p:set>
                                      <p:cBhvr>
                                        <p:cTn id="466" dur="1" fill="hold">
                                          <p:stCondLst>
                                            <p:cond delay="0"/>
                                          </p:stCondLst>
                                        </p:cTn>
                                        <p:tgtEl>
                                          <p:spTgt spid="52"/>
                                        </p:tgtEl>
                                        <p:attrNameLst>
                                          <p:attrName>style.visibility</p:attrName>
                                        </p:attrNameLst>
                                      </p:cBhvr>
                                      <p:to>
                                        <p:strVal val="hidden"/>
                                      </p:to>
                                    </p:set>
                                  </p:childTnLst>
                                </p:cTn>
                              </p:par>
                              <p:par>
                                <p:cTn id="467" presetID="1" presetClass="exit" presetSubtype="0" fill="hold" grpId="9" nodeType="withEffect">
                                  <p:stCondLst>
                                    <p:cond delay="0"/>
                                  </p:stCondLst>
                                  <p:childTnLst>
                                    <p:set>
                                      <p:cBhvr>
                                        <p:cTn id="468"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69" restart="whenNotActive" fill="hold" evtFilter="cancelBubble" nodeType="interactiveSeq">
                <p:stCondLst>
                  <p:cond evt="onClick" delay="0">
                    <p:tgtEl>
                      <p:spTgt spid="93"/>
                    </p:tgtEl>
                  </p:cond>
                </p:stCondLst>
                <p:endSync evt="end" delay="0">
                  <p:rtn val="all"/>
                </p:endSync>
                <p:childTnLst>
                  <p:par>
                    <p:cTn id="470" fill="hold">
                      <p:stCondLst>
                        <p:cond delay="0"/>
                      </p:stCondLst>
                      <p:childTnLst>
                        <p:par>
                          <p:cTn id="471" fill="hold">
                            <p:stCondLst>
                              <p:cond delay="0"/>
                            </p:stCondLst>
                            <p:childTnLst>
                              <p:par>
                                <p:cTn id="472" presetID="1" presetClass="entr" presetSubtype="0" fill="hold" grpId="0" nodeType="clickEffect">
                                  <p:stCondLst>
                                    <p:cond delay="0"/>
                                  </p:stCondLst>
                                  <p:childTnLst>
                                    <p:set>
                                      <p:cBhvr>
                                        <p:cTn id="473" dur="1" fill="hold">
                                          <p:stCondLst>
                                            <p:cond delay="0"/>
                                          </p:stCondLst>
                                        </p:cTn>
                                        <p:tgtEl>
                                          <p:spTgt spid="83"/>
                                        </p:tgtEl>
                                        <p:attrNameLst>
                                          <p:attrName>style.visibility</p:attrName>
                                        </p:attrNameLst>
                                      </p:cBhvr>
                                      <p:to>
                                        <p:strVal val="visible"/>
                                      </p:to>
                                    </p:set>
                                  </p:childTnLst>
                                </p:cTn>
                              </p:par>
                              <p:par>
                                <p:cTn id="474" presetID="1" presetClass="exit" presetSubtype="0" fill="hold" grpId="1" nodeType="withEffect">
                                  <p:stCondLst>
                                    <p:cond delay="0"/>
                                  </p:stCondLst>
                                  <p:childTnLst>
                                    <p:set>
                                      <p:cBhvr>
                                        <p:cTn id="475" dur="1" fill="hold">
                                          <p:stCondLst>
                                            <p:cond delay="0"/>
                                          </p:stCondLst>
                                        </p:cTn>
                                        <p:tgtEl>
                                          <p:spTgt spid="85"/>
                                        </p:tgtEl>
                                        <p:attrNameLst>
                                          <p:attrName>style.visibility</p:attrName>
                                        </p:attrNameLst>
                                      </p:cBhvr>
                                      <p:to>
                                        <p:strVal val="hidden"/>
                                      </p:to>
                                    </p:set>
                                  </p:childTnLst>
                                </p:cTn>
                              </p:par>
                              <p:par>
                                <p:cTn id="476" presetID="1" presetClass="exit" presetSubtype="0" fill="hold" grpId="1" nodeType="withEffect">
                                  <p:stCondLst>
                                    <p:cond delay="0"/>
                                  </p:stCondLst>
                                  <p:childTnLst>
                                    <p:set>
                                      <p:cBhvr>
                                        <p:cTn id="477" dur="1" fill="hold">
                                          <p:stCondLst>
                                            <p:cond delay="0"/>
                                          </p:stCondLst>
                                        </p:cTn>
                                        <p:tgtEl>
                                          <p:spTgt spid="86"/>
                                        </p:tgtEl>
                                        <p:attrNameLst>
                                          <p:attrName>style.visibility</p:attrName>
                                        </p:attrNameLst>
                                      </p:cBhvr>
                                      <p:to>
                                        <p:strVal val="hidden"/>
                                      </p:to>
                                    </p:set>
                                  </p:childTnLst>
                                </p:cTn>
                              </p:par>
                              <p:par>
                                <p:cTn id="478" presetID="1" presetClass="exit" presetSubtype="0" fill="hold" grpId="1" nodeType="withEffect">
                                  <p:stCondLst>
                                    <p:cond delay="0"/>
                                  </p:stCondLst>
                                  <p:childTnLst>
                                    <p:set>
                                      <p:cBhvr>
                                        <p:cTn id="479" dur="1" fill="hold">
                                          <p:stCondLst>
                                            <p:cond delay="0"/>
                                          </p:stCondLst>
                                        </p:cTn>
                                        <p:tgtEl>
                                          <p:spTgt spid="87"/>
                                        </p:tgtEl>
                                        <p:attrNameLst>
                                          <p:attrName>style.visibility</p:attrName>
                                        </p:attrNameLst>
                                      </p:cBhvr>
                                      <p:to>
                                        <p:strVal val="hidden"/>
                                      </p:to>
                                    </p:set>
                                  </p:childTnLst>
                                </p:cTn>
                              </p:par>
                              <p:par>
                                <p:cTn id="480" presetID="1" presetClass="exit" presetSubtype="0" fill="hold" grpId="1" nodeType="withEffect">
                                  <p:stCondLst>
                                    <p:cond delay="0"/>
                                  </p:stCondLst>
                                  <p:childTnLst>
                                    <p:set>
                                      <p:cBhvr>
                                        <p:cTn id="481" dur="1" fill="hold">
                                          <p:stCondLst>
                                            <p:cond delay="0"/>
                                          </p:stCondLst>
                                        </p:cTn>
                                        <p:tgtEl>
                                          <p:spTgt spid="88"/>
                                        </p:tgtEl>
                                        <p:attrNameLst>
                                          <p:attrName>style.visibility</p:attrName>
                                        </p:attrNameLst>
                                      </p:cBhvr>
                                      <p:to>
                                        <p:strVal val="hidden"/>
                                      </p:to>
                                    </p:set>
                                  </p:childTnLst>
                                </p:cTn>
                              </p:par>
                              <p:par>
                                <p:cTn id="482" presetID="1" presetClass="exit" presetSubtype="0" fill="hold" grpId="1" nodeType="withEffect">
                                  <p:stCondLst>
                                    <p:cond delay="0"/>
                                  </p:stCondLst>
                                  <p:childTnLst>
                                    <p:set>
                                      <p:cBhvr>
                                        <p:cTn id="483" dur="1" fill="hold">
                                          <p:stCondLst>
                                            <p:cond delay="0"/>
                                          </p:stCondLst>
                                        </p:cTn>
                                        <p:tgtEl>
                                          <p:spTgt spid="89"/>
                                        </p:tgtEl>
                                        <p:attrNameLst>
                                          <p:attrName>style.visibility</p:attrName>
                                        </p:attrNameLst>
                                      </p:cBhvr>
                                      <p:to>
                                        <p:strVal val="hidden"/>
                                      </p:to>
                                    </p:set>
                                  </p:childTnLst>
                                </p:cTn>
                              </p:par>
                              <p:par>
                                <p:cTn id="484" presetID="1" presetClass="exit" presetSubtype="0" fill="hold" grpId="1" nodeType="withEffect">
                                  <p:stCondLst>
                                    <p:cond delay="0"/>
                                  </p:stCondLst>
                                  <p:childTnLst>
                                    <p:set>
                                      <p:cBhvr>
                                        <p:cTn id="485" dur="1" fill="hold">
                                          <p:stCondLst>
                                            <p:cond delay="0"/>
                                          </p:stCondLst>
                                        </p:cTn>
                                        <p:tgtEl>
                                          <p:spTgt spid="90"/>
                                        </p:tgtEl>
                                        <p:attrNameLst>
                                          <p:attrName>style.visibility</p:attrName>
                                        </p:attrNameLst>
                                      </p:cBhvr>
                                      <p:to>
                                        <p:strVal val="hidden"/>
                                      </p:to>
                                    </p:set>
                                  </p:childTnLst>
                                </p:cTn>
                              </p:par>
                              <p:par>
                                <p:cTn id="486" presetID="1" presetClass="exit" presetSubtype="0" fill="hold" grpId="1" nodeType="withEffect">
                                  <p:stCondLst>
                                    <p:cond delay="0"/>
                                  </p:stCondLst>
                                  <p:childTnLst>
                                    <p:set>
                                      <p:cBhvr>
                                        <p:cTn id="487" dur="1" fill="hold">
                                          <p:stCondLst>
                                            <p:cond delay="0"/>
                                          </p:stCondLst>
                                        </p:cTn>
                                        <p:tgtEl>
                                          <p:spTgt spid="91"/>
                                        </p:tgtEl>
                                        <p:attrNameLst>
                                          <p:attrName>style.visibility</p:attrName>
                                        </p:attrNameLst>
                                      </p:cBhvr>
                                      <p:to>
                                        <p:strVal val="hidden"/>
                                      </p:to>
                                    </p:set>
                                  </p:childTnLst>
                                </p:cTn>
                              </p:par>
                              <p:par>
                                <p:cTn id="488" presetID="1" presetClass="exit" presetSubtype="0" fill="hold" grpId="1" nodeType="withEffect">
                                  <p:stCondLst>
                                    <p:cond delay="0"/>
                                  </p:stCondLst>
                                  <p:childTnLst>
                                    <p:set>
                                      <p:cBhvr>
                                        <p:cTn id="489" dur="1" fill="hold">
                                          <p:stCondLst>
                                            <p:cond delay="0"/>
                                          </p:stCondLst>
                                        </p:cTn>
                                        <p:tgtEl>
                                          <p:spTgt spid="92"/>
                                        </p:tgtEl>
                                        <p:attrNameLst>
                                          <p:attrName>style.visibility</p:attrName>
                                        </p:attrNameLst>
                                      </p:cBhvr>
                                      <p:to>
                                        <p:strVal val="hidden"/>
                                      </p:to>
                                    </p:set>
                                  </p:childTnLst>
                                </p:cTn>
                              </p:par>
                              <p:par>
                                <p:cTn id="490" presetID="1" presetClass="exit" presetSubtype="0" fill="hold" grpId="1" nodeType="withEffect">
                                  <p:stCondLst>
                                    <p:cond delay="0"/>
                                  </p:stCondLst>
                                  <p:childTnLst>
                                    <p:set>
                                      <p:cBhvr>
                                        <p:cTn id="491" dur="1" fill="hold">
                                          <p:stCondLst>
                                            <p:cond delay="0"/>
                                          </p:stCondLst>
                                        </p:cTn>
                                        <p:tgtEl>
                                          <p:spTgt spid="84"/>
                                        </p:tgtEl>
                                        <p:attrNameLst>
                                          <p:attrName>style.visibility</p:attrName>
                                        </p:attrNameLst>
                                      </p:cBhvr>
                                      <p:to>
                                        <p:strVal val="hidden"/>
                                      </p:to>
                                    </p:set>
                                  </p:childTnLst>
                                </p:cTn>
                              </p:par>
                            </p:childTnLst>
                          </p:cTn>
                        </p:par>
                      </p:childTnLst>
                    </p:cTn>
                  </p:par>
                  <p:par>
                    <p:cTn id="492" fill="hold">
                      <p:stCondLst>
                        <p:cond delay="indefinite"/>
                      </p:stCondLst>
                      <p:childTnLst>
                        <p:par>
                          <p:cTn id="493" fill="hold">
                            <p:stCondLst>
                              <p:cond delay="0"/>
                            </p:stCondLst>
                            <p:childTnLst>
                              <p:par>
                                <p:cTn id="494" presetID="1" presetClass="entr" presetSubtype="0" fill="hold" grpId="0" nodeType="clickEffect">
                                  <p:stCondLst>
                                    <p:cond delay="0"/>
                                  </p:stCondLst>
                                  <p:childTnLst>
                                    <p:set>
                                      <p:cBhvr>
                                        <p:cTn id="495" dur="1" fill="hold">
                                          <p:stCondLst>
                                            <p:cond delay="0"/>
                                          </p:stCondLst>
                                        </p:cTn>
                                        <p:tgtEl>
                                          <p:spTgt spid="84"/>
                                        </p:tgtEl>
                                        <p:attrNameLst>
                                          <p:attrName>style.visibility</p:attrName>
                                        </p:attrNameLst>
                                      </p:cBhvr>
                                      <p:to>
                                        <p:strVal val="visible"/>
                                      </p:to>
                                    </p:set>
                                  </p:childTnLst>
                                </p:cTn>
                              </p:par>
                              <p:par>
                                <p:cTn id="496" presetID="1" presetClass="exit" presetSubtype="0" fill="hold" grpId="1" nodeType="withEffect">
                                  <p:stCondLst>
                                    <p:cond delay="0"/>
                                  </p:stCondLst>
                                  <p:childTnLst>
                                    <p:set>
                                      <p:cBhvr>
                                        <p:cTn id="497" dur="1" fill="hold">
                                          <p:stCondLst>
                                            <p:cond delay="0"/>
                                          </p:stCondLst>
                                        </p:cTn>
                                        <p:tgtEl>
                                          <p:spTgt spid="83"/>
                                        </p:tgtEl>
                                        <p:attrNameLst>
                                          <p:attrName>style.visibility</p:attrName>
                                        </p:attrNameLst>
                                      </p:cBhvr>
                                      <p:to>
                                        <p:strVal val="hidden"/>
                                      </p:to>
                                    </p:set>
                                  </p:childTnLst>
                                </p:cTn>
                              </p:par>
                              <p:par>
                                <p:cTn id="498" presetID="1" presetClass="exit" presetSubtype="0" fill="hold" grpId="2" nodeType="withEffect">
                                  <p:stCondLst>
                                    <p:cond delay="0"/>
                                  </p:stCondLst>
                                  <p:childTnLst>
                                    <p:set>
                                      <p:cBhvr>
                                        <p:cTn id="499" dur="1" fill="hold">
                                          <p:stCondLst>
                                            <p:cond delay="0"/>
                                          </p:stCondLst>
                                        </p:cTn>
                                        <p:tgtEl>
                                          <p:spTgt spid="85"/>
                                        </p:tgtEl>
                                        <p:attrNameLst>
                                          <p:attrName>style.visibility</p:attrName>
                                        </p:attrNameLst>
                                      </p:cBhvr>
                                      <p:to>
                                        <p:strVal val="hidden"/>
                                      </p:to>
                                    </p:set>
                                  </p:childTnLst>
                                </p:cTn>
                              </p:par>
                              <p:par>
                                <p:cTn id="500" presetID="1" presetClass="exit" presetSubtype="0" fill="hold" grpId="2" nodeType="withEffect">
                                  <p:stCondLst>
                                    <p:cond delay="0"/>
                                  </p:stCondLst>
                                  <p:childTnLst>
                                    <p:set>
                                      <p:cBhvr>
                                        <p:cTn id="501" dur="1" fill="hold">
                                          <p:stCondLst>
                                            <p:cond delay="0"/>
                                          </p:stCondLst>
                                        </p:cTn>
                                        <p:tgtEl>
                                          <p:spTgt spid="86"/>
                                        </p:tgtEl>
                                        <p:attrNameLst>
                                          <p:attrName>style.visibility</p:attrName>
                                        </p:attrNameLst>
                                      </p:cBhvr>
                                      <p:to>
                                        <p:strVal val="hidden"/>
                                      </p:to>
                                    </p:set>
                                  </p:childTnLst>
                                </p:cTn>
                              </p:par>
                              <p:par>
                                <p:cTn id="502" presetID="1" presetClass="exit" presetSubtype="0" fill="hold" grpId="2" nodeType="withEffect">
                                  <p:stCondLst>
                                    <p:cond delay="0"/>
                                  </p:stCondLst>
                                  <p:childTnLst>
                                    <p:set>
                                      <p:cBhvr>
                                        <p:cTn id="503" dur="1" fill="hold">
                                          <p:stCondLst>
                                            <p:cond delay="0"/>
                                          </p:stCondLst>
                                        </p:cTn>
                                        <p:tgtEl>
                                          <p:spTgt spid="87"/>
                                        </p:tgtEl>
                                        <p:attrNameLst>
                                          <p:attrName>style.visibility</p:attrName>
                                        </p:attrNameLst>
                                      </p:cBhvr>
                                      <p:to>
                                        <p:strVal val="hidden"/>
                                      </p:to>
                                    </p:set>
                                  </p:childTnLst>
                                </p:cTn>
                              </p:par>
                              <p:par>
                                <p:cTn id="504" presetID="1" presetClass="exit" presetSubtype="0" fill="hold" grpId="2" nodeType="withEffect">
                                  <p:stCondLst>
                                    <p:cond delay="0"/>
                                  </p:stCondLst>
                                  <p:childTnLst>
                                    <p:set>
                                      <p:cBhvr>
                                        <p:cTn id="505" dur="1" fill="hold">
                                          <p:stCondLst>
                                            <p:cond delay="0"/>
                                          </p:stCondLst>
                                        </p:cTn>
                                        <p:tgtEl>
                                          <p:spTgt spid="88"/>
                                        </p:tgtEl>
                                        <p:attrNameLst>
                                          <p:attrName>style.visibility</p:attrName>
                                        </p:attrNameLst>
                                      </p:cBhvr>
                                      <p:to>
                                        <p:strVal val="hidden"/>
                                      </p:to>
                                    </p:set>
                                  </p:childTnLst>
                                </p:cTn>
                              </p:par>
                              <p:par>
                                <p:cTn id="506" presetID="1" presetClass="exit" presetSubtype="0" fill="hold" grpId="2" nodeType="withEffect">
                                  <p:stCondLst>
                                    <p:cond delay="0"/>
                                  </p:stCondLst>
                                  <p:childTnLst>
                                    <p:set>
                                      <p:cBhvr>
                                        <p:cTn id="507" dur="1" fill="hold">
                                          <p:stCondLst>
                                            <p:cond delay="0"/>
                                          </p:stCondLst>
                                        </p:cTn>
                                        <p:tgtEl>
                                          <p:spTgt spid="89"/>
                                        </p:tgtEl>
                                        <p:attrNameLst>
                                          <p:attrName>style.visibility</p:attrName>
                                        </p:attrNameLst>
                                      </p:cBhvr>
                                      <p:to>
                                        <p:strVal val="hidden"/>
                                      </p:to>
                                    </p:set>
                                  </p:childTnLst>
                                </p:cTn>
                              </p:par>
                              <p:par>
                                <p:cTn id="508" presetID="1" presetClass="exit" presetSubtype="0" fill="hold" grpId="2" nodeType="withEffect">
                                  <p:stCondLst>
                                    <p:cond delay="0"/>
                                  </p:stCondLst>
                                  <p:childTnLst>
                                    <p:set>
                                      <p:cBhvr>
                                        <p:cTn id="509" dur="1" fill="hold">
                                          <p:stCondLst>
                                            <p:cond delay="0"/>
                                          </p:stCondLst>
                                        </p:cTn>
                                        <p:tgtEl>
                                          <p:spTgt spid="90"/>
                                        </p:tgtEl>
                                        <p:attrNameLst>
                                          <p:attrName>style.visibility</p:attrName>
                                        </p:attrNameLst>
                                      </p:cBhvr>
                                      <p:to>
                                        <p:strVal val="hidden"/>
                                      </p:to>
                                    </p:set>
                                  </p:childTnLst>
                                </p:cTn>
                              </p:par>
                              <p:par>
                                <p:cTn id="510" presetID="1" presetClass="exit" presetSubtype="0" fill="hold" grpId="2" nodeType="withEffect">
                                  <p:stCondLst>
                                    <p:cond delay="0"/>
                                  </p:stCondLst>
                                  <p:childTnLst>
                                    <p:set>
                                      <p:cBhvr>
                                        <p:cTn id="511" dur="1" fill="hold">
                                          <p:stCondLst>
                                            <p:cond delay="0"/>
                                          </p:stCondLst>
                                        </p:cTn>
                                        <p:tgtEl>
                                          <p:spTgt spid="91"/>
                                        </p:tgtEl>
                                        <p:attrNameLst>
                                          <p:attrName>style.visibility</p:attrName>
                                        </p:attrNameLst>
                                      </p:cBhvr>
                                      <p:to>
                                        <p:strVal val="hidden"/>
                                      </p:to>
                                    </p:set>
                                  </p:childTnLst>
                                </p:cTn>
                              </p:par>
                              <p:par>
                                <p:cTn id="512" presetID="1" presetClass="exit" presetSubtype="0" fill="hold" grpId="2" nodeType="withEffect">
                                  <p:stCondLst>
                                    <p:cond delay="0"/>
                                  </p:stCondLst>
                                  <p:childTnLst>
                                    <p:set>
                                      <p:cBhvr>
                                        <p:cTn id="513" dur="1" fill="hold">
                                          <p:stCondLst>
                                            <p:cond delay="0"/>
                                          </p:stCondLst>
                                        </p:cTn>
                                        <p:tgtEl>
                                          <p:spTgt spid="92"/>
                                        </p:tgtEl>
                                        <p:attrNameLst>
                                          <p:attrName>style.visibility</p:attrName>
                                        </p:attrNameLst>
                                      </p:cBhvr>
                                      <p:to>
                                        <p:strVal val="hidden"/>
                                      </p:to>
                                    </p:set>
                                  </p:childTnLst>
                                </p:cTn>
                              </p:par>
                            </p:childTnLst>
                          </p:cTn>
                        </p:par>
                      </p:childTnLst>
                    </p:cTn>
                  </p:par>
                  <p:par>
                    <p:cTn id="514" fill="hold">
                      <p:stCondLst>
                        <p:cond delay="indefinite"/>
                      </p:stCondLst>
                      <p:childTnLst>
                        <p:par>
                          <p:cTn id="515" fill="hold">
                            <p:stCondLst>
                              <p:cond delay="0"/>
                            </p:stCondLst>
                            <p:childTnLst>
                              <p:par>
                                <p:cTn id="516" presetID="1" presetClass="entr" presetSubtype="0" fill="hold" grpId="0" nodeType="clickEffect">
                                  <p:stCondLst>
                                    <p:cond delay="0"/>
                                  </p:stCondLst>
                                  <p:childTnLst>
                                    <p:set>
                                      <p:cBhvr>
                                        <p:cTn id="517" dur="1" fill="hold">
                                          <p:stCondLst>
                                            <p:cond delay="0"/>
                                          </p:stCondLst>
                                        </p:cTn>
                                        <p:tgtEl>
                                          <p:spTgt spid="85"/>
                                        </p:tgtEl>
                                        <p:attrNameLst>
                                          <p:attrName>style.visibility</p:attrName>
                                        </p:attrNameLst>
                                      </p:cBhvr>
                                      <p:to>
                                        <p:strVal val="visible"/>
                                      </p:to>
                                    </p:set>
                                  </p:childTnLst>
                                </p:cTn>
                              </p:par>
                              <p:par>
                                <p:cTn id="518" presetID="1" presetClass="exit" presetSubtype="0" fill="hold" grpId="2" nodeType="withEffect">
                                  <p:stCondLst>
                                    <p:cond delay="0"/>
                                  </p:stCondLst>
                                  <p:childTnLst>
                                    <p:set>
                                      <p:cBhvr>
                                        <p:cTn id="519" dur="1" fill="hold">
                                          <p:stCondLst>
                                            <p:cond delay="0"/>
                                          </p:stCondLst>
                                        </p:cTn>
                                        <p:tgtEl>
                                          <p:spTgt spid="83"/>
                                        </p:tgtEl>
                                        <p:attrNameLst>
                                          <p:attrName>style.visibility</p:attrName>
                                        </p:attrNameLst>
                                      </p:cBhvr>
                                      <p:to>
                                        <p:strVal val="hidden"/>
                                      </p:to>
                                    </p:set>
                                  </p:childTnLst>
                                </p:cTn>
                              </p:par>
                              <p:par>
                                <p:cTn id="520" presetID="1" presetClass="exit" presetSubtype="0" fill="hold" grpId="2" nodeType="withEffect">
                                  <p:stCondLst>
                                    <p:cond delay="0"/>
                                  </p:stCondLst>
                                  <p:childTnLst>
                                    <p:set>
                                      <p:cBhvr>
                                        <p:cTn id="521" dur="1" fill="hold">
                                          <p:stCondLst>
                                            <p:cond delay="0"/>
                                          </p:stCondLst>
                                        </p:cTn>
                                        <p:tgtEl>
                                          <p:spTgt spid="84"/>
                                        </p:tgtEl>
                                        <p:attrNameLst>
                                          <p:attrName>style.visibility</p:attrName>
                                        </p:attrNameLst>
                                      </p:cBhvr>
                                      <p:to>
                                        <p:strVal val="hidden"/>
                                      </p:to>
                                    </p:set>
                                  </p:childTnLst>
                                </p:cTn>
                              </p:par>
                              <p:par>
                                <p:cTn id="522" presetID="1" presetClass="exit" presetSubtype="0" fill="hold" grpId="3" nodeType="withEffect">
                                  <p:stCondLst>
                                    <p:cond delay="0"/>
                                  </p:stCondLst>
                                  <p:childTnLst>
                                    <p:set>
                                      <p:cBhvr>
                                        <p:cTn id="523" dur="1" fill="hold">
                                          <p:stCondLst>
                                            <p:cond delay="0"/>
                                          </p:stCondLst>
                                        </p:cTn>
                                        <p:tgtEl>
                                          <p:spTgt spid="86"/>
                                        </p:tgtEl>
                                        <p:attrNameLst>
                                          <p:attrName>style.visibility</p:attrName>
                                        </p:attrNameLst>
                                      </p:cBhvr>
                                      <p:to>
                                        <p:strVal val="hidden"/>
                                      </p:to>
                                    </p:set>
                                  </p:childTnLst>
                                </p:cTn>
                              </p:par>
                              <p:par>
                                <p:cTn id="524" presetID="1" presetClass="exit" presetSubtype="0" fill="hold" grpId="3" nodeType="withEffect">
                                  <p:stCondLst>
                                    <p:cond delay="0"/>
                                  </p:stCondLst>
                                  <p:childTnLst>
                                    <p:set>
                                      <p:cBhvr>
                                        <p:cTn id="525" dur="1" fill="hold">
                                          <p:stCondLst>
                                            <p:cond delay="0"/>
                                          </p:stCondLst>
                                        </p:cTn>
                                        <p:tgtEl>
                                          <p:spTgt spid="87"/>
                                        </p:tgtEl>
                                        <p:attrNameLst>
                                          <p:attrName>style.visibility</p:attrName>
                                        </p:attrNameLst>
                                      </p:cBhvr>
                                      <p:to>
                                        <p:strVal val="hidden"/>
                                      </p:to>
                                    </p:set>
                                  </p:childTnLst>
                                </p:cTn>
                              </p:par>
                              <p:par>
                                <p:cTn id="526" presetID="1" presetClass="exit" presetSubtype="0" fill="hold" grpId="3" nodeType="withEffect">
                                  <p:stCondLst>
                                    <p:cond delay="0"/>
                                  </p:stCondLst>
                                  <p:childTnLst>
                                    <p:set>
                                      <p:cBhvr>
                                        <p:cTn id="527" dur="1" fill="hold">
                                          <p:stCondLst>
                                            <p:cond delay="0"/>
                                          </p:stCondLst>
                                        </p:cTn>
                                        <p:tgtEl>
                                          <p:spTgt spid="88"/>
                                        </p:tgtEl>
                                        <p:attrNameLst>
                                          <p:attrName>style.visibility</p:attrName>
                                        </p:attrNameLst>
                                      </p:cBhvr>
                                      <p:to>
                                        <p:strVal val="hidden"/>
                                      </p:to>
                                    </p:set>
                                  </p:childTnLst>
                                </p:cTn>
                              </p:par>
                              <p:par>
                                <p:cTn id="528" presetID="1" presetClass="exit" presetSubtype="0" fill="hold" grpId="3" nodeType="withEffect">
                                  <p:stCondLst>
                                    <p:cond delay="0"/>
                                  </p:stCondLst>
                                  <p:childTnLst>
                                    <p:set>
                                      <p:cBhvr>
                                        <p:cTn id="529" dur="1" fill="hold">
                                          <p:stCondLst>
                                            <p:cond delay="0"/>
                                          </p:stCondLst>
                                        </p:cTn>
                                        <p:tgtEl>
                                          <p:spTgt spid="89"/>
                                        </p:tgtEl>
                                        <p:attrNameLst>
                                          <p:attrName>style.visibility</p:attrName>
                                        </p:attrNameLst>
                                      </p:cBhvr>
                                      <p:to>
                                        <p:strVal val="hidden"/>
                                      </p:to>
                                    </p:set>
                                  </p:childTnLst>
                                </p:cTn>
                              </p:par>
                              <p:par>
                                <p:cTn id="530" presetID="1" presetClass="exit" presetSubtype="0" fill="hold" grpId="3" nodeType="withEffect">
                                  <p:stCondLst>
                                    <p:cond delay="0"/>
                                  </p:stCondLst>
                                  <p:childTnLst>
                                    <p:set>
                                      <p:cBhvr>
                                        <p:cTn id="531" dur="1" fill="hold">
                                          <p:stCondLst>
                                            <p:cond delay="0"/>
                                          </p:stCondLst>
                                        </p:cTn>
                                        <p:tgtEl>
                                          <p:spTgt spid="90"/>
                                        </p:tgtEl>
                                        <p:attrNameLst>
                                          <p:attrName>style.visibility</p:attrName>
                                        </p:attrNameLst>
                                      </p:cBhvr>
                                      <p:to>
                                        <p:strVal val="hidden"/>
                                      </p:to>
                                    </p:set>
                                  </p:childTnLst>
                                </p:cTn>
                              </p:par>
                              <p:par>
                                <p:cTn id="532" presetID="1" presetClass="exit" presetSubtype="0" fill="hold" grpId="3" nodeType="withEffect">
                                  <p:stCondLst>
                                    <p:cond delay="0"/>
                                  </p:stCondLst>
                                  <p:childTnLst>
                                    <p:set>
                                      <p:cBhvr>
                                        <p:cTn id="533" dur="1" fill="hold">
                                          <p:stCondLst>
                                            <p:cond delay="0"/>
                                          </p:stCondLst>
                                        </p:cTn>
                                        <p:tgtEl>
                                          <p:spTgt spid="91"/>
                                        </p:tgtEl>
                                        <p:attrNameLst>
                                          <p:attrName>style.visibility</p:attrName>
                                        </p:attrNameLst>
                                      </p:cBhvr>
                                      <p:to>
                                        <p:strVal val="hidden"/>
                                      </p:to>
                                    </p:set>
                                  </p:childTnLst>
                                </p:cTn>
                              </p:par>
                              <p:par>
                                <p:cTn id="534" presetID="1" presetClass="exit" presetSubtype="0" fill="hold" grpId="3" nodeType="withEffect">
                                  <p:stCondLst>
                                    <p:cond delay="0"/>
                                  </p:stCondLst>
                                  <p:childTnLst>
                                    <p:set>
                                      <p:cBhvr>
                                        <p:cTn id="535" dur="1" fill="hold">
                                          <p:stCondLst>
                                            <p:cond delay="0"/>
                                          </p:stCondLst>
                                        </p:cTn>
                                        <p:tgtEl>
                                          <p:spTgt spid="92"/>
                                        </p:tgtEl>
                                        <p:attrNameLst>
                                          <p:attrName>style.visibility</p:attrName>
                                        </p:attrNameLst>
                                      </p:cBhvr>
                                      <p:to>
                                        <p:strVal val="hidden"/>
                                      </p:to>
                                    </p:set>
                                  </p:childTnLst>
                                </p:cTn>
                              </p:par>
                            </p:childTnLst>
                          </p:cTn>
                        </p:par>
                      </p:childTnLst>
                    </p:cTn>
                  </p:par>
                  <p:par>
                    <p:cTn id="536" fill="hold">
                      <p:stCondLst>
                        <p:cond delay="indefinite"/>
                      </p:stCondLst>
                      <p:childTnLst>
                        <p:par>
                          <p:cTn id="537" fill="hold">
                            <p:stCondLst>
                              <p:cond delay="0"/>
                            </p:stCondLst>
                            <p:childTnLst>
                              <p:par>
                                <p:cTn id="538" presetID="1" presetClass="entr" presetSubtype="0" fill="hold" grpId="0" nodeType="clickEffect">
                                  <p:stCondLst>
                                    <p:cond delay="0"/>
                                  </p:stCondLst>
                                  <p:childTnLst>
                                    <p:set>
                                      <p:cBhvr>
                                        <p:cTn id="539" dur="1" fill="hold">
                                          <p:stCondLst>
                                            <p:cond delay="0"/>
                                          </p:stCondLst>
                                        </p:cTn>
                                        <p:tgtEl>
                                          <p:spTgt spid="86"/>
                                        </p:tgtEl>
                                        <p:attrNameLst>
                                          <p:attrName>style.visibility</p:attrName>
                                        </p:attrNameLst>
                                      </p:cBhvr>
                                      <p:to>
                                        <p:strVal val="visible"/>
                                      </p:to>
                                    </p:set>
                                  </p:childTnLst>
                                </p:cTn>
                              </p:par>
                              <p:par>
                                <p:cTn id="540" presetID="1" presetClass="exit" presetSubtype="0" fill="hold" grpId="3" nodeType="withEffect">
                                  <p:stCondLst>
                                    <p:cond delay="0"/>
                                  </p:stCondLst>
                                  <p:childTnLst>
                                    <p:set>
                                      <p:cBhvr>
                                        <p:cTn id="541" dur="1" fill="hold">
                                          <p:stCondLst>
                                            <p:cond delay="0"/>
                                          </p:stCondLst>
                                        </p:cTn>
                                        <p:tgtEl>
                                          <p:spTgt spid="83"/>
                                        </p:tgtEl>
                                        <p:attrNameLst>
                                          <p:attrName>style.visibility</p:attrName>
                                        </p:attrNameLst>
                                      </p:cBhvr>
                                      <p:to>
                                        <p:strVal val="hidden"/>
                                      </p:to>
                                    </p:set>
                                  </p:childTnLst>
                                </p:cTn>
                              </p:par>
                              <p:par>
                                <p:cTn id="542" presetID="1" presetClass="exit" presetSubtype="0" fill="hold" grpId="3" nodeType="withEffect">
                                  <p:stCondLst>
                                    <p:cond delay="0"/>
                                  </p:stCondLst>
                                  <p:childTnLst>
                                    <p:set>
                                      <p:cBhvr>
                                        <p:cTn id="543" dur="1" fill="hold">
                                          <p:stCondLst>
                                            <p:cond delay="0"/>
                                          </p:stCondLst>
                                        </p:cTn>
                                        <p:tgtEl>
                                          <p:spTgt spid="84"/>
                                        </p:tgtEl>
                                        <p:attrNameLst>
                                          <p:attrName>style.visibility</p:attrName>
                                        </p:attrNameLst>
                                      </p:cBhvr>
                                      <p:to>
                                        <p:strVal val="hidden"/>
                                      </p:to>
                                    </p:set>
                                  </p:childTnLst>
                                </p:cTn>
                              </p:par>
                              <p:par>
                                <p:cTn id="544" presetID="1" presetClass="exit" presetSubtype="0" fill="hold" grpId="3" nodeType="withEffect">
                                  <p:stCondLst>
                                    <p:cond delay="0"/>
                                  </p:stCondLst>
                                  <p:childTnLst>
                                    <p:set>
                                      <p:cBhvr>
                                        <p:cTn id="545" dur="1" fill="hold">
                                          <p:stCondLst>
                                            <p:cond delay="0"/>
                                          </p:stCondLst>
                                        </p:cTn>
                                        <p:tgtEl>
                                          <p:spTgt spid="85"/>
                                        </p:tgtEl>
                                        <p:attrNameLst>
                                          <p:attrName>style.visibility</p:attrName>
                                        </p:attrNameLst>
                                      </p:cBhvr>
                                      <p:to>
                                        <p:strVal val="hidden"/>
                                      </p:to>
                                    </p:set>
                                  </p:childTnLst>
                                </p:cTn>
                              </p:par>
                              <p:par>
                                <p:cTn id="546" presetID="1" presetClass="exit" presetSubtype="0" fill="hold" grpId="4" nodeType="withEffect">
                                  <p:stCondLst>
                                    <p:cond delay="0"/>
                                  </p:stCondLst>
                                  <p:childTnLst>
                                    <p:set>
                                      <p:cBhvr>
                                        <p:cTn id="547" dur="1" fill="hold">
                                          <p:stCondLst>
                                            <p:cond delay="0"/>
                                          </p:stCondLst>
                                        </p:cTn>
                                        <p:tgtEl>
                                          <p:spTgt spid="87"/>
                                        </p:tgtEl>
                                        <p:attrNameLst>
                                          <p:attrName>style.visibility</p:attrName>
                                        </p:attrNameLst>
                                      </p:cBhvr>
                                      <p:to>
                                        <p:strVal val="hidden"/>
                                      </p:to>
                                    </p:set>
                                  </p:childTnLst>
                                </p:cTn>
                              </p:par>
                              <p:par>
                                <p:cTn id="548" presetID="1" presetClass="exit" presetSubtype="0" fill="hold" grpId="4" nodeType="withEffect">
                                  <p:stCondLst>
                                    <p:cond delay="0"/>
                                  </p:stCondLst>
                                  <p:childTnLst>
                                    <p:set>
                                      <p:cBhvr>
                                        <p:cTn id="549" dur="1" fill="hold">
                                          <p:stCondLst>
                                            <p:cond delay="0"/>
                                          </p:stCondLst>
                                        </p:cTn>
                                        <p:tgtEl>
                                          <p:spTgt spid="88"/>
                                        </p:tgtEl>
                                        <p:attrNameLst>
                                          <p:attrName>style.visibility</p:attrName>
                                        </p:attrNameLst>
                                      </p:cBhvr>
                                      <p:to>
                                        <p:strVal val="hidden"/>
                                      </p:to>
                                    </p:set>
                                  </p:childTnLst>
                                </p:cTn>
                              </p:par>
                              <p:par>
                                <p:cTn id="550" presetID="1" presetClass="exit" presetSubtype="0" fill="hold" grpId="4" nodeType="withEffect">
                                  <p:stCondLst>
                                    <p:cond delay="0"/>
                                  </p:stCondLst>
                                  <p:childTnLst>
                                    <p:set>
                                      <p:cBhvr>
                                        <p:cTn id="551" dur="1" fill="hold">
                                          <p:stCondLst>
                                            <p:cond delay="0"/>
                                          </p:stCondLst>
                                        </p:cTn>
                                        <p:tgtEl>
                                          <p:spTgt spid="89"/>
                                        </p:tgtEl>
                                        <p:attrNameLst>
                                          <p:attrName>style.visibility</p:attrName>
                                        </p:attrNameLst>
                                      </p:cBhvr>
                                      <p:to>
                                        <p:strVal val="hidden"/>
                                      </p:to>
                                    </p:set>
                                  </p:childTnLst>
                                </p:cTn>
                              </p:par>
                              <p:par>
                                <p:cTn id="552" presetID="1" presetClass="exit" presetSubtype="0" fill="hold" grpId="4" nodeType="withEffect">
                                  <p:stCondLst>
                                    <p:cond delay="0"/>
                                  </p:stCondLst>
                                  <p:childTnLst>
                                    <p:set>
                                      <p:cBhvr>
                                        <p:cTn id="553" dur="1" fill="hold">
                                          <p:stCondLst>
                                            <p:cond delay="0"/>
                                          </p:stCondLst>
                                        </p:cTn>
                                        <p:tgtEl>
                                          <p:spTgt spid="90"/>
                                        </p:tgtEl>
                                        <p:attrNameLst>
                                          <p:attrName>style.visibility</p:attrName>
                                        </p:attrNameLst>
                                      </p:cBhvr>
                                      <p:to>
                                        <p:strVal val="hidden"/>
                                      </p:to>
                                    </p:set>
                                  </p:childTnLst>
                                </p:cTn>
                              </p:par>
                              <p:par>
                                <p:cTn id="554" presetID="1" presetClass="exit" presetSubtype="0" fill="hold" grpId="4" nodeType="withEffect">
                                  <p:stCondLst>
                                    <p:cond delay="0"/>
                                  </p:stCondLst>
                                  <p:childTnLst>
                                    <p:set>
                                      <p:cBhvr>
                                        <p:cTn id="555" dur="1" fill="hold">
                                          <p:stCondLst>
                                            <p:cond delay="0"/>
                                          </p:stCondLst>
                                        </p:cTn>
                                        <p:tgtEl>
                                          <p:spTgt spid="91"/>
                                        </p:tgtEl>
                                        <p:attrNameLst>
                                          <p:attrName>style.visibility</p:attrName>
                                        </p:attrNameLst>
                                      </p:cBhvr>
                                      <p:to>
                                        <p:strVal val="hidden"/>
                                      </p:to>
                                    </p:set>
                                  </p:childTnLst>
                                </p:cTn>
                              </p:par>
                              <p:par>
                                <p:cTn id="556" presetID="1" presetClass="exit" presetSubtype="0" fill="hold" grpId="4" nodeType="withEffect">
                                  <p:stCondLst>
                                    <p:cond delay="0"/>
                                  </p:stCondLst>
                                  <p:childTnLst>
                                    <p:set>
                                      <p:cBhvr>
                                        <p:cTn id="557" dur="1" fill="hold">
                                          <p:stCondLst>
                                            <p:cond delay="0"/>
                                          </p:stCondLst>
                                        </p:cTn>
                                        <p:tgtEl>
                                          <p:spTgt spid="92"/>
                                        </p:tgtEl>
                                        <p:attrNameLst>
                                          <p:attrName>style.visibility</p:attrName>
                                        </p:attrNameLst>
                                      </p:cBhvr>
                                      <p:to>
                                        <p:strVal val="hidden"/>
                                      </p:to>
                                    </p:set>
                                  </p:childTnLst>
                                </p:cTn>
                              </p:par>
                            </p:childTnLst>
                          </p:cTn>
                        </p:par>
                      </p:childTnLst>
                    </p:cTn>
                  </p:par>
                  <p:par>
                    <p:cTn id="558" fill="hold">
                      <p:stCondLst>
                        <p:cond delay="indefinite"/>
                      </p:stCondLst>
                      <p:childTnLst>
                        <p:par>
                          <p:cTn id="559" fill="hold">
                            <p:stCondLst>
                              <p:cond delay="0"/>
                            </p:stCondLst>
                            <p:childTnLst>
                              <p:par>
                                <p:cTn id="560" presetID="1" presetClass="entr" presetSubtype="0" fill="hold" grpId="0" nodeType="clickEffect">
                                  <p:stCondLst>
                                    <p:cond delay="0"/>
                                  </p:stCondLst>
                                  <p:childTnLst>
                                    <p:set>
                                      <p:cBhvr>
                                        <p:cTn id="561" dur="1" fill="hold">
                                          <p:stCondLst>
                                            <p:cond delay="0"/>
                                          </p:stCondLst>
                                        </p:cTn>
                                        <p:tgtEl>
                                          <p:spTgt spid="87"/>
                                        </p:tgtEl>
                                        <p:attrNameLst>
                                          <p:attrName>style.visibility</p:attrName>
                                        </p:attrNameLst>
                                      </p:cBhvr>
                                      <p:to>
                                        <p:strVal val="visible"/>
                                      </p:to>
                                    </p:set>
                                  </p:childTnLst>
                                </p:cTn>
                              </p:par>
                              <p:par>
                                <p:cTn id="562" presetID="1" presetClass="exit" presetSubtype="0" fill="hold" grpId="4" nodeType="withEffect">
                                  <p:stCondLst>
                                    <p:cond delay="0"/>
                                  </p:stCondLst>
                                  <p:childTnLst>
                                    <p:set>
                                      <p:cBhvr>
                                        <p:cTn id="563" dur="1" fill="hold">
                                          <p:stCondLst>
                                            <p:cond delay="0"/>
                                          </p:stCondLst>
                                        </p:cTn>
                                        <p:tgtEl>
                                          <p:spTgt spid="83"/>
                                        </p:tgtEl>
                                        <p:attrNameLst>
                                          <p:attrName>style.visibility</p:attrName>
                                        </p:attrNameLst>
                                      </p:cBhvr>
                                      <p:to>
                                        <p:strVal val="hidden"/>
                                      </p:to>
                                    </p:set>
                                  </p:childTnLst>
                                </p:cTn>
                              </p:par>
                              <p:par>
                                <p:cTn id="564" presetID="1" presetClass="exit" presetSubtype="0" fill="hold" grpId="4" nodeType="withEffect">
                                  <p:stCondLst>
                                    <p:cond delay="0"/>
                                  </p:stCondLst>
                                  <p:childTnLst>
                                    <p:set>
                                      <p:cBhvr>
                                        <p:cTn id="565" dur="1" fill="hold">
                                          <p:stCondLst>
                                            <p:cond delay="0"/>
                                          </p:stCondLst>
                                        </p:cTn>
                                        <p:tgtEl>
                                          <p:spTgt spid="84"/>
                                        </p:tgtEl>
                                        <p:attrNameLst>
                                          <p:attrName>style.visibility</p:attrName>
                                        </p:attrNameLst>
                                      </p:cBhvr>
                                      <p:to>
                                        <p:strVal val="hidden"/>
                                      </p:to>
                                    </p:set>
                                  </p:childTnLst>
                                </p:cTn>
                              </p:par>
                              <p:par>
                                <p:cTn id="566" presetID="1" presetClass="exit" presetSubtype="0" fill="hold" grpId="4" nodeType="withEffect">
                                  <p:stCondLst>
                                    <p:cond delay="0"/>
                                  </p:stCondLst>
                                  <p:childTnLst>
                                    <p:set>
                                      <p:cBhvr>
                                        <p:cTn id="567" dur="1" fill="hold">
                                          <p:stCondLst>
                                            <p:cond delay="0"/>
                                          </p:stCondLst>
                                        </p:cTn>
                                        <p:tgtEl>
                                          <p:spTgt spid="85"/>
                                        </p:tgtEl>
                                        <p:attrNameLst>
                                          <p:attrName>style.visibility</p:attrName>
                                        </p:attrNameLst>
                                      </p:cBhvr>
                                      <p:to>
                                        <p:strVal val="hidden"/>
                                      </p:to>
                                    </p:set>
                                  </p:childTnLst>
                                </p:cTn>
                              </p:par>
                              <p:par>
                                <p:cTn id="568" presetID="1" presetClass="exit" presetSubtype="0" fill="hold" grpId="4" nodeType="withEffect">
                                  <p:stCondLst>
                                    <p:cond delay="0"/>
                                  </p:stCondLst>
                                  <p:childTnLst>
                                    <p:set>
                                      <p:cBhvr>
                                        <p:cTn id="569" dur="1" fill="hold">
                                          <p:stCondLst>
                                            <p:cond delay="0"/>
                                          </p:stCondLst>
                                        </p:cTn>
                                        <p:tgtEl>
                                          <p:spTgt spid="86"/>
                                        </p:tgtEl>
                                        <p:attrNameLst>
                                          <p:attrName>style.visibility</p:attrName>
                                        </p:attrNameLst>
                                      </p:cBhvr>
                                      <p:to>
                                        <p:strVal val="hidden"/>
                                      </p:to>
                                    </p:set>
                                  </p:childTnLst>
                                </p:cTn>
                              </p:par>
                              <p:par>
                                <p:cTn id="570" presetID="1" presetClass="exit" presetSubtype="0" fill="hold" grpId="5" nodeType="withEffect">
                                  <p:stCondLst>
                                    <p:cond delay="0"/>
                                  </p:stCondLst>
                                  <p:childTnLst>
                                    <p:set>
                                      <p:cBhvr>
                                        <p:cTn id="571" dur="1" fill="hold">
                                          <p:stCondLst>
                                            <p:cond delay="0"/>
                                          </p:stCondLst>
                                        </p:cTn>
                                        <p:tgtEl>
                                          <p:spTgt spid="88"/>
                                        </p:tgtEl>
                                        <p:attrNameLst>
                                          <p:attrName>style.visibility</p:attrName>
                                        </p:attrNameLst>
                                      </p:cBhvr>
                                      <p:to>
                                        <p:strVal val="hidden"/>
                                      </p:to>
                                    </p:set>
                                  </p:childTnLst>
                                </p:cTn>
                              </p:par>
                              <p:par>
                                <p:cTn id="572" presetID="1" presetClass="exit" presetSubtype="0" fill="hold" grpId="5" nodeType="withEffect">
                                  <p:stCondLst>
                                    <p:cond delay="0"/>
                                  </p:stCondLst>
                                  <p:childTnLst>
                                    <p:set>
                                      <p:cBhvr>
                                        <p:cTn id="573" dur="1" fill="hold">
                                          <p:stCondLst>
                                            <p:cond delay="0"/>
                                          </p:stCondLst>
                                        </p:cTn>
                                        <p:tgtEl>
                                          <p:spTgt spid="89"/>
                                        </p:tgtEl>
                                        <p:attrNameLst>
                                          <p:attrName>style.visibility</p:attrName>
                                        </p:attrNameLst>
                                      </p:cBhvr>
                                      <p:to>
                                        <p:strVal val="hidden"/>
                                      </p:to>
                                    </p:set>
                                  </p:childTnLst>
                                </p:cTn>
                              </p:par>
                              <p:par>
                                <p:cTn id="574" presetID="1" presetClass="exit" presetSubtype="0" fill="hold" grpId="5" nodeType="withEffect">
                                  <p:stCondLst>
                                    <p:cond delay="0"/>
                                  </p:stCondLst>
                                  <p:childTnLst>
                                    <p:set>
                                      <p:cBhvr>
                                        <p:cTn id="575" dur="1" fill="hold">
                                          <p:stCondLst>
                                            <p:cond delay="0"/>
                                          </p:stCondLst>
                                        </p:cTn>
                                        <p:tgtEl>
                                          <p:spTgt spid="90"/>
                                        </p:tgtEl>
                                        <p:attrNameLst>
                                          <p:attrName>style.visibility</p:attrName>
                                        </p:attrNameLst>
                                      </p:cBhvr>
                                      <p:to>
                                        <p:strVal val="hidden"/>
                                      </p:to>
                                    </p:set>
                                  </p:childTnLst>
                                </p:cTn>
                              </p:par>
                              <p:par>
                                <p:cTn id="576" presetID="1" presetClass="exit" presetSubtype="0" fill="hold" grpId="5" nodeType="withEffect">
                                  <p:stCondLst>
                                    <p:cond delay="0"/>
                                  </p:stCondLst>
                                  <p:childTnLst>
                                    <p:set>
                                      <p:cBhvr>
                                        <p:cTn id="577" dur="1" fill="hold">
                                          <p:stCondLst>
                                            <p:cond delay="0"/>
                                          </p:stCondLst>
                                        </p:cTn>
                                        <p:tgtEl>
                                          <p:spTgt spid="91"/>
                                        </p:tgtEl>
                                        <p:attrNameLst>
                                          <p:attrName>style.visibility</p:attrName>
                                        </p:attrNameLst>
                                      </p:cBhvr>
                                      <p:to>
                                        <p:strVal val="hidden"/>
                                      </p:to>
                                    </p:set>
                                  </p:childTnLst>
                                </p:cTn>
                              </p:par>
                              <p:par>
                                <p:cTn id="578" presetID="1" presetClass="exit" presetSubtype="0" fill="hold" grpId="5" nodeType="withEffect">
                                  <p:stCondLst>
                                    <p:cond delay="0"/>
                                  </p:stCondLst>
                                  <p:childTnLst>
                                    <p:set>
                                      <p:cBhvr>
                                        <p:cTn id="579" dur="1" fill="hold">
                                          <p:stCondLst>
                                            <p:cond delay="0"/>
                                          </p:stCondLst>
                                        </p:cTn>
                                        <p:tgtEl>
                                          <p:spTgt spid="92"/>
                                        </p:tgtEl>
                                        <p:attrNameLst>
                                          <p:attrName>style.visibility</p:attrName>
                                        </p:attrNameLst>
                                      </p:cBhvr>
                                      <p:to>
                                        <p:strVal val="hidden"/>
                                      </p:to>
                                    </p:set>
                                  </p:childTnLst>
                                </p:cTn>
                              </p:par>
                            </p:childTnLst>
                          </p:cTn>
                        </p:par>
                      </p:childTnLst>
                    </p:cTn>
                  </p:par>
                  <p:par>
                    <p:cTn id="580" fill="hold">
                      <p:stCondLst>
                        <p:cond delay="indefinite"/>
                      </p:stCondLst>
                      <p:childTnLst>
                        <p:par>
                          <p:cTn id="581" fill="hold">
                            <p:stCondLst>
                              <p:cond delay="0"/>
                            </p:stCondLst>
                            <p:childTnLst>
                              <p:par>
                                <p:cTn id="582" presetID="1" presetClass="entr" presetSubtype="0" fill="hold" grpId="0" nodeType="clickEffect">
                                  <p:stCondLst>
                                    <p:cond delay="0"/>
                                  </p:stCondLst>
                                  <p:childTnLst>
                                    <p:set>
                                      <p:cBhvr>
                                        <p:cTn id="583" dur="1" fill="hold">
                                          <p:stCondLst>
                                            <p:cond delay="0"/>
                                          </p:stCondLst>
                                        </p:cTn>
                                        <p:tgtEl>
                                          <p:spTgt spid="88"/>
                                        </p:tgtEl>
                                        <p:attrNameLst>
                                          <p:attrName>style.visibility</p:attrName>
                                        </p:attrNameLst>
                                      </p:cBhvr>
                                      <p:to>
                                        <p:strVal val="visible"/>
                                      </p:to>
                                    </p:set>
                                  </p:childTnLst>
                                </p:cTn>
                              </p:par>
                              <p:par>
                                <p:cTn id="584" presetID="1" presetClass="exit" presetSubtype="0" fill="hold" grpId="5" nodeType="withEffect">
                                  <p:stCondLst>
                                    <p:cond delay="0"/>
                                  </p:stCondLst>
                                  <p:childTnLst>
                                    <p:set>
                                      <p:cBhvr>
                                        <p:cTn id="585" dur="1" fill="hold">
                                          <p:stCondLst>
                                            <p:cond delay="0"/>
                                          </p:stCondLst>
                                        </p:cTn>
                                        <p:tgtEl>
                                          <p:spTgt spid="83"/>
                                        </p:tgtEl>
                                        <p:attrNameLst>
                                          <p:attrName>style.visibility</p:attrName>
                                        </p:attrNameLst>
                                      </p:cBhvr>
                                      <p:to>
                                        <p:strVal val="hidden"/>
                                      </p:to>
                                    </p:set>
                                  </p:childTnLst>
                                </p:cTn>
                              </p:par>
                              <p:par>
                                <p:cTn id="586" presetID="1" presetClass="exit" presetSubtype="0" fill="hold" grpId="5" nodeType="withEffect">
                                  <p:stCondLst>
                                    <p:cond delay="0"/>
                                  </p:stCondLst>
                                  <p:childTnLst>
                                    <p:set>
                                      <p:cBhvr>
                                        <p:cTn id="587" dur="1" fill="hold">
                                          <p:stCondLst>
                                            <p:cond delay="0"/>
                                          </p:stCondLst>
                                        </p:cTn>
                                        <p:tgtEl>
                                          <p:spTgt spid="84"/>
                                        </p:tgtEl>
                                        <p:attrNameLst>
                                          <p:attrName>style.visibility</p:attrName>
                                        </p:attrNameLst>
                                      </p:cBhvr>
                                      <p:to>
                                        <p:strVal val="hidden"/>
                                      </p:to>
                                    </p:set>
                                  </p:childTnLst>
                                </p:cTn>
                              </p:par>
                              <p:par>
                                <p:cTn id="588" presetID="1" presetClass="exit" presetSubtype="0" fill="hold" grpId="5" nodeType="withEffect">
                                  <p:stCondLst>
                                    <p:cond delay="0"/>
                                  </p:stCondLst>
                                  <p:childTnLst>
                                    <p:set>
                                      <p:cBhvr>
                                        <p:cTn id="589" dur="1" fill="hold">
                                          <p:stCondLst>
                                            <p:cond delay="0"/>
                                          </p:stCondLst>
                                        </p:cTn>
                                        <p:tgtEl>
                                          <p:spTgt spid="85"/>
                                        </p:tgtEl>
                                        <p:attrNameLst>
                                          <p:attrName>style.visibility</p:attrName>
                                        </p:attrNameLst>
                                      </p:cBhvr>
                                      <p:to>
                                        <p:strVal val="hidden"/>
                                      </p:to>
                                    </p:set>
                                  </p:childTnLst>
                                </p:cTn>
                              </p:par>
                              <p:par>
                                <p:cTn id="590" presetID="1" presetClass="exit" presetSubtype="0" fill="hold" grpId="5" nodeType="withEffect">
                                  <p:stCondLst>
                                    <p:cond delay="0"/>
                                  </p:stCondLst>
                                  <p:childTnLst>
                                    <p:set>
                                      <p:cBhvr>
                                        <p:cTn id="591" dur="1" fill="hold">
                                          <p:stCondLst>
                                            <p:cond delay="0"/>
                                          </p:stCondLst>
                                        </p:cTn>
                                        <p:tgtEl>
                                          <p:spTgt spid="86"/>
                                        </p:tgtEl>
                                        <p:attrNameLst>
                                          <p:attrName>style.visibility</p:attrName>
                                        </p:attrNameLst>
                                      </p:cBhvr>
                                      <p:to>
                                        <p:strVal val="hidden"/>
                                      </p:to>
                                    </p:set>
                                  </p:childTnLst>
                                </p:cTn>
                              </p:par>
                              <p:par>
                                <p:cTn id="592" presetID="1" presetClass="exit" presetSubtype="0" fill="hold" grpId="5" nodeType="withEffect">
                                  <p:stCondLst>
                                    <p:cond delay="0"/>
                                  </p:stCondLst>
                                  <p:childTnLst>
                                    <p:set>
                                      <p:cBhvr>
                                        <p:cTn id="593" dur="1" fill="hold">
                                          <p:stCondLst>
                                            <p:cond delay="0"/>
                                          </p:stCondLst>
                                        </p:cTn>
                                        <p:tgtEl>
                                          <p:spTgt spid="87"/>
                                        </p:tgtEl>
                                        <p:attrNameLst>
                                          <p:attrName>style.visibility</p:attrName>
                                        </p:attrNameLst>
                                      </p:cBhvr>
                                      <p:to>
                                        <p:strVal val="hidden"/>
                                      </p:to>
                                    </p:set>
                                  </p:childTnLst>
                                </p:cTn>
                              </p:par>
                              <p:par>
                                <p:cTn id="594" presetID="1" presetClass="exit" presetSubtype="0" fill="hold" grpId="6" nodeType="withEffect">
                                  <p:stCondLst>
                                    <p:cond delay="0"/>
                                  </p:stCondLst>
                                  <p:childTnLst>
                                    <p:set>
                                      <p:cBhvr>
                                        <p:cTn id="595" dur="1" fill="hold">
                                          <p:stCondLst>
                                            <p:cond delay="0"/>
                                          </p:stCondLst>
                                        </p:cTn>
                                        <p:tgtEl>
                                          <p:spTgt spid="89"/>
                                        </p:tgtEl>
                                        <p:attrNameLst>
                                          <p:attrName>style.visibility</p:attrName>
                                        </p:attrNameLst>
                                      </p:cBhvr>
                                      <p:to>
                                        <p:strVal val="hidden"/>
                                      </p:to>
                                    </p:set>
                                  </p:childTnLst>
                                </p:cTn>
                              </p:par>
                              <p:par>
                                <p:cTn id="596" presetID="1" presetClass="exit" presetSubtype="0" fill="hold" grpId="6" nodeType="withEffect">
                                  <p:stCondLst>
                                    <p:cond delay="0"/>
                                  </p:stCondLst>
                                  <p:childTnLst>
                                    <p:set>
                                      <p:cBhvr>
                                        <p:cTn id="597" dur="1" fill="hold">
                                          <p:stCondLst>
                                            <p:cond delay="0"/>
                                          </p:stCondLst>
                                        </p:cTn>
                                        <p:tgtEl>
                                          <p:spTgt spid="90"/>
                                        </p:tgtEl>
                                        <p:attrNameLst>
                                          <p:attrName>style.visibility</p:attrName>
                                        </p:attrNameLst>
                                      </p:cBhvr>
                                      <p:to>
                                        <p:strVal val="hidden"/>
                                      </p:to>
                                    </p:set>
                                  </p:childTnLst>
                                </p:cTn>
                              </p:par>
                              <p:par>
                                <p:cTn id="598" presetID="1" presetClass="exit" presetSubtype="0" fill="hold" grpId="6" nodeType="withEffect">
                                  <p:stCondLst>
                                    <p:cond delay="0"/>
                                  </p:stCondLst>
                                  <p:childTnLst>
                                    <p:set>
                                      <p:cBhvr>
                                        <p:cTn id="599" dur="1" fill="hold">
                                          <p:stCondLst>
                                            <p:cond delay="0"/>
                                          </p:stCondLst>
                                        </p:cTn>
                                        <p:tgtEl>
                                          <p:spTgt spid="91"/>
                                        </p:tgtEl>
                                        <p:attrNameLst>
                                          <p:attrName>style.visibility</p:attrName>
                                        </p:attrNameLst>
                                      </p:cBhvr>
                                      <p:to>
                                        <p:strVal val="hidden"/>
                                      </p:to>
                                    </p:set>
                                  </p:childTnLst>
                                </p:cTn>
                              </p:par>
                              <p:par>
                                <p:cTn id="600" presetID="1" presetClass="exit" presetSubtype="0" fill="hold" grpId="6" nodeType="withEffect">
                                  <p:stCondLst>
                                    <p:cond delay="0"/>
                                  </p:stCondLst>
                                  <p:childTnLst>
                                    <p:set>
                                      <p:cBhvr>
                                        <p:cTn id="601" dur="1" fill="hold">
                                          <p:stCondLst>
                                            <p:cond delay="0"/>
                                          </p:stCondLst>
                                        </p:cTn>
                                        <p:tgtEl>
                                          <p:spTgt spid="92"/>
                                        </p:tgtEl>
                                        <p:attrNameLst>
                                          <p:attrName>style.visibility</p:attrName>
                                        </p:attrNameLst>
                                      </p:cBhvr>
                                      <p:to>
                                        <p:strVal val="hidden"/>
                                      </p:to>
                                    </p:set>
                                  </p:childTnLst>
                                </p:cTn>
                              </p:par>
                            </p:childTnLst>
                          </p:cTn>
                        </p:par>
                      </p:childTnLst>
                    </p:cTn>
                  </p:par>
                  <p:par>
                    <p:cTn id="602" fill="hold">
                      <p:stCondLst>
                        <p:cond delay="indefinite"/>
                      </p:stCondLst>
                      <p:childTnLst>
                        <p:par>
                          <p:cTn id="603" fill="hold">
                            <p:stCondLst>
                              <p:cond delay="0"/>
                            </p:stCondLst>
                            <p:childTnLst>
                              <p:par>
                                <p:cTn id="604" presetID="1" presetClass="entr" presetSubtype="0" fill="hold" grpId="0" nodeType="clickEffect">
                                  <p:stCondLst>
                                    <p:cond delay="0"/>
                                  </p:stCondLst>
                                  <p:childTnLst>
                                    <p:set>
                                      <p:cBhvr>
                                        <p:cTn id="605" dur="1" fill="hold">
                                          <p:stCondLst>
                                            <p:cond delay="0"/>
                                          </p:stCondLst>
                                        </p:cTn>
                                        <p:tgtEl>
                                          <p:spTgt spid="89"/>
                                        </p:tgtEl>
                                        <p:attrNameLst>
                                          <p:attrName>style.visibility</p:attrName>
                                        </p:attrNameLst>
                                      </p:cBhvr>
                                      <p:to>
                                        <p:strVal val="visible"/>
                                      </p:to>
                                    </p:set>
                                  </p:childTnLst>
                                </p:cTn>
                              </p:par>
                              <p:par>
                                <p:cTn id="606" presetID="1" presetClass="exit" presetSubtype="0" fill="hold" grpId="6" nodeType="withEffect">
                                  <p:stCondLst>
                                    <p:cond delay="0"/>
                                  </p:stCondLst>
                                  <p:childTnLst>
                                    <p:set>
                                      <p:cBhvr>
                                        <p:cTn id="607" dur="1" fill="hold">
                                          <p:stCondLst>
                                            <p:cond delay="0"/>
                                          </p:stCondLst>
                                        </p:cTn>
                                        <p:tgtEl>
                                          <p:spTgt spid="83"/>
                                        </p:tgtEl>
                                        <p:attrNameLst>
                                          <p:attrName>style.visibility</p:attrName>
                                        </p:attrNameLst>
                                      </p:cBhvr>
                                      <p:to>
                                        <p:strVal val="hidden"/>
                                      </p:to>
                                    </p:set>
                                  </p:childTnLst>
                                </p:cTn>
                              </p:par>
                              <p:par>
                                <p:cTn id="608" presetID="1" presetClass="exit" presetSubtype="0" fill="hold" grpId="6" nodeType="withEffect">
                                  <p:stCondLst>
                                    <p:cond delay="0"/>
                                  </p:stCondLst>
                                  <p:childTnLst>
                                    <p:set>
                                      <p:cBhvr>
                                        <p:cTn id="609" dur="1" fill="hold">
                                          <p:stCondLst>
                                            <p:cond delay="0"/>
                                          </p:stCondLst>
                                        </p:cTn>
                                        <p:tgtEl>
                                          <p:spTgt spid="84"/>
                                        </p:tgtEl>
                                        <p:attrNameLst>
                                          <p:attrName>style.visibility</p:attrName>
                                        </p:attrNameLst>
                                      </p:cBhvr>
                                      <p:to>
                                        <p:strVal val="hidden"/>
                                      </p:to>
                                    </p:set>
                                  </p:childTnLst>
                                </p:cTn>
                              </p:par>
                              <p:par>
                                <p:cTn id="610" presetID="1" presetClass="exit" presetSubtype="0" fill="hold" grpId="6" nodeType="withEffect">
                                  <p:stCondLst>
                                    <p:cond delay="0"/>
                                  </p:stCondLst>
                                  <p:childTnLst>
                                    <p:set>
                                      <p:cBhvr>
                                        <p:cTn id="611" dur="1" fill="hold">
                                          <p:stCondLst>
                                            <p:cond delay="0"/>
                                          </p:stCondLst>
                                        </p:cTn>
                                        <p:tgtEl>
                                          <p:spTgt spid="85"/>
                                        </p:tgtEl>
                                        <p:attrNameLst>
                                          <p:attrName>style.visibility</p:attrName>
                                        </p:attrNameLst>
                                      </p:cBhvr>
                                      <p:to>
                                        <p:strVal val="hidden"/>
                                      </p:to>
                                    </p:set>
                                  </p:childTnLst>
                                </p:cTn>
                              </p:par>
                              <p:par>
                                <p:cTn id="612" presetID="1" presetClass="exit" presetSubtype="0" fill="hold" grpId="6" nodeType="withEffect">
                                  <p:stCondLst>
                                    <p:cond delay="0"/>
                                  </p:stCondLst>
                                  <p:childTnLst>
                                    <p:set>
                                      <p:cBhvr>
                                        <p:cTn id="613" dur="1" fill="hold">
                                          <p:stCondLst>
                                            <p:cond delay="0"/>
                                          </p:stCondLst>
                                        </p:cTn>
                                        <p:tgtEl>
                                          <p:spTgt spid="86"/>
                                        </p:tgtEl>
                                        <p:attrNameLst>
                                          <p:attrName>style.visibility</p:attrName>
                                        </p:attrNameLst>
                                      </p:cBhvr>
                                      <p:to>
                                        <p:strVal val="hidden"/>
                                      </p:to>
                                    </p:set>
                                  </p:childTnLst>
                                </p:cTn>
                              </p:par>
                              <p:par>
                                <p:cTn id="614" presetID="1" presetClass="exit" presetSubtype="0" fill="hold" grpId="6" nodeType="withEffect">
                                  <p:stCondLst>
                                    <p:cond delay="0"/>
                                  </p:stCondLst>
                                  <p:childTnLst>
                                    <p:set>
                                      <p:cBhvr>
                                        <p:cTn id="615" dur="1" fill="hold">
                                          <p:stCondLst>
                                            <p:cond delay="0"/>
                                          </p:stCondLst>
                                        </p:cTn>
                                        <p:tgtEl>
                                          <p:spTgt spid="87"/>
                                        </p:tgtEl>
                                        <p:attrNameLst>
                                          <p:attrName>style.visibility</p:attrName>
                                        </p:attrNameLst>
                                      </p:cBhvr>
                                      <p:to>
                                        <p:strVal val="hidden"/>
                                      </p:to>
                                    </p:set>
                                  </p:childTnLst>
                                </p:cTn>
                              </p:par>
                              <p:par>
                                <p:cTn id="616" presetID="1" presetClass="exit" presetSubtype="0" fill="hold" grpId="6" nodeType="withEffect">
                                  <p:stCondLst>
                                    <p:cond delay="0"/>
                                  </p:stCondLst>
                                  <p:childTnLst>
                                    <p:set>
                                      <p:cBhvr>
                                        <p:cTn id="617" dur="1" fill="hold">
                                          <p:stCondLst>
                                            <p:cond delay="0"/>
                                          </p:stCondLst>
                                        </p:cTn>
                                        <p:tgtEl>
                                          <p:spTgt spid="88"/>
                                        </p:tgtEl>
                                        <p:attrNameLst>
                                          <p:attrName>style.visibility</p:attrName>
                                        </p:attrNameLst>
                                      </p:cBhvr>
                                      <p:to>
                                        <p:strVal val="hidden"/>
                                      </p:to>
                                    </p:set>
                                  </p:childTnLst>
                                </p:cTn>
                              </p:par>
                              <p:par>
                                <p:cTn id="618" presetID="1" presetClass="exit" presetSubtype="0" fill="hold" grpId="7" nodeType="withEffect">
                                  <p:stCondLst>
                                    <p:cond delay="0"/>
                                  </p:stCondLst>
                                  <p:childTnLst>
                                    <p:set>
                                      <p:cBhvr>
                                        <p:cTn id="619" dur="1" fill="hold">
                                          <p:stCondLst>
                                            <p:cond delay="0"/>
                                          </p:stCondLst>
                                        </p:cTn>
                                        <p:tgtEl>
                                          <p:spTgt spid="90"/>
                                        </p:tgtEl>
                                        <p:attrNameLst>
                                          <p:attrName>style.visibility</p:attrName>
                                        </p:attrNameLst>
                                      </p:cBhvr>
                                      <p:to>
                                        <p:strVal val="hidden"/>
                                      </p:to>
                                    </p:set>
                                  </p:childTnLst>
                                </p:cTn>
                              </p:par>
                              <p:par>
                                <p:cTn id="620" presetID="1" presetClass="exit" presetSubtype="0" fill="hold" grpId="7" nodeType="withEffect">
                                  <p:stCondLst>
                                    <p:cond delay="0"/>
                                  </p:stCondLst>
                                  <p:childTnLst>
                                    <p:set>
                                      <p:cBhvr>
                                        <p:cTn id="621" dur="1" fill="hold">
                                          <p:stCondLst>
                                            <p:cond delay="0"/>
                                          </p:stCondLst>
                                        </p:cTn>
                                        <p:tgtEl>
                                          <p:spTgt spid="91"/>
                                        </p:tgtEl>
                                        <p:attrNameLst>
                                          <p:attrName>style.visibility</p:attrName>
                                        </p:attrNameLst>
                                      </p:cBhvr>
                                      <p:to>
                                        <p:strVal val="hidden"/>
                                      </p:to>
                                    </p:set>
                                  </p:childTnLst>
                                </p:cTn>
                              </p:par>
                              <p:par>
                                <p:cTn id="622" presetID="1" presetClass="exit" presetSubtype="0" fill="hold" grpId="7" nodeType="withEffect">
                                  <p:stCondLst>
                                    <p:cond delay="0"/>
                                  </p:stCondLst>
                                  <p:childTnLst>
                                    <p:set>
                                      <p:cBhvr>
                                        <p:cTn id="623" dur="1" fill="hold">
                                          <p:stCondLst>
                                            <p:cond delay="0"/>
                                          </p:stCondLst>
                                        </p:cTn>
                                        <p:tgtEl>
                                          <p:spTgt spid="92"/>
                                        </p:tgtEl>
                                        <p:attrNameLst>
                                          <p:attrName>style.visibility</p:attrName>
                                        </p:attrNameLst>
                                      </p:cBhvr>
                                      <p:to>
                                        <p:strVal val="hidden"/>
                                      </p:to>
                                    </p:set>
                                  </p:childTnLst>
                                </p:cTn>
                              </p:par>
                            </p:childTnLst>
                          </p:cTn>
                        </p:par>
                      </p:childTnLst>
                    </p:cTn>
                  </p:par>
                  <p:par>
                    <p:cTn id="624" fill="hold">
                      <p:stCondLst>
                        <p:cond delay="indefinite"/>
                      </p:stCondLst>
                      <p:childTnLst>
                        <p:par>
                          <p:cTn id="625" fill="hold">
                            <p:stCondLst>
                              <p:cond delay="0"/>
                            </p:stCondLst>
                            <p:childTnLst>
                              <p:par>
                                <p:cTn id="626" presetID="1" presetClass="entr" presetSubtype="0" fill="hold" grpId="0" nodeType="clickEffect">
                                  <p:stCondLst>
                                    <p:cond delay="0"/>
                                  </p:stCondLst>
                                  <p:childTnLst>
                                    <p:set>
                                      <p:cBhvr>
                                        <p:cTn id="627" dur="1" fill="hold">
                                          <p:stCondLst>
                                            <p:cond delay="0"/>
                                          </p:stCondLst>
                                        </p:cTn>
                                        <p:tgtEl>
                                          <p:spTgt spid="90"/>
                                        </p:tgtEl>
                                        <p:attrNameLst>
                                          <p:attrName>style.visibility</p:attrName>
                                        </p:attrNameLst>
                                      </p:cBhvr>
                                      <p:to>
                                        <p:strVal val="visible"/>
                                      </p:to>
                                    </p:set>
                                  </p:childTnLst>
                                </p:cTn>
                              </p:par>
                              <p:par>
                                <p:cTn id="628" presetID="1" presetClass="exit" presetSubtype="0" fill="hold" grpId="7" nodeType="withEffect">
                                  <p:stCondLst>
                                    <p:cond delay="0"/>
                                  </p:stCondLst>
                                  <p:childTnLst>
                                    <p:set>
                                      <p:cBhvr>
                                        <p:cTn id="629" dur="1" fill="hold">
                                          <p:stCondLst>
                                            <p:cond delay="0"/>
                                          </p:stCondLst>
                                        </p:cTn>
                                        <p:tgtEl>
                                          <p:spTgt spid="83"/>
                                        </p:tgtEl>
                                        <p:attrNameLst>
                                          <p:attrName>style.visibility</p:attrName>
                                        </p:attrNameLst>
                                      </p:cBhvr>
                                      <p:to>
                                        <p:strVal val="hidden"/>
                                      </p:to>
                                    </p:set>
                                  </p:childTnLst>
                                </p:cTn>
                              </p:par>
                              <p:par>
                                <p:cTn id="630" presetID="1" presetClass="exit" presetSubtype="0" fill="hold" grpId="7" nodeType="withEffect">
                                  <p:stCondLst>
                                    <p:cond delay="0"/>
                                  </p:stCondLst>
                                  <p:childTnLst>
                                    <p:set>
                                      <p:cBhvr>
                                        <p:cTn id="631" dur="1" fill="hold">
                                          <p:stCondLst>
                                            <p:cond delay="0"/>
                                          </p:stCondLst>
                                        </p:cTn>
                                        <p:tgtEl>
                                          <p:spTgt spid="84"/>
                                        </p:tgtEl>
                                        <p:attrNameLst>
                                          <p:attrName>style.visibility</p:attrName>
                                        </p:attrNameLst>
                                      </p:cBhvr>
                                      <p:to>
                                        <p:strVal val="hidden"/>
                                      </p:to>
                                    </p:set>
                                  </p:childTnLst>
                                </p:cTn>
                              </p:par>
                              <p:par>
                                <p:cTn id="632" presetID="1" presetClass="exit" presetSubtype="0" fill="hold" grpId="7" nodeType="withEffect">
                                  <p:stCondLst>
                                    <p:cond delay="0"/>
                                  </p:stCondLst>
                                  <p:childTnLst>
                                    <p:set>
                                      <p:cBhvr>
                                        <p:cTn id="633" dur="1" fill="hold">
                                          <p:stCondLst>
                                            <p:cond delay="0"/>
                                          </p:stCondLst>
                                        </p:cTn>
                                        <p:tgtEl>
                                          <p:spTgt spid="85"/>
                                        </p:tgtEl>
                                        <p:attrNameLst>
                                          <p:attrName>style.visibility</p:attrName>
                                        </p:attrNameLst>
                                      </p:cBhvr>
                                      <p:to>
                                        <p:strVal val="hidden"/>
                                      </p:to>
                                    </p:set>
                                  </p:childTnLst>
                                </p:cTn>
                              </p:par>
                              <p:par>
                                <p:cTn id="634" presetID="1" presetClass="exit" presetSubtype="0" fill="hold" grpId="7" nodeType="withEffect">
                                  <p:stCondLst>
                                    <p:cond delay="0"/>
                                  </p:stCondLst>
                                  <p:childTnLst>
                                    <p:set>
                                      <p:cBhvr>
                                        <p:cTn id="635" dur="1" fill="hold">
                                          <p:stCondLst>
                                            <p:cond delay="0"/>
                                          </p:stCondLst>
                                        </p:cTn>
                                        <p:tgtEl>
                                          <p:spTgt spid="86"/>
                                        </p:tgtEl>
                                        <p:attrNameLst>
                                          <p:attrName>style.visibility</p:attrName>
                                        </p:attrNameLst>
                                      </p:cBhvr>
                                      <p:to>
                                        <p:strVal val="hidden"/>
                                      </p:to>
                                    </p:set>
                                  </p:childTnLst>
                                </p:cTn>
                              </p:par>
                              <p:par>
                                <p:cTn id="636" presetID="1" presetClass="exit" presetSubtype="0" fill="hold" grpId="7" nodeType="withEffect">
                                  <p:stCondLst>
                                    <p:cond delay="0"/>
                                  </p:stCondLst>
                                  <p:childTnLst>
                                    <p:set>
                                      <p:cBhvr>
                                        <p:cTn id="637" dur="1" fill="hold">
                                          <p:stCondLst>
                                            <p:cond delay="0"/>
                                          </p:stCondLst>
                                        </p:cTn>
                                        <p:tgtEl>
                                          <p:spTgt spid="87"/>
                                        </p:tgtEl>
                                        <p:attrNameLst>
                                          <p:attrName>style.visibility</p:attrName>
                                        </p:attrNameLst>
                                      </p:cBhvr>
                                      <p:to>
                                        <p:strVal val="hidden"/>
                                      </p:to>
                                    </p:set>
                                  </p:childTnLst>
                                </p:cTn>
                              </p:par>
                              <p:par>
                                <p:cTn id="638" presetID="1" presetClass="exit" presetSubtype="0" fill="hold" grpId="7" nodeType="withEffect">
                                  <p:stCondLst>
                                    <p:cond delay="0"/>
                                  </p:stCondLst>
                                  <p:childTnLst>
                                    <p:set>
                                      <p:cBhvr>
                                        <p:cTn id="639" dur="1" fill="hold">
                                          <p:stCondLst>
                                            <p:cond delay="0"/>
                                          </p:stCondLst>
                                        </p:cTn>
                                        <p:tgtEl>
                                          <p:spTgt spid="88"/>
                                        </p:tgtEl>
                                        <p:attrNameLst>
                                          <p:attrName>style.visibility</p:attrName>
                                        </p:attrNameLst>
                                      </p:cBhvr>
                                      <p:to>
                                        <p:strVal val="hidden"/>
                                      </p:to>
                                    </p:set>
                                  </p:childTnLst>
                                </p:cTn>
                              </p:par>
                              <p:par>
                                <p:cTn id="640" presetID="1" presetClass="exit" presetSubtype="0" fill="hold" grpId="7" nodeType="withEffect">
                                  <p:stCondLst>
                                    <p:cond delay="0"/>
                                  </p:stCondLst>
                                  <p:childTnLst>
                                    <p:set>
                                      <p:cBhvr>
                                        <p:cTn id="641" dur="1" fill="hold">
                                          <p:stCondLst>
                                            <p:cond delay="0"/>
                                          </p:stCondLst>
                                        </p:cTn>
                                        <p:tgtEl>
                                          <p:spTgt spid="89"/>
                                        </p:tgtEl>
                                        <p:attrNameLst>
                                          <p:attrName>style.visibility</p:attrName>
                                        </p:attrNameLst>
                                      </p:cBhvr>
                                      <p:to>
                                        <p:strVal val="hidden"/>
                                      </p:to>
                                    </p:set>
                                  </p:childTnLst>
                                </p:cTn>
                              </p:par>
                              <p:par>
                                <p:cTn id="642" presetID="1" presetClass="exit" presetSubtype="0" fill="hold" grpId="8" nodeType="withEffect">
                                  <p:stCondLst>
                                    <p:cond delay="0"/>
                                  </p:stCondLst>
                                  <p:childTnLst>
                                    <p:set>
                                      <p:cBhvr>
                                        <p:cTn id="643" dur="1" fill="hold">
                                          <p:stCondLst>
                                            <p:cond delay="0"/>
                                          </p:stCondLst>
                                        </p:cTn>
                                        <p:tgtEl>
                                          <p:spTgt spid="91"/>
                                        </p:tgtEl>
                                        <p:attrNameLst>
                                          <p:attrName>style.visibility</p:attrName>
                                        </p:attrNameLst>
                                      </p:cBhvr>
                                      <p:to>
                                        <p:strVal val="hidden"/>
                                      </p:to>
                                    </p:set>
                                  </p:childTnLst>
                                </p:cTn>
                              </p:par>
                              <p:par>
                                <p:cTn id="644" presetID="1" presetClass="exit" presetSubtype="0" fill="hold" grpId="8" nodeType="withEffect">
                                  <p:stCondLst>
                                    <p:cond delay="0"/>
                                  </p:stCondLst>
                                  <p:childTnLst>
                                    <p:set>
                                      <p:cBhvr>
                                        <p:cTn id="645" dur="1" fill="hold">
                                          <p:stCondLst>
                                            <p:cond delay="0"/>
                                          </p:stCondLst>
                                        </p:cTn>
                                        <p:tgtEl>
                                          <p:spTgt spid="92"/>
                                        </p:tgtEl>
                                        <p:attrNameLst>
                                          <p:attrName>style.visibility</p:attrName>
                                        </p:attrNameLst>
                                      </p:cBhvr>
                                      <p:to>
                                        <p:strVal val="hidden"/>
                                      </p:to>
                                    </p:set>
                                  </p:childTnLst>
                                </p:cTn>
                              </p:par>
                            </p:childTnLst>
                          </p:cTn>
                        </p:par>
                      </p:childTnLst>
                    </p:cTn>
                  </p:par>
                  <p:par>
                    <p:cTn id="646" fill="hold">
                      <p:stCondLst>
                        <p:cond delay="indefinite"/>
                      </p:stCondLst>
                      <p:childTnLst>
                        <p:par>
                          <p:cTn id="647" fill="hold">
                            <p:stCondLst>
                              <p:cond delay="0"/>
                            </p:stCondLst>
                            <p:childTnLst>
                              <p:par>
                                <p:cTn id="648" presetID="1" presetClass="entr" presetSubtype="0" fill="hold" grpId="0" nodeType="clickEffect">
                                  <p:stCondLst>
                                    <p:cond delay="0"/>
                                  </p:stCondLst>
                                  <p:childTnLst>
                                    <p:set>
                                      <p:cBhvr>
                                        <p:cTn id="649" dur="1" fill="hold">
                                          <p:stCondLst>
                                            <p:cond delay="0"/>
                                          </p:stCondLst>
                                        </p:cTn>
                                        <p:tgtEl>
                                          <p:spTgt spid="91"/>
                                        </p:tgtEl>
                                        <p:attrNameLst>
                                          <p:attrName>style.visibility</p:attrName>
                                        </p:attrNameLst>
                                      </p:cBhvr>
                                      <p:to>
                                        <p:strVal val="visible"/>
                                      </p:to>
                                    </p:set>
                                  </p:childTnLst>
                                </p:cTn>
                              </p:par>
                              <p:par>
                                <p:cTn id="650" presetID="1" presetClass="exit" presetSubtype="0" fill="hold" grpId="8" nodeType="withEffect">
                                  <p:stCondLst>
                                    <p:cond delay="0"/>
                                  </p:stCondLst>
                                  <p:childTnLst>
                                    <p:set>
                                      <p:cBhvr>
                                        <p:cTn id="651" dur="1" fill="hold">
                                          <p:stCondLst>
                                            <p:cond delay="0"/>
                                          </p:stCondLst>
                                        </p:cTn>
                                        <p:tgtEl>
                                          <p:spTgt spid="83"/>
                                        </p:tgtEl>
                                        <p:attrNameLst>
                                          <p:attrName>style.visibility</p:attrName>
                                        </p:attrNameLst>
                                      </p:cBhvr>
                                      <p:to>
                                        <p:strVal val="hidden"/>
                                      </p:to>
                                    </p:set>
                                  </p:childTnLst>
                                </p:cTn>
                              </p:par>
                              <p:par>
                                <p:cTn id="652" presetID="1" presetClass="exit" presetSubtype="0" fill="hold" grpId="8" nodeType="withEffect">
                                  <p:stCondLst>
                                    <p:cond delay="0"/>
                                  </p:stCondLst>
                                  <p:childTnLst>
                                    <p:set>
                                      <p:cBhvr>
                                        <p:cTn id="653" dur="1" fill="hold">
                                          <p:stCondLst>
                                            <p:cond delay="0"/>
                                          </p:stCondLst>
                                        </p:cTn>
                                        <p:tgtEl>
                                          <p:spTgt spid="84"/>
                                        </p:tgtEl>
                                        <p:attrNameLst>
                                          <p:attrName>style.visibility</p:attrName>
                                        </p:attrNameLst>
                                      </p:cBhvr>
                                      <p:to>
                                        <p:strVal val="hidden"/>
                                      </p:to>
                                    </p:set>
                                  </p:childTnLst>
                                </p:cTn>
                              </p:par>
                              <p:par>
                                <p:cTn id="654" presetID="1" presetClass="exit" presetSubtype="0" fill="hold" grpId="8" nodeType="withEffect">
                                  <p:stCondLst>
                                    <p:cond delay="0"/>
                                  </p:stCondLst>
                                  <p:childTnLst>
                                    <p:set>
                                      <p:cBhvr>
                                        <p:cTn id="655" dur="1" fill="hold">
                                          <p:stCondLst>
                                            <p:cond delay="0"/>
                                          </p:stCondLst>
                                        </p:cTn>
                                        <p:tgtEl>
                                          <p:spTgt spid="85"/>
                                        </p:tgtEl>
                                        <p:attrNameLst>
                                          <p:attrName>style.visibility</p:attrName>
                                        </p:attrNameLst>
                                      </p:cBhvr>
                                      <p:to>
                                        <p:strVal val="hidden"/>
                                      </p:to>
                                    </p:set>
                                  </p:childTnLst>
                                </p:cTn>
                              </p:par>
                              <p:par>
                                <p:cTn id="656" presetID="1" presetClass="exit" presetSubtype="0" fill="hold" grpId="8" nodeType="withEffect">
                                  <p:stCondLst>
                                    <p:cond delay="0"/>
                                  </p:stCondLst>
                                  <p:childTnLst>
                                    <p:set>
                                      <p:cBhvr>
                                        <p:cTn id="657" dur="1" fill="hold">
                                          <p:stCondLst>
                                            <p:cond delay="0"/>
                                          </p:stCondLst>
                                        </p:cTn>
                                        <p:tgtEl>
                                          <p:spTgt spid="86"/>
                                        </p:tgtEl>
                                        <p:attrNameLst>
                                          <p:attrName>style.visibility</p:attrName>
                                        </p:attrNameLst>
                                      </p:cBhvr>
                                      <p:to>
                                        <p:strVal val="hidden"/>
                                      </p:to>
                                    </p:set>
                                  </p:childTnLst>
                                </p:cTn>
                              </p:par>
                              <p:par>
                                <p:cTn id="658" presetID="1" presetClass="exit" presetSubtype="0" fill="hold" grpId="8" nodeType="withEffect">
                                  <p:stCondLst>
                                    <p:cond delay="0"/>
                                  </p:stCondLst>
                                  <p:childTnLst>
                                    <p:set>
                                      <p:cBhvr>
                                        <p:cTn id="659" dur="1" fill="hold">
                                          <p:stCondLst>
                                            <p:cond delay="0"/>
                                          </p:stCondLst>
                                        </p:cTn>
                                        <p:tgtEl>
                                          <p:spTgt spid="87"/>
                                        </p:tgtEl>
                                        <p:attrNameLst>
                                          <p:attrName>style.visibility</p:attrName>
                                        </p:attrNameLst>
                                      </p:cBhvr>
                                      <p:to>
                                        <p:strVal val="hidden"/>
                                      </p:to>
                                    </p:set>
                                  </p:childTnLst>
                                </p:cTn>
                              </p:par>
                              <p:par>
                                <p:cTn id="660" presetID="1" presetClass="exit" presetSubtype="0" fill="hold" grpId="8" nodeType="withEffect">
                                  <p:stCondLst>
                                    <p:cond delay="0"/>
                                  </p:stCondLst>
                                  <p:childTnLst>
                                    <p:set>
                                      <p:cBhvr>
                                        <p:cTn id="661" dur="1" fill="hold">
                                          <p:stCondLst>
                                            <p:cond delay="0"/>
                                          </p:stCondLst>
                                        </p:cTn>
                                        <p:tgtEl>
                                          <p:spTgt spid="88"/>
                                        </p:tgtEl>
                                        <p:attrNameLst>
                                          <p:attrName>style.visibility</p:attrName>
                                        </p:attrNameLst>
                                      </p:cBhvr>
                                      <p:to>
                                        <p:strVal val="hidden"/>
                                      </p:to>
                                    </p:set>
                                  </p:childTnLst>
                                </p:cTn>
                              </p:par>
                              <p:par>
                                <p:cTn id="662" presetID="1" presetClass="exit" presetSubtype="0" fill="hold" grpId="8" nodeType="withEffect">
                                  <p:stCondLst>
                                    <p:cond delay="0"/>
                                  </p:stCondLst>
                                  <p:childTnLst>
                                    <p:set>
                                      <p:cBhvr>
                                        <p:cTn id="663" dur="1" fill="hold">
                                          <p:stCondLst>
                                            <p:cond delay="0"/>
                                          </p:stCondLst>
                                        </p:cTn>
                                        <p:tgtEl>
                                          <p:spTgt spid="89"/>
                                        </p:tgtEl>
                                        <p:attrNameLst>
                                          <p:attrName>style.visibility</p:attrName>
                                        </p:attrNameLst>
                                      </p:cBhvr>
                                      <p:to>
                                        <p:strVal val="hidden"/>
                                      </p:to>
                                    </p:set>
                                  </p:childTnLst>
                                </p:cTn>
                              </p:par>
                              <p:par>
                                <p:cTn id="664" presetID="1" presetClass="exit" presetSubtype="0" fill="hold" grpId="8" nodeType="withEffect">
                                  <p:stCondLst>
                                    <p:cond delay="0"/>
                                  </p:stCondLst>
                                  <p:childTnLst>
                                    <p:set>
                                      <p:cBhvr>
                                        <p:cTn id="665" dur="1" fill="hold">
                                          <p:stCondLst>
                                            <p:cond delay="0"/>
                                          </p:stCondLst>
                                        </p:cTn>
                                        <p:tgtEl>
                                          <p:spTgt spid="90"/>
                                        </p:tgtEl>
                                        <p:attrNameLst>
                                          <p:attrName>style.visibility</p:attrName>
                                        </p:attrNameLst>
                                      </p:cBhvr>
                                      <p:to>
                                        <p:strVal val="hidden"/>
                                      </p:to>
                                    </p:set>
                                  </p:childTnLst>
                                </p:cTn>
                              </p:par>
                              <p:par>
                                <p:cTn id="666" presetID="1" presetClass="exit" presetSubtype="0" fill="hold" grpId="9" nodeType="withEffect">
                                  <p:stCondLst>
                                    <p:cond delay="0"/>
                                  </p:stCondLst>
                                  <p:childTnLst>
                                    <p:set>
                                      <p:cBhvr>
                                        <p:cTn id="667" dur="1" fill="hold">
                                          <p:stCondLst>
                                            <p:cond delay="0"/>
                                          </p:stCondLst>
                                        </p:cTn>
                                        <p:tgtEl>
                                          <p:spTgt spid="92"/>
                                        </p:tgtEl>
                                        <p:attrNameLst>
                                          <p:attrName>style.visibility</p:attrName>
                                        </p:attrNameLst>
                                      </p:cBhvr>
                                      <p:to>
                                        <p:strVal val="hidden"/>
                                      </p:to>
                                    </p:set>
                                  </p:childTnLst>
                                </p:cTn>
                              </p:par>
                            </p:childTnLst>
                          </p:cTn>
                        </p:par>
                      </p:childTnLst>
                    </p:cTn>
                  </p:par>
                  <p:par>
                    <p:cTn id="668" fill="hold">
                      <p:stCondLst>
                        <p:cond delay="indefinite"/>
                      </p:stCondLst>
                      <p:childTnLst>
                        <p:par>
                          <p:cTn id="669" fill="hold">
                            <p:stCondLst>
                              <p:cond delay="0"/>
                            </p:stCondLst>
                            <p:childTnLst>
                              <p:par>
                                <p:cTn id="670" presetID="1" presetClass="entr" presetSubtype="0" fill="hold" grpId="0" nodeType="clickEffect">
                                  <p:stCondLst>
                                    <p:cond delay="0"/>
                                  </p:stCondLst>
                                  <p:childTnLst>
                                    <p:set>
                                      <p:cBhvr>
                                        <p:cTn id="671" dur="1" fill="hold">
                                          <p:stCondLst>
                                            <p:cond delay="0"/>
                                          </p:stCondLst>
                                        </p:cTn>
                                        <p:tgtEl>
                                          <p:spTgt spid="92"/>
                                        </p:tgtEl>
                                        <p:attrNameLst>
                                          <p:attrName>style.visibility</p:attrName>
                                        </p:attrNameLst>
                                      </p:cBhvr>
                                      <p:to>
                                        <p:strVal val="visible"/>
                                      </p:to>
                                    </p:set>
                                  </p:childTnLst>
                                </p:cTn>
                              </p:par>
                              <p:par>
                                <p:cTn id="672" presetID="1" presetClass="exit" presetSubtype="0" fill="hold" grpId="9" nodeType="withEffect">
                                  <p:stCondLst>
                                    <p:cond delay="0"/>
                                  </p:stCondLst>
                                  <p:childTnLst>
                                    <p:set>
                                      <p:cBhvr>
                                        <p:cTn id="673" dur="1" fill="hold">
                                          <p:stCondLst>
                                            <p:cond delay="0"/>
                                          </p:stCondLst>
                                        </p:cTn>
                                        <p:tgtEl>
                                          <p:spTgt spid="83"/>
                                        </p:tgtEl>
                                        <p:attrNameLst>
                                          <p:attrName>style.visibility</p:attrName>
                                        </p:attrNameLst>
                                      </p:cBhvr>
                                      <p:to>
                                        <p:strVal val="hidden"/>
                                      </p:to>
                                    </p:set>
                                  </p:childTnLst>
                                </p:cTn>
                              </p:par>
                              <p:par>
                                <p:cTn id="674" presetID="1" presetClass="exit" presetSubtype="0" fill="hold" grpId="9" nodeType="withEffect">
                                  <p:stCondLst>
                                    <p:cond delay="0"/>
                                  </p:stCondLst>
                                  <p:childTnLst>
                                    <p:set>
                                      <p:cBhvr>
                                        <p:cTn id="675" dur="1" fill="hold">
                                          <p:stCondLst>
                                            <p:cond delay="0"/>
                                          </p:stCondLst>
                                        </p:cTn>
                                        <p:tgtEl>
                                          <p:spTgt spid="84"/>
                                        </p:tgtEl>
                                        <p:attrNameLst>
                                          <p:attrName>style.visibility</p:attrName>
                                        </p:attrNameLst>
                                      </p:cBhvr>
                                      <p:to>
                                        <p:strVal val="hidden"/>
                                      </p:to>
                                    </p:set>
                                  </p:childTnLst>
                                </p:cTn>
                              </p:par>
                              <p:par>
                                <p:cTn id="676" presetID="1" presetClass="exit" presetSubtype="0" fill="hold" grpId="9" nodeType="withEffect">
                                  <p:stCondLst>
                                    <p:cond delay="0"/>
                                  </p:stCondLst>
                                  <p:childTnLst>
                                    <p:set>
                                      <p:cBhvr>
                                        <p:cTn id="677" dur="1" fill="hold">
                                          <p:stCondLst>
                                            <p:cond delay="0"/>
                                          </p:stCondLst>
                                        </p:cTn>
                                        <p:tgtEl>
                                          <p:spTgt spid="85"/>
                                        </p:tgtEl>
                                        <p:attrNameLst>
                                          <p:attrName>style.visibility</p:attrName>
                                        </p:attrNameLst>
                                      </p:cBhvr>
                                      <p:to>
                                        <p:strVal val="hidden"/>
                                      </p:to>
                                    </p:set>
                                  </p:childTnLst>
                                </p:cTn>
                              </p:par>
                              <p:par>
                                <p:cTn id="678" presetID="1" presetClass="exit" presetSubtype="0" fill="hold" grpId="9" nodeType="withEffect">
                                  <p:stCondLst>
                                    <p:cond delay="0"/>
                                  </p:stCondLst>
                                  <p:childTnLst>
                                    <p:set>
                                      <p:cBhvr>
                                        <p:cTn id="679" dur="1" fill="hold">
                                          <p:stCondLst>
                                            <p:cond delay="0"/>
                                          </p:stCondLst>
                                        </p:cTn>
                                        <p:tgtEl>
                                          <p:spTgt spid="86"/>
                                        </p:tgtEl>
                                        <p:attrNameLst>
                                          <p:attrName>style.visibility</p:attrName>
                                        </p:attrNameLst>
                                      </p:cBhvr>
                                      <p:to>
                                        <p:strVal val="hidden"/>
                                      </p:to>
                                    </p:set>
                                  </p:childTnLst>
                                </p:cTn>
                              </p:par>
                              <p:par>
                                <p:cTn id="680" presetID="1" presetClass="exit" presetSubtype="0" fill="hold" grpId="9" nodeType="withEffect">
                                  <p:stCondLst>
                                    <p:cond delay="0"/>
                                  </p:stCondLst>
                                  <p:childTnLst>
                                    <p:set>
                                      <p:cBhvr>
                                        <p:cTn id="681" dur="1" fill="hold">
                                          <p:stCondLst>
                                            <p:cond delay="0"/>
                                          </p:stCondLst>
                                        </p:cTn>
                                        <p:tgtEl>
                                          <p:spTgt spid="87"/>
                                        </p:tgtEl>
                                        <p:attrNameLst>
                                          <p:attrName>style.visibility</p:attrName>
                                        </p:attrNameLst>
                                      </p:cBhvr>
                                      <p:to>
                                        <p:strVal val="hidden"/>
                                      </p:to>
                                    </p:set>
                                  </p:childTnLst>
                                </p:cTn>
                              </p:par>
                              <p:par>
                                <p:cTn id="682" presetID="1" presetClass="exit" presetSubtype="0" fill="hold" grpId="9" nodeType="withEffect">
                                  <p:stCondLst>
                                    <p:cond delay="0"/>
                                  </p:stCondLst>
                                  <p:childTnLst>
                                    <p:set>
                                      <p:cBhvr>
                                        <p:cTn id="683" dur="1" fill="hold">
                                          <p:stCondLst>
                                            <p:cond delay="0"/>
                                          </p:stCondLst>
                                        </p:cTn>
                                        <p:tgtEl>
                                          <p:spTgt spid="88"/>
                                        </p:tgtEl>
                                        <p:attrNameLst>
                                          <p:attrName>style.visibility</p:attrName>
                                        </p:attrNameLst>
                                      </p:cBhvr>
                                      <p:to>
                                        <p:strVal val="hidden"/>
                                      </p:to>
                                    </p:set>
                                  </p:childTnLst>
                                </p:cTn>
                              </p:par>
                              <p:par>
                                <p:cTn id="684" presetID="1" presetClass="exit" presetSubtype="0" fill="hold" grpId="9" nodeType="withEffect">
                                  <p:stCondLst>
                                    <p:cond delay="0"/>
                                  </p:stCondLst>
                                  <p:childTnLst>
                                    <p:set>
                                      <p:cBhvr>
                                        <p:cTn id="685" dur="1" fill="hold">
                                          <p:stCondLst>
                                            <p:cond delay="0"/>
                                          </p:stCondLst>
                                        </p:cTn>
                                        <p:tgtEl>
                                          <p:spTgt spid="89"/>
                                        </p:tgtEl>
                                        <p:attrNameLst>
                                          <p:attrName>style.visibility</p:attrName>
                                        </p:attrNameLst>
                                      </p:cBhvr>
                                      <p:to>
                                        <p:strVal val="hidden"/>
                                      </p:to>
                                    </p:set>
                                  </p:childTnLst>
                                </p:cTn>
                              </p:par>
                              <p:par>
                                <p:cTn id="686" presetID="1" presetClass="exit" presetSubtype="0" fill="hold" grpId="9" nodeType="withEffect">
                                  <p:stCondLst>
                                    <p:cond delay="0"/>
                                  </p:stCondLst>
                                  <p:childTnLst>
                                    <p:set>
                                      <p:cBhvr>
                                        <p:cTn id="687" dur="1" fill="hold">
                                          <p:stCondLst>
                                            <p:cond delay="0"/>
                                          </p:stCondLst>
                                        </p:cTn>
                                        <p:tgtEl>
                                          <p:spTgt spid="90"/>
                                        </p:tgtEl>
                                        <p:attrNameLst>
                                          <p:attrName>style.visibility</p:attrName>
                                        </p:attrNameLst>
                                      </p:cBhvr>
                                      <p:to>
                                        <p:strVal val="hidden"/>
                                      </p:to>
                                    </p:set>
                                  </p:childTnLst>
                                </p:cTn>
                              </p:par>
                              <p:par>
                                <p:cTn id="688" presetID="1" presetClass="exit" presetSubtype="0" fill="hold" grpId="9" nodeType="withEffect">
                                  <p:stCondLst>
                                    <p:cond delay="0"/>
                                  </p:stCondLst>
                                  <p:childTnLst>
                                    <p:set>
                                      <p:cBhvr>
                                        <p:cTn id="689"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90" restart="whenNotActive" fill="hold" evtFilter="cancelBubble" nodeType="interactiveSeq">
                <p:stCondLst>
                  <p:cond evt="onClick" delay="0">
                    <p:tgtEl>
                      <p:spTgt spid="104"/>
                    </p:tgtEl>
                  </p:cond>
                </p:stCondLst>
                <p:endSync evt="end" delay="0">
                  <p:rtn val="all"/>
                </p:endSync>
                <p:childTnLst>
                  <p:par>
                    <p:cTn id="691" fill="hold">
                      <p:stCondLst>
                        <p:cond delay="0"/>
                      </p:stCondLst>
                      <p:childTnLst>
                        <p:par>
                          <p:cTn id="692" fill="hold">
                            <p:stCondLst>
                              <p:cond delay="0"/>
                            </p:stCondLst>
                            <p:childTnLst>
                              <p:par>
                                <p:cTn id="693" presetID="1" presetClass="entr" presetSubtype="0" fill="hold" grpId="0" nodeType="clickEffect">
                                  <p:stCondLst>
                                    <p:cond delay="0"/>
                                  </p:stCondLst>
                                  <p:childTnLst>
                                    <p:set>
                                      <p:cBhvr>
                                        <p:cTn id="694" dur="1" fill="hold">
                                          <p:stCondLst>
                                            <p:cond delay="0"/>
                                          </p:stCondLst>
                                        </p:cTn>
                                        <p:tgtEl>
                                          <p:spTgt spid="94"/>
                                        </p:tgtEl>
                                        <p:attrNameLst>
                                          <p:attrName>style.visibility</p:attrName>
                                        </p:attrNameLst>
                                      </p:cBhvr>
                                      <p:to>
                                        <p:strVal val="visible"/>
                                      </p:to>
                                    </p:set>
                                  </p:childTnLst>
                                </p:cTn>
                              </p:par>
                              <p:par>
                                <p:cTn id="695" presetID="1" presetClass="exit" presetSubtype="0" fill="hold" grpId="1" nodeType="withEffect">
                                  <p:stCondLst>
                                    <p:cond delay="0"/>
                                  </p:stCondLst>
                                  <p:childTnLst>
                                    <p:set>
                                      <p:cBhvr>
                                        <p:cTn id="696" dur="1" fill="hold">
                                          <p:stCondLst>
                                            <p:cond delay="0"/>
                                          </p:stCondLst>
                                        </p:cTn>
                                        <p:tgtEl>
                                          <p:spTgt spid="96"/>
                                        </p:tgtEl>
                                        <p:attrNameLst>
                                          <p:attrName>style.visibility</p:attrName>
                                        </p:attrNameLst>
                                      </p:cBhvr>
                                      <p:to>
                                        <p:strVal val="hidden"/>
                                      </p:to>
                                    </p:set>
                                  </p:childTnLst>
                                </p:cTn>
                              </p:par>
                              <p:par>
                                <p:cTn id="697" presetID="1" presetClass="exit" presetSubtype="0" fill="hold" grpId="1" nodeType="withEffect">
                                  <p:stCondLst>
                                    <p:cond delay="0"/>
                                  </p:stCondLst>
                                  <p:childTnLst>
                                    <p:set>
                                      <p:cBhvr>
                                        <p:cTn id="698" dur="1" fill="hold">
                                          <p:stCondLst>
                                            <p:cond delay="0"/>
                                          </p:stCondLst>
                                        </p:cTn>
                                        <p:tgtEl>
                                          <p:spTgt spid="97"/>
                                        </p:tgtEl>
                                        <p:attrNameLst>
                                          <p:attrName>style.visibility</p:attrName>
                                        </p:attrNameLst>
                                      </p:cBhvr>
                                      <p:to>
                                        <p:strVal val="hidden"/>
                                      </p:to>
                                    </p:set>
                                  </p:childTnLst>
                                </p:cTn>
                              </p:par>
                              <p:par>
                                <p:cTn id="699" presetID="1" presetClass="exit" presetSubtype="0" fill="hold" grpId="1" nodeType="withEffect">
                                  <p:stCondLst>
                                    <p:cond delay="0"/>
                                  </p:stCondLst>
                                  <p:childTnLst>
                                    <p:set>
                                      <p:cBhvr>
                                        <p:cTn id="700" dur="1" fill="hold">
                                          <p:stCondLst>
                                            <p:cond delay="0"/>
                                          </p:stCondLst>
                                        </p:cTn>
                                        <p:tgtEl>
                                          <p:spTgt spid="98"/>
                                        </p:tgtEl>
                                        <p:attrNameLst>
                                          <p:attrName>style.visibility</p:attrName>
                                        </p:attrNameLst>
                                      </p:cBhvr>
                                      <p:to>
                                        <p:strVal val="hidden"/>
                                      </p:to>
                                    </p:set>
                                  </p:childTnLst>
                                </p:cTn>
                              </p:par>
                              <p:par>
                                <p:cTn id="701" presetID="1" presetClass="exit" presetSubtype="0" fill="hold" grpId="1" nodeType="withEffect">
                                  <p:stCondLst>
                                    <p:cond delay="0"/>
                                  </p:stCondLst>
                                  <p:childTnLst>
                                    <p:set>
                                      <p:cBhvr>
                                        <p:cTn id="702" dur="1" fill="hold">
                                          <p:stCondLst>
                                            <p:cond delay="0"/>
                                          </p:stCondLst>
                                        </p:cTn>
                                        <p:tgtEl>
                                          <p:spTgt spid="99"/>
                                        </p:tgtEl>
                                        <p:attrNameLst>
                                          <p:attrName>style.visibility</p:attrName>
                                        </p:attrNameLst>
                                      </p:cBhvr>
                                      <p:to>
                                        <p:strVal val="hidden"/>
                                      </p:to>
                                    </p:set>
                                  </p:childTnLst>
                                </p:cTn>
                              </p:par>
                              <p:par>
                                <p:cTn id="703" presetID="1" presetClass="exit" presetSubtype="0" fill="hold" grpId="1" nodeType="withEffect">
                                  <p:stCondLst>
                                    <p:cond delay="0"/>
                                  </p:stCondLst>
                                  <p:childTnLst>
                                    <p:set>
                                      <p:cBhvr>
                                        <p:cTn id="704" dur="1" fill="hold">
                                          <p:stCondLst>
                                            <p:cond delay="0"/>
                                          </p:stCondLst>
                                        </p:cTn>
                                        <p:tgtEl>
                                          <p:spTgt spid="100"/>
                                        </p:tgtEl>
                                        <p:attrNameLst>
                                          <p:attrName>style.visibility</p:attrName>
                                        </p:attrNameLst>
                                      </p:cBhvr>
                                      <p:to>
                                        <p:strVal val="hidden"/>
                                      </p:to>
                                    </p:set>
                                  </p:childTnLst>
                                </p:cTn>
                              </p:par>
                              <p:par>
                                <p:cTn id="705" presetID="1" presetClass="exit" presetSubtype="0" fill="hold" grpId="1" nodeType="withEffect">
                                  <p:stCondLst>
                                    <p:cond delay="0"/>
                                  </p:stCondLst>
                                  <p:childTnLst>
                                    <p:set>
                                      <p:cBhvr>
                                        <p:cTn id="706" dur="1" fill="hold">
                                          <p:stCondLst>
                                            <p:cond delay="0"/>
                                          </p:stCondLst>
                                        </p:cTn>
                                        <p:tgtEl>
                                          <p:spTgt spid="101"/>
                                        </p:tgtEl>
                                        <p:attrNameLst>
                                          <p:attrName>style.visibility</p:attrName>
                                        </p:attrNameLst>
                                      </p:cBhvr>
                                      <p:to>
                                        <p:strVal val="hidden"/>
                                      </p:to>
                                    </p:set>
                                  </p:childTnLst>
                                </p:cTn>
                              </p:par>
                              <p:par>
                                <p:cTn id="707" presetID="1" presetClass="exit" presetSubtype="0" fill="hold" grpId="1" nodeType="withEffect">
                                  <p:stCondLst>
                                    <p:cond delay="0"/>
                                  </p:stCondLst>
                                  <p:childTnLst>
                                    <p:set>
                                      <p:cBhvr>
                                        <p:cTn id="708" dur="1" fill="hold">
                                          <p:stCondLst>
                                            <p:cond delay="0"/>
                                          </p:stCondLst>
                                        </p:cTn>
                                        <p:tgtEl>
                                          <p:spTgt spid="102"/>
                                        </p:tgtEl>
                                        <p:attrNameLst>
                                          <p:attrName>style.visibility</p:attrName>
                                        </p:attrNameLst>
                                      </p:cBhvr>
                                      <p:to>
                                        <p:strVal val="hidden"/>
                                      </p:to>
                                    </p:set>
                                  </p:childTnLst>
                                </p:cTn>
                              </p:par>
                              <p:par>
                                <p:cTn id="709" presetID="1" presetClass="exit" presetSubtype="0" fill="hold" grpId="1" nodeType="withEffect">
                                  <p:stCondLst>
                                    <p:cond delay="0"/>
                                  </p:stCondLst>
                                  <p:childTnLst>
                                    <p:set>
                                      <p:cBhvr>
                                        <p:cTn id="710" dur="1" fill="hold">
                                          <p:stCondLst>
                                            <p:cond delay="0"/>
                                          </p:stCondLst>
                                        </p:cTn>
                                        <p:tgtEl>
                                          <p:spTgt spid="103"/>
                                        </p:tgtEl>
                                        <p:attrNameLst>
                                          <p:attrName>style.visibility</p:attrName>
                                        </p:attrNameLst>
                                      </p:cBhvr>
                                      <p:to>
                                        <p:strVal val="hidden"/>
                                      </p:to>
                                    </p:set>
                                  </p:childTnLst>
                                </p:cTn>
                              </p:par>
                              <p:par>
                                <p:cTn id="711" presetID="1" presetClass="exit" presetSubtype="0" fill="hold" grpId="1" nodeType="withEffect">
                                  <p:stCondLst>
                                    <p:cond delay="0"/>
                                  </p:stCondLst>
                                  <p:childTnLst>
                                    <p:set>
                                      <p:cBhvr>
                                        <p:cTn id="712" dur="1" fill="hold">
                                          <p:stCondLst>
                                            <p:cond delay="0"/>
                                          </p:stCondLst>
                                        </p:cTn>
                                        <p:tgtEl>
                                          <p:spTgt spid="95"/>
                                        </p:tgtEl>
                                        <p:attrNameLst>
                                          <p:attrName>style.visibility</p:attrName>
                                        </p:attrNameLst>
                                      </p:cBhvr>
                                      <p:to>
                                        <p:strVal val="hidden"/>
                                      </p:to>
                                    </p:set>
                                  </p:childTnLst>
                                </p:cTn>
                              </p:par>
                            </p:childTnLst>
                          </p:cTn>
                        </p:par>
                      </p:childTnLst>
                    </p:cTn>
                  </p:par>
                  <p:par>
                    <p:cTn id="713" fill="hold">
                      <p:stCondLst>
                        <p:cond delay="indefinite"/>
                      </p:stCondLst>
                      <p:childTnLst>
                        <p:par>
                          <p:cTn id="714" fill="hold">
                            <p:stCondLst>
                              <p:cond delay="0"/>
                            </p:stCondLst>
                            <p:childTnLst>
                              <p:par>
                                <p:cTn id="715" presetID="1" presetClass="entr" presetSubtype="0" fill="hold" grpId="0" nodeType="clickEffect">
                                  <p:stCondLst>
                                    <p:cond delay="0"/>
                                  </p:stCondLst>
                                  <p:childTnLst>
                                    <p:set>
                                      <p:cBhvr>
                                        <p:cTn id="716" dur="1" fill="hold">
                                          <p:stCondLst>
                                            <p:cond delay="0"/>
                                          </p:stCondLst>
                                        </p:cTn>
                                        <p:tgtEl>
                                          <p:spTgt spid="95"/>
                                        </p:tgtEl>
                                        <p:attrNameLst>
                                          <p:attrName>style.visibility</p:attrName>
                                        </p:attrNameLst>
                                      </p:cBhvr>
                                      <p:to>
                                        <p:strVal val="visible"/>
                                      </p:to>
                                    </p:set>
                                  </p:childTnLst>
                                </p:cTn>
                              </p:par>
                              <p:par>
                                <p:cTn id="717" presetID="1" presetClass="exit" presetSubtype="0" fill="hold" grpId="1" nodeType="withEffect">
                                  <p:stCondLst>
                                    <p:cond delay="0"/>
                                  </p:stCondLst>
                                  <p:childTnLst>
                                    <p:set>
                                      <p:cBhvr>
                                        <p:cTn id="718" dur="1" fill="hold">
                                          <p:stCondLst>
                                            <p:cond delay="0"/>
                                          </p:stCondLst>
                                        </p:cTn>
                                        <p:tgtEl>
                                          <p:spTgt spid="94"/>
                                        </p:tgtEl>
                                        <p:attrNameLst>
                                          <p:attrName>style.visibility</p:attrName>
                                        </p:attrNameLst>
                                      </p:cBhvr>
                                      <p:to>
                                        <p:strVal val="hidden"/>
                                      </p:to>
                                    </p:set>
                                  </p:childTnLst>
                                </p:cTn>
                              </p:par>
                              <p:par>
                                <p:cTn id="719" presetID="1" presetClass="exit" presetSubtype="0" fill="hold" grpId="2" nodeType="withEffect">
                                  <p:stCondLst>
                                    <p:cond delay="0"/>
                                  </p:stCondLst>
                                  <p:childTnLst>
                                    <p:set>
                                      <p:cBhvr>
                                        <p:cTn id="720" dur="1" fill="hold">
                                          <p:stCondLst>
                                            <p:cond delay="0"/>
                                          </p:stCondLst>
                                        </p:cTn>
                                        <p:tgtEl>
                                          <p:spTgt spid="96"/>
                                        </p:tgtEl>
                                        <p:attrNameLst>
                                          <p:attrName>style.visibility</p:attrName>
                                        </p:attrNameLst>
                                      </p:cBhvr>
                                      <p:to>
                                        <p:strVal val="hidden"/>
                                      </p:to>
                                    </p:set>
                                  </p:childTnLst>
                                </p:cTn>
                              </p:par>
                              <p:par>
                                <p:cTn id="721" presetID="1" presetClass="exit" presetSubtype="0" fill="hold" grpId="2" nodeType="withEffect">
                                  <p:stCondLst>
                                    <p:cond delay="0"/>
                                  </p:stCondLst>
                                  <p:childTnLst>
                                    <p:set>
                                      <p:cBhvr>
                                        <p:cTn id="722" dur="1" fill="hold">
                                          <p:stCondLst>
                                            <p:cond delay="0"/>
                                          </p:stCondLst>
                                        </p:cTn>
                                        <p:tgtEl>
                                          <p:spTgt spid="97"/>
                                        </p:tgtEl>
                                        <p:attrNameLst>
                                          <p:attrName>style.visibility</p:attrName>
                                        </p:attrNameLst>
                                      </p:cBhvr>
                                      <p:to>
                                        <p:strVal val="hidden"/>
                                      </p:to>
                                    </p:set>
                                  </p:childTnLst>
                                </p:cTn>
                              </p:par>
                              <p:par>
                                <p:cTn id="723" presetID="1" presetClass="exit" presetSubtype="0" fill="hold" grpId="2" nodeType="withEffect">
                                  <p:stCondLst>
                                    <p:cond delay="0"/>
                                  </p:stCondLst>
                                  <p:childTnLst>
                                    <p:set>
                                      <p:cBhvr>
                                        <p:cTn id="724" dur="1" fill="hold">
                                          <p:stCondLst>
                                            <p:cond delay="0"/>
                                          </p:stCondLst>
                                        </p:cTn>
                                        <p:tgtEl>
                                          <p:spTgt spid="98"/>
                                        </p:tgtEl>
                                        <p:attrNameLst>
                                          <p:attrName>style.visibility</p:attrName>
                                        </p:attrNameLst>
                                      </p:cBhvr>
                                      <p:to>
                                        <p:strVal val="hidden"/>
                                      </p:to>
                                    </p:set>
                                  </p:childTnLst>
                                </p:cTn>
                              </p:par>
                              <p:par>
                                <p:cTn id="725" presetID="1" presetClass="exit" presetSubtype="0" fill="hold" grpId="2" nodeType="withEffect">
                                  <p:stCondLst>
                                    <p:cond delay="0"/>
                                  </p:stCondLst>
                                  <p:childTnLst>
                                    <p:set>
                                      <p:cBhvr>
                                        <p:cTn id="726" dur="1" fill="hold">
                                          <p:stCondLst>
                                            <p:cond delay="0"/>
                                          </p:stCondLst>
                                        </p:cTn>
                                        <p:tgtEl>
                                          <p:spTgt spid="99"/>
                                        </p:tgtEl>
                                        <p:attrNameLst>
                                          <p:attrName>style.visibility</p:attrName>
                                        </p:attrNameLst>
                                      </p:cBhvr>
                                      <p:to>
                                        <p:strVal val="hidden"/>
                                      </p:to>
                                    </p:set>
                                  </p:childTnLst>
                                </p:cTn>
                              </p:par>
                              <p:par>
                                <p:cTn id="727" presetID="1" presetClass="exit" presetSubtype="0" fill="hold" grpId="2" nodeType="withEffect">
                                  <p:stCondLst>
                                    <p:cond delay="0"/>
                                  </p:stCondLst>
                                  <p:childTnLst>
                                    <p:set>
                                      <p:cBhvr>
                                        <p:cTn id="728" dur="1" fill="hold">
                                          <p:stCondLst>
                                            <p:cond delay="0"/>
                                          </p:stCondLst>
                                        </p:cTn>
                                        <p:tgtEl>
                                          <p:spTgt spid="100"/>
                                        </p:tgtEl>
                                        <p:attrNameLst>
                                          <p:attrName>style.visibility</p:attrName>
                                        </p:attrNameLst>
                                      </p:cBhvr>
                                      <p:to>
                                        <p:strVal val="hidden"/>
                                      </p:to>
                                    </p:set>
                                  </p:childTnLst>
                                </p:cTn>
                              </p:par>
                              <p:par>
                                <p:cTn id="729" presetID="1" presetClass="exit" presetSubtype="0" fill="hold" grpId="2" nodeType="withEffect">
                                  <p:stCondLst>
                                    <p:cond delay="0"/>
                                  </p:stCondLst>
                                  <p:childTnLst>
                                    <p:set>
                                      <p:cBhvr>
                                        <p:cTn id="730" dur="1" fill="hold">
                                          <p:stCondLst>
                                            <p:cond delay="0"/>
                                          </p:stCondLst>
                                        </p:cTn>
                                        <p:tgtEl>
                                          <p:spTgt spid="101"/>
                                        </p:tgtEl>
                                        <p:attrNameLst>
                                          <p:attrName>style.visibility</p:attrName>
                                        </p:attrNameLst>
                                      </p:cBhvr>
                                      <p:to>
                                        <p:strVal val="hidden"/>
                                      </p:to>
                                    </p:set>
                                  </p:childTnLst>
                                </p:cTn>
                              </p:par>
                              <p:par>
                                <p:cTn id="731" presetID="1" presetClass="exit" presetSubtype="0" fill="hold" grpId="2" nodeType="withEffect">
                                  <p:stCondLst>
                                    <p:cond delay="0"/>
                                  </p:stCondLst>
                                  <p:childTnLst>
                                    <p:set>
                                      <p:cBhvr>
                                        <p:cTn id="732" dur="1" fill="hold">
                                          <p:stCondLst>
                                            <p:cond delay="0"/>
                                          </p:stCondLst>
                                        </p:cTn>
                                        <p:tgtEl>
                                          <p:spTgt spid="102"/>
                                        </p:tgtEl>
                                        <p:attrNameLst>
                                          <p:attrName>style.visibility</p:attrName>
                                        </p:attrNameLst>
                                      </p:cBhvr>
                                      <p:to>
                                        <p:strVal val="hidden"/>
                                      </p:to>
                                    </p:set>
                                  </p:childTnLst>
                                </p:cTn>
                              </p:par>
                              <p:par>
                                <p:cTn id="733" presetID="1" presetClass="exit" presetSubtype="0" fill="hold" grpId="2" nodeType="withEffect">
                                  <p:stCondLst>
                                    <p:cond delay="0"/>
                                  </p:stCondLst>
                                  <p:childTnLst>
                                    <p:set>
                                      <p:cBhvr>
                                        <p:cTn id="734" dur="1" fill="hold">
                                          <p:stCondLst>
                                            <p:cond delay="0"/>
                                          </p:stCondLst>
                                        </p:cTn>
                                        <p:tgtEl>
                                          <p:spTgt spid="103"/>
                                        </p:tgtEl>
                                        <p:attrNameLst>
                                          <p:attrName>style.visibility</p:attrName>
                                        </p:attrNameLst>
                                      </p:cBhvr>
                                      <p:to>
                                        <p:strVal val="hidden"/>
                                      </p:to>
                                    </p:set>
                                  </p:childTnLst>
                                </p:cTn>
                              </p:par>
                            </p:childTnLst>
                          </p:cTn>
                        </p:par>
                      </p:childTnLst>
                    </p:cTn>
                  </p:par>
                  <p:par>
                    <p:cTn id="735" fill="hold">
                      <p:stCondLst>
                        <p:cond delay="indefinite"/>
                      </p:stCondLst>
                      <p:childTnLst>
                        <p:par>
                          <p:cTn id="736" fill="hold">
                            <p:stCondLst>
                              <p:cond delay="0"/>
                            </p:stCondLst>
                            <p:childTnLst>
                              <p:par>
                                <p:cTn id="737" presetID="1" presetClass="entr" presetSubtype="0" fill="hold" grpId="0" nodeType="clickEffect">
                                  <p:stCondLst>
                                    <p:cond delay="0"/>
                                  </p:stCondLst>
                                  <p:childTnLst>
                                    <p:set>
                                      <p:cBhvr>
                                        <p:cTn id="738" dur="1" fill="hold">
                                          <p:stCondLst>
                                            <p:cond delay="0"/>
                                          </p:stCondLst>
                                        </p:cTn>
                                        <p:tgtEl>
                                          <p:spTgt spid="96"/>
                                        </p:tgtEl>
                                        <p:attrNameLst>
                                          <p:attrName>style.visibility</p:attrName>
                                        </p:attrNameLst>
                                      </p:cBhvr>
                                      <p:to>
                                        <p:strVal val="visible"/>
                                      </p:to>
                                    </p:set>
                                  </p:childTnLst>
                                </p:cTn>
                              </p:par>
                              <p:par>
                                <p:cTn id="739" presetID="1" presetClass="exit" presetSubtype="0" fill="hold" grpId="2" nodeType="withEffect">
                                  <p:stCondLst>
                                    <p:cond delay="0"/>
                                  </p:stCondLst>
                                  <p:childTnLst>
                                    <p:set>
                                      <p:cBhvr>
                                        <p:cTn id="740" dur="1" fill="hold">
                                          <p:stCondLst>
                                            <p:cond delay="0"/>
                                          </p:stCondLst>
                                        </p:cTn>
                                        <p:tgtEl>
                                          <p:spTgt spid="94"/>
                                        </p:tgtEl>
                                        <p:attrNameLst>
                                          <p:attrName>style.visibility</p:attrName>
                                        </p:attrNameLst>
                                      </p:cBhvr>
                                      <p:to>
                                        <p:strVal val="hidden"/>
                                      </p:to>
                                    </p:set>
                                  </p:childTnLst>
                                </p:cTn>
                              </p:par>
                              <p:par>
                                <p:cTn id="741" presetID="1" presetClass="exit" presetSubtype="0" fill="hold" grpId="2" nodeType="withEffect">
                                  <p:stCondLst>
                                    <p:cond delay="0"/>
                                  </p:stCondLst>
                                  <p:childTnLst>
                                    <p:set>
                                      <p:cBhvr>
                                        <p:cTn id="742" dur="1" fill="hold">
                                          <p:stCondLst>
                                            <p:cond delay="0"/>
                                          </p:stCondLst>
                                        </p:cTn>
                                        <p:tgtEl>
                                          <p:spTgt spid="95"/>
                                        </p:tgtEl>
                                        <p:attrNameLst>
                                          <p:attrName>style.visibility</p:attrName>
                                        </p:attrNameLst>
                                      </p:cBhvr>
                                      <p:to>
                                        <p:strVal val="hidden"/>
                                      </p:to>
                                    </p:set>
                                  </p:childTnLst>
                                </p:cTn>
                              </p:par>
                              <p:par>
                                <p:cTn id="743" presetID="1" presetClass="exit" presetSubtype="0" fill="hold" grpId="3" nodeType="withEffect">
                                  <p:stCondLst>
                                    <p:cond delay="0"/>
                                  </p:stCondLst>
                                  <p:childTnLst>
                                    <p:set>
                                      <p:cBhvr>
                                        <p:cTn id="744" dur="1" fill="hold">
                                          <p:stCondLst>
                                            <p:cond delay="0"/>
                                          </p:stCondLst>
                                        </p:cTn>
                                        <p:tgtEl>
                                          <p:spTgt spid="97"/>
                                        </p:tgtEl>
                                        <p:attrNameLst>
                                          <p:attrName>style.visibility</p:attrName>
                                        </p:attrNameLst>
                                      </p:cBhvr>
                                      <p:to>
                                        <p:strVal val="hidden"/>
                                      </p:to>
                                    </p:set>
                                  </p:childTnLst>
                                </p:cTn>
                              </p:par>
                              <p:par>
                                <p:cTn id="745" presetID="1" presetClass="exit" presetSubtype="0" fill="hold" grpId="3" nodeType="withEffect">
                                  <p:stCondLst>
                                    <p:cond delay="0"/>
                                  </p:stCondLst>
                                  <p:childTnLst>
                                    <p:set>
                                      <p:cBhvr>
                                        <p:cTn id="746" dur="1" fill="hold">
                                          <p:stCondLst>
                                            <p:cond delay="0"/>
                                          </p:stCondLst>
                                        </p:cTn>
                                        <p:tgtEl>
                                          <p:spTgt spid="98"/>
                                        </p:tgtEl>
                                        <p:attrNameLst>
                                          <p:attrName>style.visibility</p:attrName>
                                        </p:attrNameLst>
                                      </p:cBhvr>
                                      <p:to>
                                        <p:strVal val="hidden"/>
                                      </p:to>
                                    </p:set>
                                  </p:childTnLst>
                                </p:cTn>
                              </p:par>
                              <p:par>
                                <p:cTn id="747" presetID="1" presetClass="exit" presetSubtype="0" fill="hold" grpId="3" nodeType="withEffect">
                                  <p:stCondLst>
                                    <p:cond delay="0"/>
                                  </p:stCondLst>
                                  <p:childTnLst>
                                    <p:set>
                                      <p:cBhvr>
                                        <p:cTn id="748" dur="1" fill="hold">
                                          <p:stCondLst>
                                            <p:cond delay="0"/>
                                          </p:stCondLst>
                                        </p:cTn>
                                        <p:tgtEl>
                                          <p:spTgt spid="99"/>
                                        </p:tgtEl>
                                        <p:attrNameLst>
                                          <p:attrName>style.visibility</p:attrName>
                                        </p:attrNameLst>
                                      </p:cBhvr>
                                      <p:to>
                                        <p:strVal val="hidden"/>
                                      </p:to>
                                    </p:set>
                                  </p:childTnLst>
                                </p:cTn>
                              </p:par>
                              <p:par>
                                <p:cTn id="749" presetID="1" presetClass="exit" presetSubtype="0" fill="hold" grpId="3" nodeType="withEffect">
                                  <p:stCondLst>
                                    <p:cond delay="0"/>
                                  </p:stCondLst>
                                  <p:childTnLst>
                                    <p:set>
                                      <p:cBhvr>
                                        <p:cTn id="750" dur="1" fill="hold">
                                          <p:stCondLst>
                                            <p:cond delay="0"/>
                                          </p:stCondLst>
                                        </p:cTn>
                                        <p:tgtEl>
                                          <p:spTgt spid="100"/>
                                        </p:tgtEl>
                                        <p:attrNameLst>
                                          <p:attrName>style.visibility</p:attrName>
                                        </p:attrNameLst>
                                      </p:cBhvr>
                                      <p:to>
                                        <p:strVal val="hidden"/>
                                      </p:to>
                                    </p:set>
                                  </p:childTnLst>
                                </p:cTn>
                              </p:par>
                              <p:par>
                                <p:cTn id="751" presetID="1" presetClass="exit" presetSubtype="0" fill="hold" grpId="3" nodeType="withEffect">
                                  <p:stCondLst>
                                    <p:cond delay="0"/>
                                  </p:stCondLst>
                                  <p:childTnLst>
                                    <p:set>
                                      <p:cBhvr>
                                        <p:cTn id="752" dur="1" fill="hold">
                                          <p:stCondLst>
                                            <p:cond delay="0"/>
                                          </p:stCondLst>
                                        </p:cTn>
                                        <p:tgtEl>
                                          <p:spTgt spid="101"/>
                                        </p:tgtEl>
                                        <p:attrNameLst>
                                          <p:attrName>style.visibility</p:attrName>
                                        </p:attrNameLst>
                                      </p:cBhvr>
                                      <p:to>
                                        <p:strVal val="hidden"/>
                                      </p:to>
                                    </p:set>
                                  </p:childTnLst>
                                </p:cTn>
                              </p:par>
                              <p:par>
                                <p:cTn id="753" presetID="1" presetClass="exit" presetSubtype="0" fill="hold" grpId="3" nodeType="withEffect">
                                  <p:stCondLst>
                                    <p:cond delay="0"/>
                                  </p:stCondLst>
                                  <p:childTnLst>
                                    <p:set>
                                      <p:cBhvr>
                                        <p:cTn id="754" dur="1" fill="hold">
                                          <p:stCondLst>
                                            <p:cond delay="0"/>
                                          </p:stCondLst>
                                        </p:cTn>
                                        <p:tgtEl>
                                          <p:spTgt spid="102"/>
                                        </p:tgtEl>
                                        <p:attrNameLst>
                                          <p:attrName>style.visibility</p:attrName>
                                        </p:attrNameLst>
                                      </p:cBhvr>
                                      <p:to>
                                        <p:strVal val="hidden"/>
                                      </p:to>
                                    </p:set>
                                  </p:childTnLst>
                                </p:cTn>
                              </p:par>
                              <p:par>
                                <p:cTn id="755" presetID="1" presetClass="exit" presetSubtype="0" fill="hold" grpId="3" nodeType="withEffect">
                                  <p:stCondLst>
                                    <p:cond delay="0"/>
                                  </p:stCondLst>
                                  <p:childTnLst>
                                    <p:set>
                                      <p:cBhvr>
                                        <p:cTn id="756" dur="1" fill="hold">
                                          <p:stCondLst>
                                            <p:cond delay="0"/>
                                          </p:stCondLst>
                                        </p:cTn>
                                        <p:tgtEl>
                                          <p:spTgt spid="103"/>
                                        </p:tgtEl>
                                        <p:attrNameLst>
                                          <p:attrName>style.visibility</p:attrName>
                                        </p:attrNameLst>
                                      </p:cBhvr>
                                      <p:to>
                                        <p:strVal val="hidden"/>
                                      </p:to>
                                    </p:set>
                                  </p:childTnLst>
                                </p:cTn>
                              </p:par>
                            </p:childTnLst>
                          </p:cTn>
                        </p:par>
                      </p:childTnLst>
                    </p:cTn>
                  </p:par>
                  <p:par>
                    <p:cTn id="757" fill="hold">
                      <p:stCondLst>
                        <p:cond delay="indefinite"/>
                      </p:stCondLst>
                      <p:childTnLst>
                        <p:par>
                          <p:cTn id="758" fill="hold">
                            <p:stCondLst>
                              <p:cond delay="0"/>
                            </p:stCondLst>
                            <p:childTnLst>
                              <p:par>
                                <p:cTn id="759" presetID="1" presetClass="entr" presetSubtype="0" fill="hold" grpId="0" nodeType="clickEffect">
                                  <p:stCondLst>
                                    <p:cond delay="0"/>
                                  </p:stCondLst>
                                  <p:childTnLst>
                                    <p:set>
                                      <p:cBhvr>
                                        <p:cTn id="760" dur="1" fill="hold">
                                          <p:stCondLst>
                                            <p:cond delay="0"/>
                                          </p:stCondLst>
                                        </p:cTn>
                                        <p:tgtEl>
                                          <p:spTgt spid="97"/>
                                        </p:tgtEl>
                                        <p:attrNameLst>
                                          <p:attrName>style.visibility</p:attrName>
                                        </p:attrNameLst>
                                      </p:cBhvr>
                                      <p:to>
                                        <p:strVal val="visible"/>
                                      </p:to>
                                    </p:set>
                                  </p:childTnLst>
                                </p:cTn>
                              </p:par>
                              <p:par>
                                <p:cTn id="761" presetID="1" presetClass="exit" presetSubtype="0" fill="hold" grpId="3" nodeType="withEffect">
                                  <p:stCondLst>
                                    <p:cond delay="0"/>
                                  </p:stCondLst>
                                  <p:childTnLst>
                                    <p:set>
                                      <p:cBhvr>
                                        <p:cTn id="762" dur="1" fill="hold">
                                          <p:stCondLst>
                                            <p:cond delay="0"/>
                                          </p:stCondLst>
                                        </p:cTn>
                                        <p:tgtEl>
                                          <p:spTgt spid="94"/>
                                        </p:tgtEl>
                                        <p:attrNameLst>
                                          <p:attrName>style.visibility</p:attrName>
                                        </p:attrNameLst>
                                      </p:cBhvr>
                                      <p:to>
                                        <p:strVal val="hidden"/>
                                      </p:to>
                                    </p:set>
                                  </p:childTnLst>
                                </p:cTn>
                              </p:par>
                              <p:par>
                                <p:cTn id="763" presetID="1" presetClass="exit" presetSubtype="0" fill="hold" grpId="3" nodeType="withEffect">
                                  <p:stCondLst>
                                    <p:cond delay="0"/>
                                  </p:stCondLst>
                                  <p:childTnLst>
                                    <p:set>
                                      <p:cBhvr>
                                        <p:cTn id="764" dur="1" fill="hold">
                                          <p:stCondLst>
                                            <p:cond delay="0"/>
                                          </p:stCondLst>
                                        </p:cTn>
                                        <p:tgtEl>
                                          <p:spTgt spid="95"/>
                                        </p:tgtEl>
                                        <p:attrNameLst>
                                          <p:attrName>style.visibility</p:attrName>
                                        </p:attrNameLst>
                                      </p:cBhvr>
                                      <p:to>
                                        <p:strVal val="hidden"/>
                                      </p:to>
                                    </p:set>
                                  </p:childTnLst>
                                </p:cTn>
                              </p:par>
                              <p:par>
                                <p:cTn id="765" presetID="1" presetClass="exit" presetSubtype="0" fill="hold" grpId="3" nodeType="withEffect">
                                  <p:stCondLst>
                                    <p:cond delay="0"/>
                                  </p:stCondLst>
                                  <p:childTnLst>
                                    <p:set>
                                      <p:cBhvr>
                                        <p:cTn id="766" dur="1" fill="hold">
                                          <p:stCondLst>
                                            <p:cond delay="0"/>
                                          </p:stCondLst>
                                        </p:cTn>
                                        <p:tgtEl>
                                          <p:spTgt spid="96"/>
                                        </p:tgtEl>
                                        <p:attrNameLst>
                                          <p:attrName>style.visibility</p:attrName>
                                        </p:attrNameLst>
                                      </p:cBhvr>
                                      <p:to>
                                        <p:strVal val="hidden"/>
                                      </p:to>
                                    </p:set>
                                  </p:childTnLst>
                                </p:cTn>
                              </p:par>
                              <p:par>
                                <p:cTn id="767" presetID="1" presetClass="exit" presetSubtype="0" fill="hold" grpId="4" nodeType="withEffect">
                                  <p:stCondLst>
                                    <p:cond delay="0"/>
                                  </p:stCondLst>
                                  <p:childTnLst>
                                    <p:set>
                                      <p:cBhvr>
                                        <p:cTn id="768" dur="1" fill="hold">
                                          <p:stCondLst>
                                            <p:cond delay="0"/>
                                          </p:stCondLst>
                                        </p:cTn>
                                        <p:tgtEl>
                                          <p:spTgt spid="98"/>
                                        </p:tgtEl>
                                        <p:attrNameLst>
                                          <p:attrName>style.visibility</p:attrName>
                                        </p:attrNameLst>
                                      </p:cBhvr>
                                      <p:to>
                                        <p:strVal val="hidden"/>
                                      </p:to>
                                    </p:set>
                                  </p:childTnLst>
                                </p:cTn>
                              </p:par>
                              <p:par>
                                <p:cTn id="769" presetID="1" presetClass="exit" presetSubtype="0" fill="hold" grpId="4" nodeType="withEffect">
                                  <p:stCondLst>
                                    <p:cond delay="0"/>
                                  </p:stCondLst>
                                  <p:childTnLst>
                                    <p:set>
                                      <p:cBhvr>
                                        <p:cTn id="770" dur="1" fill="hold">
                                          <p:stCondLst>
                                            <p:cond delay="0"/>
                                          </p:stCondLst>
                                        </p:cTn>
                                        <p:tgtEl>
                                          <p:spTgt spid="99"/>
                                        </p:tgtEl>
                                        <p:attrNameLst>
                                          <p:attrName>style.visibility</p:attrName>
                                        </p:attrNameLst>
                                      </p:cBhvr>
                                      <p:to>
                                        <p:strVal val="hidden"/>
                                      </p:to>
                                    </p:set>
                                  </p:childTnLst>
                                </p:cTn>
                              </p:par>
                              <p:par>
                                <p:cTn id="771" presetID="1" presetClass="exit" presetSubtype="0" fill="hold" grpId="4" nodeType="withEffect">
                                  <p:stCondLst>
                                    <p:cond delay="0"/>
                                  </p:stCondLst>
                                  <p:childTnLst>
                                    <p:set>
                                      <p:cBhvr>
                                        <p:cTn id="772" dur="1" fill="hold">
                                          <p:stCondLst>
                                            <p:cond delay="0"/>
                                          </p:stCondLst>
                                        </p:cTn>
                                        <p:tgtEl>
                                          <p:spTgt spid="100"/>
                                        </p:tgtEl>
                                        <p:attrNameLst>
                                          <p:attrName>style.visibility</p:attrName>
                                        </p:attrNameLst>
                                      </p:cBhvr>
                                      <p:to>
                                        <p:strVal val="hidden"/>
                                      </p:to>
                                    </p:set>
                                  </p:childTnLst>
                                </p:cTn>
                              </p:par>
                              <p:par>
                                <p:cTn id="773" presetID="1" presetClass="exit" presetSubtype="0" fill="hold" grpId="4" nodeType="withEffect">
                                  <p:stCondLst>
                                    <p:cond delay="0"/>
                                  </p:stCondLst>
                                  <p:childTnLst>
                                    <p:set>
                                      <p:cBhvr>
                                        <p:cTn id="774" dur="1" fill="hold">
                                          <p:stCondLst>
                                            <p:cond delay="0"/>
                                          </p:stCondLst>
                                        </p:cTn>
                                        <p:tgtEl>
                                          <p:spTgt spid="101"/>
                                        </p:tgtEl>
                                        <p:attrNameLst>
                                          <p:attrName>style.visibility</p:attrName>
                                        </p:attrNameLst>
                                      </p:cBhvr>
                                      <p:to>
                                        <p:strVal val="hidden"/>
                                      </p:to>
                                    </p:set>
                                  </p:childTnLst>
                                </p:cTn>
                              </p:par>
                              <p:par>
                                <p:cTn id="775" presetID="1" presetClass="exit" presetSubtype="0" fill="hold" grpId="4" nodeType="withEffect">
                                  <p:stCondLst>
                                    <p:cond delay="0"/>
                                  </p:stCondLst>
                                  <p:childTnLst>
                                    <p:set>
                                      <p:cBhvr>
                                        <p:cTn id="776" dur="1" fill="hold">
                                          <p:stCondLst>
                                            <p:cond delay="0"/>
                                          </p:stCondLst>
                                        </p:cTn>
                                        <p:tgtEl>
                                          <p:spTgt spid="102"/>
                                        </p:tgtEl>
                                        <p:attrNameLst>
                                          <p:attrName>style.visibility</p:attrName>
                                        </p:attrNameLst>
                                      </p:cBhvr>
                                      <p:to>
                                        <p:strVal val="hidden"/>
                                      </p:to>
                                    </p:set>
                                  </p:childTnLst>
                                </p:cTn>
                              </p:par>
                              <p:par>
                                <p:cTn id="777" presetID="1" presetClass="exit" presetSubtype="0" fill="hold" grpId="4" nodeType="withEffect">
                                  <p:stCondLst>
                                    <p:cond delay="0"/>
                                  </p:stCondLst>
                                  <p:childTnLst>
                                    <p:set>
                                      <p:cBhvr>
                                        <p:cTn id="778" dur="1" fill="hold">
                                          <p:stCondLst>
                                            <p:cond delay="0"/>
                                          </p:stCondLst>
                                        </p:cTn>
                                        <p:tgtEl>
                                          <p:spTgt spid="103"/>
                                        </p:tgtEl>
                                        <p:attrNameLst>
                                          <p:attrName>style.visibility</p:attrName>
                                        </p:attrNameLst>
                                      </p:cBhvr>
                                      <p:to>
                                        <p:strVal val="hidden"/>
                                      </p:to>
                                    </p:set>
                                  </p:childTnLst>
                                </p:cTn>
                              </p:par>
                            </p:childTnLst>
                          </p:cTn>
                        </p:par>
                      </p:childTnLst>
                    </p:cTn>
                  </p:par>
                  <p:par>
                    <p:cTn id="779" fill="hold">
                      <p:stCondLst>
                        <p:cond delay="indefinite"/>
                      </p:stCondLst>
                      <p:childTnLst>
                        <p:par>
                          <p:cTn id="780" fill="hold">
                            <p:stCondLst>
                              <p:cond delay="0"/>
                            </p:stCondLst>
                            <p:childTnLst>
                              <p:par>
                                <p:cTn id="781" presetID="1" presetClass="entr" presetSubtype="0" fill="hold" grpId="0" nodeType="clickEffect">
                                  <p:stCondLst>
                                    <p:cond delay="0"/>
                                  </p:stCondLst>
                                  <p:childTnLst>
                                    <p:set>
                                      <p:cBhvr>
                                        <p:cTn id="782" dur="1" fill="hold">
                                          <p:stCondLst>
                                            <p:cond delay="0"/>
                                          </p:stCondLst>
                                        </p:cTn>
                                        <p:tgtEl>
                                          <p:spTgt spid="98"/>
                                        </p:tgtEl>
                                        <p:attrNameLst>
                                          <p:attrName>style.visibility</p:attrName>
                                        </p:attrNameLst>
                                      </p:cBhvr>
                                      <p:to>
                                        <p:strVal val="visible"/>
                                      </p:to>
                                    </p:set>
                                  </p:childTnLst>
                                </p:cTn>
                              </p:par>
                              <p:par>
                                <p:cTn id="783" presetID="1" presetClass="exit" presetSubtype="0" fill="hold" grpId="4" nodeType="withEffect">
                                  <p:stCondLst>
                                    <p:cond delay="0"/>
                                  </p:stCondLst>
                                  <p:childTnLst>
                                    <p:set>
                                      <p:cBhvr>
                                        <p:cTn id="784" dur="1" fill="hold">
                                          <p:stCondLst>
                                            <p:cond delay="0"/>
                                          </p:stCondLst>
                                        </p:cTn>
                                        <p:tgtEl>
                                          <p:spTgt spid="94"/>
                                        </p:tgtEl>
                                        <p:attrNameLst>
                                          <p:attrName>style.visibility</p:attrName>
                                        </p:attrNameLst>
                                      </p:cBhvr>
                                      <p:to>
                                        <p:strVal val="hidden"/>
                                      </p:to>
                                    </p:set>
                                  </p:childTnLst>
                                </p:cTn>
                              </p:par>
                              <p:par>
                                <p:cTn id="785" presetID="1" presetClass="exit" presetSubtype="0" fill="hold" grpId="4" nodeType="withEffect">
                                  <p:stCondLst>
                                    <p:cond delay="0"/>
                                  </p:stCondLst>
                                  <p:childTnLst>
                                    <p:set>
                                      <p:cBhvr>
                                        <p:cTn id="786" dur="1" fill="hold">
                                          <p:stCondLst>
                                            <p:cond delay="0"/>
                                          </p:stCondLst>
                                        </p:cTn>
                                        <p:tgtEl>
                                          <p:spTgt spid="95"/>
                                        </p:tgtEl>
                                        <p:attrNameLst>
                                          <p:attrName>style.visibility</p:attrName>
                                        </p:attrNameLst>
                                      </p:cBhvr>
                                      <p:to>
                                        <p:strVal val="hidden"/>
                                      </p:to>
                                    </p:set>
                                  </p:childTnLst>
                                </p:cTn>
                              </p:par>
                              <p:par>
                                <p:cTn id="787" presetID="1" presetClass="exit" presetSubtype="0" fill="hold" grpId="4" nodeType="withEffect">
                                  <p:stCondLst>
                                    <p:cond delay="0"/>
                                  </p:stCondLst>
                                  <p:childTnLst>
                                    <p:set>
                                      <p:cBhvr>
                                        <p:cTn id="788" dur="1" fill="hold">
                                          <p:stCondLst>
                                            <p:cond delay="0"/>
                                          </p:stCondLst>
                                        </p:cTn>
                                        <p:tgtEl>
                                          <p:spTgt spid="96"/>
                                        </p:tgtEl>
                                        <p:attrNameLst>
                                          <p:attrName>style.visibility</p:attrName>
                                        </p:attrNameLst>
                                      </p:cBhvr>
                                      <p:to>
                                        <p:strVal val="hidden"/>
                                      </p:to>
                                    </p:set>
                                  </p:childTnLst>
                                </p:cTn>
                              </p:par>
                              <p:par>
                                <p:cTn id="789" presetID="1" presetClass="exit" presetSubtype="0" fill="hold" grpId="4" nodeType="withEffect">
                                  <p:stCondLst>
                                    <p:cond delay="0"/>
                                  </p:stCondLst>
                                  <p:childTnLst>
                                    <p:set>
                                      <p:cBhvr>
                                        <p:cTn id="790" dur="1" fill="hold">
                                          <p:stCondLst>
                                            <p:cond delay="0"/>
                                          </p:stCondLst>
                                        </p:cTn>
                                        <p:tgtEl>
                                          <p:spTgt spid="97"/>
                                        </p:tgtEl>
                                        <p:attrNameLst>
                                          <p:attrName>style.visibility</p:attrName>
                                        </p:attrNameLst>
                                      </p:cBhvr>
                                      <p:to>
                                        <p:strVal val="hidden"/>
                                      </p:to>
                                    </p:set>
                                  </p:childTnLst>
                                </p:cTn>
                              </p:par>
                              <p:par>
                                <p:cTn id="791" presetID="1" presetClass="exit" presetSubtype="0" fill="hold" grpId="5" nodeType="withEffect">
                                  <p:stCondLst>
                                    <p:cond delay="0"/>
                                  </p:stCondLst>
                                  <p:childTnLst>
                                    <p:set>
                                      <p:cBhvr>
                                        <p:cTn id="792" dur="1" fill="hold">
                                          <p:stCondLst>
                                            <p:cond delay="0"/>
                                          </p:stCondLst>
                                        </p:cTn>
                                        <p:tgtEl>
                                          <p:spTgt spid="99"/>
                                        </p:tgtEl>
                                        <p:attrNameLst>
                                          <p:attrName>style.visibility</p:attrName>
                                        </p:attrNameLst>
                                      </p:cBhvr>
                                      <p:to>
                                        <p:strVal val="hidden"/>
                                      </p:to>
                                    </p:set>
                                  </p:childTnLst>
                                </p:cTn>
                              </p:par>
                              <p:par>
                                <p:cTn id="793" presetID="1" presetClass="exit" presetSubtype="0" fill="hold" grpId="5" nodeType="withEffect">
                                  <p:stCondLst>
                                    <p:cond delay="0"/>
                                  </p:stCondLst>
                                  <p:childTnLst>
                                    <p:set>
                                      <p:cBhvr>
                                        <p:cTn id="794" dur="1" fill="hold">
                                          <p:stCondLst>
                                            <p:cond delay="0"/>
                                          </p:stCondLst>
                                        </p:cTn>
                                        <p:tgtEl>
                                          <p:spTgt spid="100"/>
                                        </p:tgtEl>
                                        <p:attrNameLst>
                                          <p:attrName>style.visibility</p:attrName>
                                        </p:attrNameLst>
                                      </p:cBhvr>
                                      <p:to>
                                        <p:strVal val="hidden"/>
                                      </p:to>
                                    </p:set>
                                  </p:childTnLst>
                                </p:cTn>
                              </p:par>
                              <p:par>
                                <p:cTn id="795" presetID="1" presetClass="exit" presetSubtype="0" fill="hold" grpId="5" nodeType="withEffect">
                                  <p:stCondLst>
                                    <p:cond delay="0"/>
                                  </p:stCondLst>
                                  <p:childTnLst>
                                    <p:set>
                                      <p:cBhvr>
                                        <p:cTn id="796" dur="1" fill="hold">
                                          <p:stCondLst>
                                            <p:cond delay="0"/>
                                          </p:stCondLst>
                                        </p:cTn>
                                        <p:tgtEl>
                                          <p:spTgt spid="101"/>
                                        </p:tgtEl>
                                        <p:attrNameLst>
                                          <p:attrName>style.visibility</p:attrName>
                                        </p:attrNameLst>
                                      </p:cBhvr>
                                      <p:to>
                                        <p:strVal val="hidden"/>
                                      </p:to>
                                    </p:set>
                                  </p:childTnLst>
                                </p:cTn>
                              </p:par>
                              <p:par>
                                <p:cTn id="797" presetID="1" presetClass="exit" presetSubtype="0" fill="hold" grpId="5" nodeType="withEffect">
                                  <p:stCondLst>
                                    <p:cond delay="0"/>
                                  </p:stCondLst>
                                  <p:childTnLst>
                                    <p:set>
                                      <p:cBhvr>
                                        <p:cTn id="798" dur="1" fill="hold">
                                          <p:stCondLst>
                                            <p:cond delay="0"/>
                                          </p:stCondLst>
                                        </p:cTn>
                                        <p:tgtEl>
                                          <p:spTgt spid="102"/>
                                        </p:tgtEl>
                                        <p:attrNameLst>
                                          <p:attrName>style.visibility</p:attrName>
                                        </p:attrNameLst>
                                      </p:cBhvr>
                                      <p:to>
                                        <p:strVal val="hidden"/>
                                      </p:to>
                                    </p:set>
                                  </p:childTnLst>
                                </p:cTn>
                              </p:par>
                              <p:par>
                                <p:cTn id="799" presetID="1" presetClass="exit" presetSubtype="0" fill="hold" grpId="5" nodeType="withEffect">
                                  <p:stCondLst>
                                    <p:cond delay="0"/>
                                  </p:stCondLst>
                                  <p:childTnLst>
                                    <p:set>
                                      <p:cBhvr>
                                        <p:cTn id="800" dur="1" fill="hold">
                                          <p:stCondLst>
                                            <p:cond delay="0"/>
                                          </p:stCondLst>
                                        </p:cTn>
                                        <p:tgtEl>
                                          <p:spTgt spid="103"/>
                                        </p:tgtEl>
                                        <p:attrNameLst>
                                          <p:attrName>style.visibility</p:attrName>
                                        </p:attrNameLst>
                                      </p:cBhvr>
                                      <p:to>
                                        <p:strVal val="hidden"/>
                                      </p:to>
                                    </p:set>
                                  </p:childTnLst>
                                </p:cTn>
                              </p:par>
                            </p:childTnLst>
                          </p:cTn>
                        </p:par>
                      </p:childTnLst>
                    </p:cTn>
                  </p:par>
                  <p:par>
                    <p:cTn id="801" fill="hold">
                      <p:stCondLst>
                        <p:cond delay="indefinite"/>
                      </p:stCondLst>
                      <p:childTnLst>
                        <p:par>
                          <p:cTn id="802" fill="hold">
                            <p:stCondLst>
                              <p:cond delay="0"/>
                            </p:stCondLst>
                            <p:childTnLst>
                              <p:par>
                                <p:cTn id="803" presetID="1" presetClass="entr" presetSubtype="0" fill="hold" grpId="0" nodeType="clickEffect">
                                  <p:stCondLst>
                                    <p:cond delay="0"/>
                                  </p:stCondLst>
                                  <p:childTnLst>
                                    <p:set>
                                      <p:cBhvr>
                                        <p:cTn id="804" dur="1" fill="hold">
                                          <p:stCondLst>
                                            <p:cond delay="0"/>
                                          </p:stCondLst>
                                        </p:cTn>
                                        <p:tgtEl>
                                          <p:spTgt spid="99"/>
                                        </p:tgtEl>
                                        <p:attrNameLst>
                                          <p:attrName>style.visibility</p:attrName>
                                        </p:attrNameLst>
                                      </p:cBhvr>
                                      <p:to>
                                        <p:strVal val="visible"/>
                                      </p:to>
                                    </p:set>
                                  </p:childTnLst>
                                </p:cTn>
                              </p:par>
                              <p:par>
                                <p:cTn id="805" presetID="1" presetClass="exit" presetSubtype="0" fill="hold" grpId="5" nodeType="withEffect">
                                  <p:stCondLst>
                                    <p:cond delay="0"/>
                                  </p:stCondLst>
                                  <p:childTnLst>
                                    <p:set>
                                      <p:cBhvr>
                                        <p:cTn id="806" dur="1" fill="hold">
                                          <p:stCondLst>
                                            <p:cond delay="0"/>
                                          </p:stCondLst>
                                        </p:cTn>
                                        <p:tgtEl>
                                          <p:spTgt spid="94"/>
                                        </p:tgtEl>
                                        <p:attrNameLst>
                                          <p:attrName>style.visibility</p:attrName>
                                        </p:attrNameLst>
                                      </p:cBhvr>
                                      <p:to>
                                        <p:strVal val="hidden"/>
                                      </p:to>
                                    </p:set>
                                  </p:childTnLst>
                                </p:cTn>
                              </p:par>
                              <p:par>
                                <p:cTn id="807" presetID="1" presetClass="exit" presetSubtype="0" fill="hold" grpId="5" nodeType="withEffect">
                                  <p:stCondLst>
                                    <p:cond delay="0"/>
                                  </p:stCondLst>
                                  <p:childTnLst>
                                    <p:set>
                                      <p:cBhvr>
                                        <p:cTn id="808" dur="1" fill="hold">
                                          <p:stCondLst>
                                            <p:cond delay="0"/>
                                          </p:stCondLst>
                                        </p:cTn>
                                        <p:tgtEl>
                                          <p:spTgt spid="95"/>
                                        </p:tgtEl>
                                        <p:attrNameLst>
                                          <p:attrName>style.visibility</p:attrName>
                                        </p:attrNameLst>
                                      </p:cBhvr>
                                      <p:to>
                                        <p:strVal val="hidden"/>
                                      </p:to>
                                    </p:set>
                                  </p:childTnLst>
                                </p:cTn>
                              </p:par>
                              <p:par>
                                <p:cTn id="809" presetID="1" presetClass="exit" presetSubtype="0" fill="hold" grpId="5" nodeType="withEffect">
                                  <p:stCondLst>
                                    <p:cond delay="0"/>
                                  </p:stCondLst>
                                  <p:childTnLst>
                                    <p:set>
                                      <p:cBhvr>
                                        <p:cTn id="810" dur="1" fill="hold">
                                          <p:stCondLst>
                                            <p:cond delay="0"/>
                                          </p:stCondLst>
                                        </p:cTn>
                                        <p:tgtEl>
                                          <p:spTgt spid="96"/>
                                        </p:tgtEl>
                                        <p:attrNameLst>
                                          <p:attrName>style.visibility</p:attrName>
                                        </p:attrNameLst>
                                      </p:cBhvr>
                                      <p:to>
                                        <p:strVal val="hidden"/>
                                      </p:to>
                                    </p:set>
                                  </p:childTnLst>
                                </p:cTn>
                              </p:par>
                              <p:par>
                                <p:cTn id="811" presetID="1" presetClass="exit" presetSubtype="0" fill="hold" grpId="5" nodeType="withEffect">
                                  <p:stCondLst>
                                    <p:cond delay="0"/>
                                  </p:stCondLst>
                                  <p:childTnLst>
                                    <p:set>
                                      <p:cBhvr>
                                        <p:cTn id="812" dur="1" fill="hold">
                                          <p:stCondLst>
                                            <p:cond delay="0"/>
                                          </p:stCondLst>
                                        </p:cTn>
                                        <p:tgtEl>
                                          <p:spTgt spid="97"/>
                                        </p:tgtEl>
                                        <p:attrNameLst>
                                          <p:attrName>style.visibility</p:attrName>
                                        </p:attrNameLst>
                                      </p:cBhvr>
                                      <p:to>
                                        <p:strVal val="hidden"/>
                                      </p:to>
                                    </p:set>
                                  </p:childTnLst>
                                </p:cTn>
                              </p:par>
                              <p:par>
                                <p:cTn id="813" presetID="1" presetClass="exit" presetSubtype="0" fill="hold" grpId="5" nodeType="withEffect">
                                  <p:stCondLst>
                                    <p:cond delay="0"/>
                                  </p:stCondLst>
                                  <p:childTnLst>
                                    <p:set>
                                      <p:cBhvr>
                                        <p:cTn id="814" dur="1" fill="hold">
                                          <p:stCondLst>
                                            <p:cond delay="0"/>
                                          </p:stCondLst>
                                        </p:cTn>
                                        <p:tgtEl>
                                          <p:spTgt spid="98"/>
                                        </p:tgtEl>
                                        <p:attrNameLst>
                                          <p:attrName>style.visibility</p:attrName>
                                        </p:attrNameLst>
                                      </p:cBhvr>
                                      <p:to>
                                        <p:strVal val="hidden"/>
                                      </p:to>
                                    </p:set>
                                  </p:childTnLst>
                                </p:cTn>
                              </p:par>
                              <p:par>
                                <p:cTn id="815" presetID="1" presetClass="exit" presetSubtype="0" fill="hold" grpId="6" nodeType="withEffect">
                                  <p:stCondLst>
                                    <p:cond delay="0"/>
                                  </p:stCondLst>
                                  <p:childTnLst>
                                    <p:set>
                                      <p:cBhvr>
                                        <p:cTn id="816" dur="1" fill="hold">
                                          <p:stCondLst>
                                            <p:cond delay="0"/>
                                          </p:stCondLst>
                                        </p:cTn>
                                        <p:tgtEl>
                                          <p:spTgt spid="100"/>
                                        </p:tgtEl>
                                        <p:attrNameLst>
                                          <p:attrName>style.visibility</p:attrName>
                                        </p:attrNameLst>
                                      </p:cBhvr>
                                      <p:to>
                                        <p:strVal val="hidden"/>
                                      </p:to>
                                    </p:set>
                                  </p:childTnLst>
                                </p:cTn>
                              </p:par>
                              <p:par>
                                <p:cTn id="817" presetID="1" presetClass="exit" presetSubtype="0" fill="hold" grpId="6" nodeType="withEffect">
                                  <p:stCondLst>
                                    <p:cond delay="0"/>
                                  </p:stCondLst>
                                  <p:childTnLst>
                                    <p:set>
                                      <p:cBhvr>
                                        <p:cTn id="818" dur="1" fill="hold">
                                          <p:stCondLst>
                                            <p:cond delay="0"/>
                                          </p:stCondLst>
                                        </p:cTn>
                                        <p:tgtEl>
                                          <p:spTgt spid="101"/>
                                        </p:tgtEl>
                                        <p:attrNameLst>
                                          <p:attrName>style.visibility</p:attrName>
                                        </p:attrNameLst>
                                      </p:cBhvr>
                                      <p:to>
                                        <p:strVal val="hidden"/>
                                      </p:to>
                                    </p:set>
                                  </p:childTnLst>
                                </p:cTn>
                              </p:par>
                              <p:par>
                                <p:cTn id="819" presetID="1" presetClass="exit" presetSubtype="0" fill="hold" grpId="6" nodeType="withEffect">
                                  <p:stCondLst>
                                    <p:cond delay="0"/>
                                  </p:stCondLst>
                                  <p:childTnLst>
                                    <p:set>
                                      <p:cBhvr>
                                        <p:cTn id="820" dur="1" fill="hold">
                                          <p:stCondLst>
                                            <p:cond delay="0"/>
                                          </p:stCondLst>
                                        </p:cTn>
                                        <p:tgtEl>
                                          <p:spTgt spid="102"/>
                                        </p:tgtEl>
                                        <p:attrNameLst>
                                          <p:attrName>style.visibility</p:attrName>
                                        </p:attrNameLst>
                                      </p:cBhvr>
                                      <p:to>
                                        <p:strVal val="hidden"/>
                                      </p:to>
                                    </p:set>
                                  </p:childTnLst>
                                </p:cTn>
                              </p:par>
                              <p:par>
                                <p:cTn id="821" presetID="1" presetClass="exit" presetSubtype="0" fill="hold" grpId="6" nodeType="withEffect">
                                  <p:stCondLst>
                                    <p:cond delay="0"/>
                                  </p:stCondLst>
                                  <p:childTnLst>
                                    <p:set>
                                      <p:cBhvr>
                                        <p:cTn id="822" dur="1" fill="hold">
                                          <p:stCondLst>
                                            <p:cond delay="0"/>
                                          </p:stCondLst>
                                        </p:cTn>
                                        <p:tgtEl>
                                          <p:spTgt spid="103"/>
                                        </p:tgtEl>
                                        <p:attrNameLst>
                                          <p:attrName>style.visibility</p:attrName>
                                        </p:attrNameLst>
                                      </p:cBhvr>
                                      <p:to>
                                        <p:strVal val="hidden"/>
                                      </p:to>
                                    </p:set>
                                  </p:childTnLst>
                                </p:cTn>
                              </p:par>
                            </p:childTnLst>
                          </p:cTn>
                        </p:par>
                      </p:childTnLst>
                    </p:cTn>
                  </p:par>
                  <p:par>
                    <p:cTn id="823" fill="hold">
                      <p:stCondLst>
                        <p:cond delay="indefinite"/>
                      </p:stCondLst>
                      <p:childTnLst>
                        <p:par>
                          <p:cTn id="824" fill="hold">
                            <p:stCondLst>
                              <p:cond delay="0"/>
                            </p:stCondLst>
                            <p:childTnLst>
                              <p:par>
                                <p:cTn id="825" presetID="1" presetClass="entr" presetSubtype="0" fill="hold" grpId="0" nodeType="clickEffect">
                                  <p:stCondLst>
                                    <p:cond delay="0"/>
                                  </p:stCondLst>
                                  <p:childTnLst>
                                    <p:set>
                                      <p:cBhvr>
                                        <p:cTn id="826" dur="1" fill="hold">
                                          <p:stCondLst>
                                            <p:cond delay="0"/>
                                          </p:stCondLst>
                                        </p:cTn>
                                        <p:tgtEl>
                                          <p:spTgt spid="100"/>
                                        </p:tgtEl>
                                        <p:attrNameLst>
                                          <p:attrName>style.visibility</p:attrName>
                                        </p:attrNameLst>
                                      </p:cBhvr>
                                      <p:to>
                                        <p:strVal val="visible"/>
                                      </p:to>
                                    </p:set>
                                  </p:childTnLst>
                                </p:cTn>
                              </p:par>
                              <p:par>
                                <p:cTn id="827" presetID="1" presetClass="exit" presetSubtype="0" fill="hold" grpId="6" nodeType="withEffect">
                                  <p:stCondLst>
                                    <p:cond delay="0"/>
                                  </p:stCondLst>
                                  <p:childTnLst>
                                    <p:set>
                                      <p:cBhvr>
                                        <p:cTn id="828" dur="1" fill="hold">
                                          <p:stCondLst>
                                            <p:cond delay="0"/>
                                          </p:stCondLst>
                                        </p:cTn>
                                        <p:tgtEl>
                                          <p:spTgt spid="94"/>
                                        </p:tgtEl>
                                        <p:attrNameLst>
                                          <p:attrName>style.visibility</p:attrName>
                                        </p:attrNameLst>
                                      </p:cBhvr>
                                      <p:to>
                                        <p:strVal val="hidden"/>
                                      </p:to>
                                    </p:set>
                                  </p:childTnLst>
                                </p:cTn>
                              </p:par>
                              <p:par>
                                <p:cTn id="829" presetID="1" presetClass="exit" presetSubtype="0" fill="hold" grpId="6" nodeType="withEffect">
                                  <p:stCondLst>
                                    <p:cond delay="0"/>
                                  </p:stCondLst>
                                  <p:childTnLst>
                                    <p:set>
                                      <p:cBhvr>
                                        <p:cTn id="830" dur="1" fill="hold">
                                          <p:stCondLst>
                                            <p:cond delay="0"/>
                                          </p:stCondLst>
                                        </p:cTn>
                                        <p:tgtEl>
                                          <p:spTgt spid="95"/>
                                        </p:tgtEl>
                                        <p:attrNameLst>
                                          <p:attrName>style.visibility</p:attrName>
                                        </p:attrNameLst>
                                      </p:cBhvr>
                                      <p:to>
                                        <p:strVal val="hidden"/>
                                      </p:to>
                                    </p:set>
                                  </p:childTnLst>
                                </p:cTn>
                              </p:par>
                              <p:par>
                                <p:cTn id="831" presetID="1" presetClass="exit" presetSubtype="0" fill="hold" grpId="6" nodeType="withEffect">
                                  <p:stCondLst>
                                    <p:cond delay="0"/>
                                  </p:stCondLst>
                                  <p:childTnLst>
                                    <p:set>
                                      <p:cBhvr>
                                        <p:cTn id="832" dur="1" fill="hold">
                                          <p:stCondLst>
                                            <p:cond delay="0"/>
                                          </p:stCondLst>
                                        </p:cTn>
                                        <p:tgtEl>
                                          <p:spTgt spid="96"/>
                                        </p:tgtEl>
                                        <p:attrNameLst>
                                          <p:attrName>style.visibility</p:attrName>
                                        </p:attrNameLst>
                                      </p:cBhvr>
                                      <p:to>
                                        <p:strVal val="hidden"/>
                                      </p:to>
                                    </p:set>
                                  </p:childTnLst>
                                </p:cTn>
                              </p:par>
                              <p:par>
                                <p:cTn id="833" presetID="1" presetClass="exit" presetSubtype="0" fill="hold" grpId="6" nodeType="withEffect">
                                  <p:stCondLst>
                                    <p:cond delay="0"/>
                                  </p:stCondLst>
                                  <p:childTnLst>
                                    <p:set>
                                      <p:cBhvr>
                                        <p:cTn id="834" dur="1" fill="hold">
                                          <p:stCondLst>
                                            <p:cond delay="0"/>
                                          </p:stCondLst>
                                        </p:cTn>
                                        <p:tgtEl>
                                          <p:spTgt spid="97"/>
                                        </p:tgtEl>
                                        <p:attrNameLst>
                                          <p:attrName>style.visibility</p:attrName>
                                        </p:attrNameLst>
                                      </p:cBhvr>
                                      <p:to>
                                        <p:strVal val="hidden"/>
                                      </p:to>
                                    </p:set>
                                  </p:childTnLst>
                                </p:cTn>
                              </p:par>
                              <p:par>
                                <p:cTn id="835" presetID="1" presetClass="exit" presetSubtype="0" fill="hold" grpId="6" nodeType="withEffect">
                                  <p:stCondLst>
                                    <p:cond delay="0"/>
                                  </p:stCondLst>
                                  <p:childTnLst>
                                    <p:set>
                                      <p:cBhvr>
                                        <p:cTn id="836" dur="1" fill="hold">
                                          <p:stCondLst>
                                            <p:cond delay="0"/>
                                          </p:stCondLst>
                                        </p:cTn>
                                        <p:tgtEl>
                                          <p:spTgt spid="98"/>
                                        </p:tgtEl>
                                        <p:attrNameLst>
                                          <p:attrName>style.visibility</p:attrName>
                                        </p:attrNameLst>
                                      </p:cBhvr>
                                      <p:to>
                                        <p:strVal val="hidden"/>
                                      </p:to>
                                    </p:set>
                                  </p:childTnLst>
                                </p:cTn>
                              </p:par>
                              <p:par>
                                <p:cTn id="837" presetID="1" presetClass="exit" presetSubtype="0" fill="hold" grpId="6" nodeType="withEffect">
                                  <p:stCondLst>
                                    <p:cond delay="0"/>
                                  </p:stCondLst>
                                  <p:childTnLst>
                                    <p:set>
                                      <p:cBhvr>
                                        <p:cTn id="838" dur="1" fill="hold">
                                          <p:stCondLst>
                                            <p:cond delay="0"/>
                                          </p:stCondLst>
                                        </p:cTn>
                                        <p:tgtEl>
                                          <p:spTgt spid="99"/>
                                        </p:tgtEl>
                                        <p:attrNameLst>
                                          <p:attrName>style.visibility</p:attrName>
                                        </p:attrNameLst>
                                      </p:cBhvr>
                                      <p:to>
                                        <p:strVal val="hidden"/>
                                      </p:to>
                                    </p:set>
                                  </p:childTnLst>
                                </p:cTn>
                              </p:par>
                              <p:par>
                                <p:cTn id="839" presetID="1" presetClass="exit" presetSubtype="0" fill="hold" grpId="7" nodeType="withEffect">
                                  <p:stCondLst>
                                    <p:cond delay="0"/>
                                  </p:stCondLst>
                                  <p:childTnLst>
                                    <p:set>
                                      <p:cBhvr>
                                        <p:cTn id="840" dur="1" fill="hold">
                                          <p:stCondLst>
                                            <p:cond delay="0"/>
                                          </p:stCondLst>
                                        </p:cTn>
                                        <p:tgtEl>
                                          <p:spTgt spid="101"/>
                                        </p:tgtEl>
                                        <p:attrNameLst>
                                          <p:attrName>style.visibility</p:attrName>
                                        </p:attrNameLst>
                                      </p:cBhvr>
                                      <p:to>
                                        <p:strVal val="hidden"/>
                                      </p:to>
                                    </p:set>
                                  </p:childTnLst>
                                </p:cTn>
                              </p:par>
                              <p:par>
                                <p:cTn id="841" presetID="1" presetClass="exit" presetSubtype="0" fill="hold" grpId="7" nodeType="withEffect">
                                  <p:stCondLst>
                                    <p:cond delay="0"/>
                                  </p:stCondLst>
                                  <p:childTnLst>
                                    <p:set>
                                      <p:cBhvr>
                                        <p:cTn id="842" dur="1" fill="hold">
                                          <p:stCondLst>
                                            <p:cond delay="0"/>
                                          </p:stCondLst>
                                        </p:cTn>
                                        <p:tgtEl>
                                          <p:spTgt spid="102"/>
                                        </p:tgtEl>
                                        <p:attrNameLst>
                                          <p:attrName>style.visibility</p:attrName>
                                        </p:attrNameLst>
                                      </p:cBhvr>
                                      <p:to>
                                        <p:strVal val="hidden"/>
                                      </p:to>
                                    </p:set>
                                  </p:childTnLst>
                                </p:cTn>
                              </p:par>
                              <p:par>
                                <p:cTn id="843" presetID="1" presetClass="exit" presetSubtype="0" fill="hold" grpId="7" nodeType="withEffect">
                                  <p:stCondLst>
                                    <p:cond delay="0"/>
                                  </p:stCondLst>
                                  <p:childTnLst>
                                    <p:set>
                                      <p:cBhvr>
                                        <p:cTn id="844" dur="1" fill="hold">
                                          <p:stCondLst>
                                            <p:cond delay="0"/>
                                          </p:stCondLst>
                                        </p:cTn>
                                        <p:tgtEl>
                                          <p:spTgt spid="103"/>
                                        </p:tgtEl>
                                        <p:attrNameLst>
                                          <p:attrName>style.visibility</p:attrName>
                                        </p:attrNameLst>
                                      </p:cBhvr>
                                      <p:to>
                                        <p:strVal val="hidden"/>
                                      </p:to>
                                    </p:set>
                                  </p:childTnLst>
                                </p:cTn>
                              </p:par>
                            </p:childTnLst>
                          </p:cTn>
                        </p:par>
                      </p:childTnLst>
                    </p:cTn>
                  </p:par>
                  <p:par>
                    <p:cTn id="845" fill="hold">
                      <p:stCondLst>
                        <p:cond delay="indefinite"/>
                      </p:stCondLst>
                      <p:childTnLst>
                        <p:par>
                          <p:cTn id="846" fill="hold">
                            <p:stCondLst>
                              <p:cond delay="0"/>
                            </p:stCondLst>
                            <p:childTnLst>
                              <p:par>
                                <p:cTn id="847" presetID="1" presetClass="entr" presetSubtype="0" fill="hold" grpId="0" nodeType="clickEffect">
                                  <p:stCondLst>
                                    <p:cond delay="0"/>
                                  </p:stCondLst>
                                  <p:childTnLst>
                                    <p:set>
                                      <p:cBhvr>
                                        <p:cTn id="848" dur="1" fill="hold">
                                          <p:stCondLst>
                                            <p:cond delay="0"/>
                                          </p:stCondLst>
                                        </p:cTn>
                                        <p:tgtEl>
                                          <p:spTgt spid="101"/>
                                        </p:tgtEl>
                                        <p:attrNameLst>
                                          <p:attrName>style.visibility</p:attrName>
                                        </p:attrNameLst>
                                      </p:cBhvr>
                                      <p:to>
                                        <p:strVal val="visible"/>
                                      </p:to>
                                    </p:set>
                                  </p:childTnLst>
                                </p:cTn>
                              </p:par>
                              <p:par>
                                <p:cTn id="849" presetID="1" presetClass="exit" presetSubtype="0" fill="hold" grpId="7" nodeType="withEffect">
                                  <p:stCondLst>
                                    <p:cond delay="0"/>
                                  </p:stCondLst>
                                  <p:childTnLst>
                                    <p:set>
                                      <p:cBhvr>
                                        <p:cTn id="850" dur="1" fill="hold">
                                          <p:stCondLst>
                                            <p:cond delay="0"/>
                                          </p:stCondLst>
                                        </p:cTn>
                                        <p:tgtEl>
                                          <p:spTgt spid="94"/>
                                        </p:tgtEl>
                                        <p:attrNameLst>
                                          <p:attrName>style.visibility</p:attrName>
                                        </p:attrNameLst>
                                      </p:cBhvr>
                                      <p:to>
                                        <p:strVal val="hidden"/>
                                      </p:to>
                                    </p:set>
                                  </p:childTnLst>
                                </p:cTn>
                              </p:par>
                              <p:par>
                                <p:cTn id="851" presetID="1" presetClass="exit" presetSubtype="0" fill="hold" grpId="7" nodeType="withEffect">
                                  <p:stCondLst>
                                    <p:cond delay="0"/>
                                  </p:stCondLst>
                                  <p:childTnLst>
                                    <p:set>
                                      <p:cBhvr>
                                        <p:cTn id="852" dur="1" fill="hold">
                                          <p:stCondLst>
                                            <p:cond delay="0"/>
                                          </p:stCondLst>
                                        </p:cTn>
                                        <p:tgtEl>
                                          <p:spTgt spid="95"/>
                                        </p:tgtEl>
                                        <p:attrNameLst>
                                          <p:attrName>style.visibility</p:attrName>
                                        </p:attrNameLst>
                                      </p:cBhvr>
                                      <p:to>
                                        <p:strVal val="hidden"/>
                                      </p:to>
                                    </p:set>
                                  </p:childTnLst>
                                </p:cTn>
                              </p:par>
                              <p:par>
                                <p:cTn id="853" presetID="1" presetClass="exit" presetSubtype="0" fill="hold" grpId="7" nodeType="withEffect">
                                  <p:stCondLst>
                                    <p:cond delay="0"/>
                                  </p:stCondLst>
                                  <p:childTnLst>
                                    <p:set>
                                      <p:cBhvr>
                                        <p:cTn id="854" dur="1" fill="hold">
                                          <p:stCondLst>
                                            <p:cond delay="0"/>
                                          </p:stCondLst>
                                        </p:cTn>
                                        <p:tgtEl>
                                          <p:spTgt spid="96"/>
                                        </p:tgtEl>
                                        <p:attrNameLst>
                                          <p:attrName>style.visibility</p:attrName>
                                        </p:attrNameLst>
                                      </p:cBhvr>
                                      <p:to>
                                        <p:strVal val="hidden"/>
                                      </p:to>
                                    </p:set>
                                  </p:childTnLst>
                                </p:cTn>
                              </p:par>
                              <p:par>
                                <p:cTn id="855" presetID="1" presetClass="exit" presetSubtype="0" fill="hold" grpId="7" nodeType="withEffect">
                                  <p:stCondLst>
                                    <p:cond delay="0"/>
                                  </p:stCondLst>
                                  <p:childTnLst>
                                    <p:set>
                                      <p:cBhvr>
                                        <p:cTn id="856" dur="1" fill="hold">
                                          <p:stCondLst>
                                            <p:cond delay="0"/>
                                          </p:stCondLst>
                                        </p:cTn>
                                        <p:tgtEl>
                                          <p:spTgt spid="97"/>
                                        </p:tgtEl>
                                        <p:attrNameLst>
                                          <p:attrName>style.visibility</p:attrName>
                                        </p:attrNameLst>
                                      </p:cBhvr>
                                      <p:to>
                                        <p:strVal val="hidden"/>
                                      </p:to>
                                    </p:set>
                                  </p:childTnLst>
                                </p:cTn>
                              </p:par>
                              <p:par>
                                <p:cTn id="857" presetID="1" presetClass="exit" presetSubtype="0" fill="hold" grpId="7" nodeType="withEffect">
                                  <p:stCondLst>
                                    <p:cond delay="0"/>
                                  </p:stCondLst>
                                  <p:childTnLst>
                                    <p:set>
                                      <p:cBhvr>
                                        <p:cTn id="858" dur="1" fill="hold">
                                          <p:stCondLst>
                                            <p:cond delay="0"/>
                                          </p:stCondLst>
                                        </p:cTn>
                                        <p:tgtEl>
                                          <p:spTgt spid="98"/>
                                        </p:tgtEl>
                                        <p:attrNameLst>
                                          <p:attrName>style.visibility</p:attrName>
                                        </p:attrNameLst>
                                      </p:cBhvr>
                                      <p:to>
                                        <p:strVal val="hidden"/>
                                      </p:to>
                                    </p:set>
                                  </p:childTnLst>
                                </p:cTn>
                              </p:par>
                              <p:par>
                                <p:cTn id="859" presetID="1" presetClass="exit" presetSubtype="0" fill="hold" grpId="7" nodeType="withEffect">
                                  <p:stCondLst>
                                    <p:cond delay="0"/>
                                  </p:stCondLst>
                                  <p:childTnLst>
                                    <p:set>
                                      <p:cBhvr>
                                        <p:cTn id="860" dur="1" fill="hold">
                                          <p:stCondLst>
                                            <p:cond delay="0"/>
                                          </p:stCondLst>
                                        </p:cTn>
                                        <p:tgtEl>
                                          <p:spTgt spid="99"/>
                                        </p:tgtEl>
                                        <p:attrNameLst>
                                          <p:attrName>style.visibility</p:attrName>
                                        </p:attrNameLst>
                                      </p:cBhvr>
                                      <p:to>
                                        <p:strVal val="hidden"/>
                                      </p:to>
                                    </p:set>
                                  </p:childTnLst>
                                </p:cTn>
                              </p:par>
                              <p:par>
                                <p:cTn id="861" presetID="1" presetClass="exit" presetSubtype="0" fill="hold" grpId="7" nodeType="withEffect">
                                  <p:stCondLst>
                                    <p:cond delay="0"/>
                                  </p:stCondLst>
                                  <p:childTnLst>
                                    <p:set>
                                      <p:cBhvr>
                                        <p:cTn id="862" dur="1" fill="hold">
                                          <p:stCondLst>
                                            <p:cond delay="0"/>
                                          </p:stCondLst>
                                        </p:cTn>
                                        <p:tgtEl>
                                          <p:spTgt spid="100"/>
                                        </p:tgtEl>
                                        <p:attrNameLst>
                                          <p:attrName>style.visibility</p:attrName>
                                        </p:attrNameLst>
                                      </p:cBhvr>
                                      <p:to>
                                        <p:strVal val="hidden"/>
                                      </p:to>
                                    </p:set>
                                  </p:childTnLst>
                                </p:cTn>
                              </p:par>
                              <p:par>
                                <p:cTn id="863" presetID="1" presetClass="exit" presetSubtype="0" fill="hold" grpId="8" nodeType="withEffect">
                                  <p:stCondLst>
                                    <p:cond delay="0"/>
                                  </p:stCondLst>
                                  <p:childTnLst>
                                    <p:set>
                                      <p:cBhvr>
                                        <p:cTn id="864" dur="1" fill="hold">
                                          <p:stCondLst>
                                            <p:cond delay="0"/>
                                          </p:stCondLst>
                                        </p:cTn>
                                        <p:tgtEl>
                                          <p:spTgt spid="102"/>
                                        </p:tgtEl>
                                        <p:attrNameLst>
                                          <p:attrName>style.visibility</p:attrName>
                                        </p:attrNameLst>
                                      </p:cBhvr>
                                      <p:to>
                                        <p:strVal val="hidden"/>
                                      </p:to>
                                    </p:set>
                                  </p:childTnLst>
                                </p:cTn>
                              </p:par>
                              <p:par>
                                <p:cTn id="865" presetID="1" presetClass="exit" presetSubtype="0" fill="hold" grpId="8" nodeType="withEffect">
                                  <p:stCondLst>
                                    <p:cond delay="0"/>
                                  </p:stCondLst>
                                  <p:childTnLst>
                                    <p:set>
                                      <p:cBhvr>
                                        <p:cTn id="866" dur="1" fill="hold">
                                          <p:stCondLst>
                                            <p:cond delay="0"/>
                                          </p:stCondLst>
                                        </p:cTn>
                                        <p:tgtEl>
                                          <p:spTgt spid="103"/>
                                        </p:tgtEl>
                                        <p:attrNameLst>
                                          <p:attrName>style.visibility</p:attrName>
                                        </p:attrNameLst>
                                      </p:cBhvr>
                                      <p:to>
                                        <p:strVal val="hidden"/>
                                      </p:to>
                                    </p:set>
                                  </p:childTnLst>
                                </p:cTn>
                              </p:par>
                            </p:childTnLst>
                          </p:cTn>
                        </p:par>
                      </p:childTnLst>
                    </p:cTn>
                  </p:par>
                  <p:par>
                    <p:cTn id="867" fill="hold">
                      <p:stCondLst>
                        <p:cond delay="indefinite"/>
                      </p:stCondLst>
                      <p:childTnLst>
                        <p:par>
                          <p:cTn id="868" fill="hold">
                            <p:stCondLst>
                              <p:cond delay="0"/>
                            </p:stCondLst>
                            <p:childTnLst>
                              <p:par>
                                <p:cTn id="869" presetID="1" presetClass="entr" presetSubtype="0" fill="hold" grpId="0" nodeType="clickEffect">
                                  <p:stCondLst>
                                    <p:cond delay="0"/>
                                  </p:stCondLst>
                                  <p:childTnLst>
                                    <p:set>
                                      <p:cBhvr>
                                        <p:cTn id="870" dur="1" fill="hold">
                                          <p:stCondLst>
                                            <p:cond delay="0"/>
                                          </p:stCondLst>
                                        </p:cTn>
                                        <p:tgtEl>
                                          <p:spTgt spid="102"/>
                                        </p:tgtEl>
                                        <p:attrNameLst>
                                          <p:attrName>style.visibility</p:attrName>
                                        </p:attrNameLst>
                                      </p:cBhvr>
                                      <p:to>
                                        <p:strVal val="visible"/>
                                      </p:to>
                                    </p:set>
                                  </p:childTnLst>
                                </p:cTn>
                              </p:par>
                              <p:par>
                                <p:cTn id="871" presetID="1" presetClass="exit" presetSubtype="0" fill="hold" grpId="8" nodeType="withEffect">
                                  <p:stCondLst>
                                    <p:cond delay="0"/>
                                  </p:stCondLst>
                                  <p:childTnLst>
                                    <p:set>
                                      <p:cBhvr>
                                        <p:cTn id="872" dur="1" fill="hold">
                                          <p:stCondLst>
                                            <p:cond delay="0"/>
                                          </p:stCondLst>
                                        </p:cTn>
                                        <p:tgtEl>
                                          <p:spTgt spid="94"/>
                                        </p:tgtEl>
                                        <p:attrNameLst>
                                          <p:attrName>style.visibility</p:attrName>
                                        </p:attrNameLst>
                                      </p:cBhvr>
                                      <p:to>
                                        <p:strVal val="hidden"/>
                                      </p:to>
                                    </p:set>
                                  </p:childTnLst>
                                </p:cTn>
                              </p:par>
                              <p:par>
                                <p:cTn id="873" presetID="1" presetClass="exit" presetSubtype="0" fill="hold" grpId="8" nodeType="withEffect">
                                  <p:stCondLst>
                                    <p:cond delay="0"/>
                                  </p:stCondLst>
                                  <p:childTnLst>
                                    <p:set>
                                      <p:cBhvr>
                                        <p:cTn id="874" dur="1" fill="hold">
                                          <p:stCondLst>
                                            <p:cond delay="0"/>
                                          </p:stCondLst>
                                        </p:cTn>
                                        <p:tgtEl>
                                          <p:spTgt spid="95"/>
                                        </p:tgtEl>
                                        <p:attrNameLst>
                                          <p:attrName>style.visibility</p:attrName>
                                        </p:attrNameLst>
                                      </p:cBhvr>
                                      <p:to>
                                        <p:strVal val="hidden"/>
                                      </p:to>
                                    </p:set>
                                  </p:childTnLst>
                                </p:cTn>
                              </p:par>
                              <p:par>
                                <p:cTn id="875" presetID="1" presetClass="exit" presetSubtype="0" fill="hold" grpId="8" nodeType="withEffect">
                                  <p:stCondLst>
                                    <p:cond delay="0"/>
                                  </p:stCondLst>
                                  <p:childTnLst>
                                    <p:set>
                                      <p:cBhvr>
                                        <p:cTn id="876" dur="1" fill="hold">
                                          <p:stCondLst>
                                            <p:cond delay="0"/>
                                          </p:stCondLst>
                                        </p:cTn>
                                        <p:tgtEl>
                                          <p:spTgt spid="96"/>
                                        </p:tgtEl>
                                        <p:attrNameLst>
                                          <p:attrName>style.visibility</p:attrName>
                                        </p:attrNameLst>
                                      </p:cBhvr>
                                      <p:to>
                                        <p:strVal val="hidden"/>
                                      </p:to>
                                    </p:set>
                                  </p:childTnLst>
                                </p:cTn>
                              </p:par>
                              <p:par>
                                <p:cTn id="877" presetID="1" presetClass="exit" presetSubtype="0" fill="hold" grpId="8" nodeType="withEffect">
                                  <p:stCondLst>
                                    <p:cond delay="0"/>
                                  </p:stCondLst>
                                  <p:childTnLst>
                                    <p:set>
                                      <p:cBhvr>
                                        <p:cTn id="878" dur="1" fill="hold">
                                          <p:stCondLst>
                                            <p:cond delay="0"/>
                                          </p:stCondLst>
                                        </p:cTn>
                                        <p:tgtEl>
                                          <p:spTgt spid="97"/>
                                        </p:tgtEl>
                                        <p:attrNameLst>
                                          <p:attrName>style.visibility</p:attrName>
                                        </p:attrNameLst>
                                      </p:cBhvr>
                                      <p:to>
                                        <p:strVal val="hidden"/>
                                      </p:to>
                                    </p:set>
                                  </p:childTnLst>
                                </p:cTn>
                              </p:par>
                              <p:par>
                                <p:cTn id="879" presetID="1" presetClass="exit" presetSubtype="0" fill="hold" grpId="8" nodeType="withEffect">
                                  <p:stCondLst>
                                    <p:cond delay="0"/>
                                  </p:stCondLst>
                                  <p:childTnLst>
                                    <p:set>
                                      <p:cBhvr>
                                        <p:cTn id="880" dur="1" fill="hold">
                                          <p:stCondLst>
                                            <p:cond delay="0"/>
                                          </p:stCondLst>
                                        </p:cTn>
                                        <p:tgtEl>
                                          <p:spTgt spid="98"/>
                                        </p:tgtEl>
                                        <p:attrNameLst>
                                          <p:attrName>style.visibility</p:attrName>
                                        </p:attrNameLst>
                                      </p:cBhvr>
                                      <p:to>
                                        <p:strVal val="hidden"/>
                                      </p:to>
                                    </p:set>
                                  </p:childTnLst>
                                </p:cTn>
                              </p:par>
                              <p:par>
                                <p:cTn id="881" presetID="1" presetClass="exit" presetSubtype="0" fill="hold" grpId="8" nodeType="withEffect">
                                  <p:stCondLst>
                                    <p:cond delay="0"/>
                                  </p:stCondLst>
                                  <p:childTnLst>
                                    <p:set>
                                      <p:cBhvr>
                                        <p:cTn id="882" dur="1" fill="hold">
                                          <p:stCondLst>
                                            <p:cond delay="0"/>
                                          </p:stCondLst>
                                        </p:cTn>
                                        <p:tgtEl>
                                          <p:spTgt spid="99"/>
                                        </p:tgtEl>
                                        <p:attrNameLst>
                                          <p:attrName>style.visibility</p:attrName>
                                        </p:attrNameLst>
                                      </p:cBhvr>
                                      <p:to>
                                        <p:strVal val="hidden"/>
                                      </p:to>
                                    </p:set>
                                  </p:childTnLst>
                                </p:cTn>
                              </p:par>
                              <p:par>
                                <p:cTn id="883" presetID="1" presetClass="exit" presetSubtype="0" fill="hold" grpId="8" nodeType="withEffect">
                                  <p:stCondLst>
                                    <p:cond delay="0"/>
                                  </p:stCondLst>
                                  <p:childTnLst>
                                    <p:set>
                                      <p:cBhvr>
                                        <p:cTn id="884" dur="1" fill="hold">
                                          <p:stCondLst>
                                            <p:cond delay="0"/>
                                          </p:stCondLst>
                                        </p:cTn>
                                        <p:tgtEl>
                                          <p:spTgt spid="100"/>
                                        </p:tgtEl>
                                        <p:attrNameLst>
                                          <p:attrName>style.visibility</p:attrName>
                                        </p:attrNameLst>
                                      </p:cBhvr>
                                      <p:to>
                                        <p:strVal val="hidden"/>
                                      </p:to>
                                    </p:set>
                                  </p:childTnLst>
                                </p:cTn>
                              </p:par>
                              <p:par>
                                <p:cTn id="885" presetID="1" presetClass="exit" presetSubtype="0" fill="hold" grpId="8" nodeType="withEffect">
                                  <p:stCondLst>
                                    <p:cond delay="0"/>
                                  </p:stCondLst>
                                  <p:childTnLst>
                                    <p:set>
                                      <p:cBhvr>
                                        <p:cTn id="886" dur="1" fill="hold">
                                          <p:stCondLst>
                                            <p:cond delay="0"/>
                                          </p:stCondLst>
                                        </p:cTn>
                                        <p:tgtEl>
                                          <p:spTgt spid="101"/>
                                        </p:tgtEl>
                                        <p:attrNameLst>
                                          <p:attrName>style.visibility</p:attrName>
                                        </p:attrNameLst>
                                      </p:cBhvr>
                                      <p:to>
                                        <p:strVal val="hidden"/>
                                      </p:to>
                                    </p:set>
                                  </p:childTnLst>
                                </p:cTn>
                              </p:par>
                              <p:par>
                                <p:cTn id="887" presetID="1" presetClass="exit" presetSubtype="0" fill="hold" grpId="9" nodeType="withEffect">
                                  <p:stCondLst>
                                    <p:cond delay="0"/>
                                  </p:stCondLst>
                                  <p:childTnLst>
                                    <p:set>
                                      <p:cBhvr>
                                        <p:cTn id="888" dur="1" fill="hold">
                                          <p:stCondLst>
                                            <p:cond delay="0"/>
                                          </p:stCondLst>
                                        </p:cTn>
                                        <p:tgtEl>
                                          <p:spTgt spid="103"/>
                                        </p:tgtEl>
                                        <p:attrNameLst>
                                          <p:attrName>style.visibility</p:attrName>
                                        </p:attrNameLst>
                                      </p:cBhvr>
                                      <p:to>
                                        <p:strVal val="hidden"/>
                                      </p:to>
                                    </p:set>
                                  </p:childTnLst>
                                </p:cTn>
                              </p:par>
                            </p:childTnLst>
                          </p:cTn>
                        </p:par>
                      </p:childTnLst>
                    </p:cTn>
                  </p:par>
                  <p:par>
                    <p:cTn id="889" fill="hold">
                      <p:stCondLst>
                        <p:cond delay="indefinite"/>
                      </p:stCondLst>
                      <p:childTnLst>
                        <p:par>
                          <p:cTn id="890" fill="hold">
                            <p:stCondLst>
                              <p:cond delay="0"/>
                            </p:stCondLst>
                            <p:childTnLst>
                              <p:par>
                                <p:cTn id="891" presetID="1" presetClass="entr" presetSubtype="0" fill="hold" grpId="0" nodeType="clickEffect">
                                  <p:stCondLst>
                                    <p:cond delay="0"/>
                                  </p:stCondLst>
                                  <p:childTnLst>
                                    <p:set>
                                      <p:cBhvr>
                                        <p:cTn id="892" dur="1" fill="hold">
                                          <p:stCondLst>
                                            <p:cond delay="0"/>
                                          </p:stCondLst>
                                        </p:cTn>
                                        <p:tgtEl>
                                          <p:spTgt spid="103"/>
                                        </p:tgtEl>
                                        <p:attrNameLst>
                                          <p:attrName>style.visibility</p:attrName>
                                        </p:attrNameLst>
                                      </p:cBhvr>
                                      <p:to>
                                        <p:strVal val="visible"/>
                                      </p:to>
                                    </p:set>
                                  </p:childTnLst>
                                </p:cTn>
                              </p:par>
                              <p:par>
                                <p:cTn id="893" presetID="1" presetClass="exit" presetSubtype="0" fill="hold" grpId="9" nodeType="withEffect">
                                  <p:stCondLst>
                                    <p:cond delay="0"/>
                                  </p:stCondLst>
                                  <p:childTnLst>
                                    <p:set>
                                      <p:cBhvr>
                                        <p:cTn id="894" dur="1" fill="hold">
                                          <p:stCondLst>
                                            <p:cond delay="0"/>
                                          </p:stCondLst>
                                        </p:cTn>
                                        <p:tgtEl>
                                          <p:spTgt spid="94"/>
                                        </p:tgtEl>
                                        <p:attrNameLst>
                                          <p:attrName>style.visibility</p:attrName>
                                        </p:attrNameLst>
                                      </p:cBhvr>
                                      <p:to>
                                        <p:strVal val="hidden"/>
                                      </p:to>
                                    </p:set>
                                  </p:childTnLst>
                                </p:cTn>
                              </p:par>
                              <p:par>
                                <p:cTn id="895" presetID="1" presetClass="exit" presetSubtype="0" fill="hold" grpId="9" nodeType="withEffect">
                                  <p:stCondLst>
                                    <p:cond delay="0"/>
                                  </p:stCondLst>
                                  <p:childTnLst>
                                    <p:set>
                                      <p:cBhvr>
                                        <p:cTn id="896" dur="1" fill="hold">
                                          <p:stCondLst>
                                            <p:cond delay="0"/>
                                          </p:stCondLst>
                                        </p:cTn>
                                        <p:tgtEl>
                                          <p:spTgt spid="95"/>
                                        </p:tgtEl>
                                        <p:attrNameLst>
                                          <p:attrName>style.visibility</p:attrName>
                                        </p:attrNameLst>
                                      </p:cBhvr>
                                      <p:to>
                                        <p:strVal val="hidden"/>
                                      </p:to>
                                    </p:set>
                                  </p:childTnLst>
                                </p:cTn>
                              </p:par>
                              <p:par>
                                <p:cTn id="897" presetID="1" presetClass="exit" presetSubtype="0" fill="hold" grpId="9" nodeType="withEffect">
                                  <p:stCondLst>
                                    <p:cond delay="0"/>
                                  </p:stCondLst>
                                  <p:childTnLst>
                                    <p:set>
                                      <p:cBhvr>
                                        <p:cTn id="898" dur="1" fill="hold">
                                          <p:stCondLst>
                                            <p:cond delay="0"/>
                                          </p:stCondLst>
                                        </p:cTn>
                                        <p:tgtEl>
                                          <p:spTgt spid="96"/>
                                        </p:tgtEl>
                                        <p:attrNameLst>
                                          <p:attrName>style.visibility</p:attrName>
                                        </p:attrNameLst>
                                      </p:cBhvr>
                                      <p:to>
                                        <p:strVal val="hidden"/>
                                      </p:to>
                                    </p:set>
                                  </p:childTnLst>
                                </p:cTn>
                              </p:par>
                              <p:par>
                                <p:cTn id="899" presetID="1" presetClass="exit" presetSubtype="0" fill="hold" grpId="9" nodeType="withEffect">
                                  <p:stCondLst>
                                    <p:cond delay="0"/>
                                  </p:stCondLst>
                                  <p:childTnLst>
                                    <p:set>
                                      <p:cBhvr>
                                        <p:cTn id="900" dur="1" fill="hold">
                                          <p:stCondLst>
                                            <p:cond delay="0"/>
                                          </p:stCondLst>
                                        </p:cTn>
                                        <p:tgtEl>
                                          <p:spTgt spid="97"/>
                                        </p:tgtEl>
                                        <p:attrNameLst>
                                          <p:attrName>style.visibility</p:attrName>
                                        </p:attrNameLst>
                                      </p:cBhvr>
                                      <p:to>
                                        <p:strVal val="hidden"/>
                                      </p:to>
                                    </p:set>
                                  </p:childTnLst>
                                </p:cTn>
                              </p:par>
                              <p:par>
                                <p:cTn id="901" presetID="1" presetClass="exit" presetSubtype="0" fill="hold" grpId="9" nodeType="withEffect">
                                  <p:stCondLst>
                                    <p:cond delay="0"/>
                                  </p:stCondLst>
                                  <p:childTnLst>
                                    <p:set>
                                      <p:cBhvr>
                                        <p:cTn id="902" dur="1" fill="hold">
                                          <p:stCondLst>
                                            <p:cond delay="0"/>
                                          </p:stCondLst>
                                        </p:cTn>
                                        <p:tgtEl>
                                          <p:spTgt spid="98"/>
                                        </p:tgtEl>
                                        <p:attrNameLst>
                                          <p:attrName>style.visibility</p:attrName>
                                        </p:attrNameLst>
                                      </p:cBhvr>
                                      <p:to>
                                        <p:strVal val="hidden"/>
                                      </p:to>
                                    </p:set>
                                  </p:childTnLst>
                                </p:cTn>
                              </p:par>
                              <p:par>
                                <p:cTn id="903" presetID="1" presetClass="exit" presetSubtype="0" fill="hold" grpId="9" nodeType="withEffect">
                                  <p:stCondLst>
                                    <p:cond delay="0"/>
                                  </p:stCondLst>
                                  <p:childTnLst>
                                    <p:set>
                                      <p:cBhvr>
                                        <p:cTn id="904" dur="1" fill="hold">
                                          <p:stCondLst>
                                            <p:cond delay="0"/>
                                          </p:stCondLst>
                                        </p:cTn>
                                        <p:tgtEl>
                                          <p:spTgt spid="99"/>
                                        </p:tgtEl>
                                        <p:attrNameLst>
                                          <p:attrName>style.visibility</p:attrName>
                                        </p:attrNameLst>
                                      </p:cBhvr>
                                      <p:to>
                                        <p:strVal val="hidden"/>
                                      </p:to>
                                    </p:set>
                                  </p:childTnLst>
                                </p:cTn>
                              </p:par>
                              <p:par>
                                <p:cTn id="905" presetID="1" presetClass="exit" presetSubtype="0" fill="hold" grpId="9" nodeType="withEffect">
                                  <p:stCondLst>
                                    <p:cond delay="0"/>
                                  </p:stCondLst>
                                  <p:childTnLst>
                                    <p:set>
                                      <p:cBhvr>
                                        <p:cTn id="906" dur="1" fill="hold">
                                          <p:stCondLst>
                                            <p:cond delay="0"/>
                                          </p:stCondLst>
                                        </p:cTn>
                                        <p:tgtEl>
                                          <p:spTgt spid="100"/>
                                        </p:tgtEl>
                                        <p:attrNameLst>
                                          <p:attrName>style.visibility</p:attrName>
                                        </p:attrNameLst>
                                      </p:cBhvr>
                                      <p:to>
                                        <p:strVal val="hidden"/>
                                      </p:to>
                                    </p:set>
                                  </p:childTnLst>
                                </p:cTn>
                              </p:par>
                              <p:par>
                                <p:cTn id="907" presetID="1" presetClass="exit" presetSubtype="0" fill="hold" grpId="9" nodeType="withEffect">
                                  <p:stCondLst>
                                    <p:cond delay="0"/>
                                  </p:stCondLst>
                                  <p:childTnLst>
                                    <p:set>
                                      <p:cBhvr>
                                        <p:cTn id="908" dur="1" fill="hold">
                                          <p:stCondLst>
                                            <p:cond delay="0"/>
                                          </p:stCondLst>
                                        </p:cTn>
                                        <p:tgtEl>
                                          <p:spTgt spid="101"/>
                                        </p:tgtEl>
                                        <p:attrNameLst>
                                          <p:attrName>style.visibility</p:attrName>
                                        </p:attrNameLst>
                                      </p:cBhvr>
                                      <p:to>
                                        <p:strVal val="hidden"/>
                                      </p:to>
                                    </p:set>
                                  </p:childTnLst>
                                </p:cTn>
                              </p:par>
                              <p:par>
                                <p:cTn id="909" presetID="1" presetClass="exit" presetSubtype="0" fill="hold" grpId="9" nodeType="withEffect">
                                  <p:stCondLst>
                                    <p:cond delay="0"/>
                                  </p:stCondLst>
                                  <p:childTnLst>
                                    <p:set>
                                      <p:cBhvr>
                                        <p:cTn id="910"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911" restart="whenNotActive" fill="hold" evtFilter="cancelBubble" nodeType="interactiveSeq">
                <p:stCondLst>
                  <p:cond evt="onClick" delay="0">
                    <p:tgtEl>
                      <p:spTgt spid="115"/>
                    </p:tgtEl>
                  </p:cond>
                </p:stCondLst>
                <p:endSync evt="end" delay="0">
                  <p:rtn val="all"/>
                </p:endSync>
                <p:childTnLst>
                  <p:par>
                    <p:cTn id="912" fill="hold">
                      <p:stCondLst>
                        <p:cond delay="0"/>
                      </p:stCondLst>
                      <p:childTnLst>
                        <p:par>
                          <p:cTn id="913" fill="hold">
                            <p:stCondLst>
                              <p:cond delay="0"/>
                            </p:stCondLst>
                            <p:childTnLst>
                              <p:par>
                                <p:cTn id="914" presetID="1" presetClass="entr" presetSubtype="0" fill="hold" grpId="0" nodeType="clickEffect">
                                  <p:stCondLst>
                                    <p:cond delay="0"/>
                                  </p:stCondLst>
                                  <p:childTnLst>
                                    <p:set>
                                      <p:cBhvr>
                                        <p:cTn id="915" dur="1" fill="hold">
                                          <p:stCondLst>
                                            <p:cond delay="0"/>
                                          </p:stCondLst>
                                        </p:cTn>
                                        <p:tgtEl>
                                          <p:spTgt spid="105"/>
                                        </p:tgtEl>
                                        <p:attrNameLst>
                                          <p:attrName>style.visibility</p:attrName>
                                        </p:attrNameLst>
                                      </p:cBhvr>
                                      <p:to>
                                        <p:strVal val="visible"/>
                                      </p:to>
                                    </p:set>
                                  </p:childTnLst>
                                </p:cTn>
                              </p:par>
                              <p:par>
                                <p:cTn id="916" presetID="1" presetClass="exit" presetSubtype="0" fill="hold" grpId="1" nodeType="withEffect">
                                  <p:stCondLst>
                                    <p:cond delay="0"/>
                                  </p:stCondLst>
                                  <p:childTnLst>
                                    <p:set>
                                      <p:cBhvr>
                                        <p:cTn id="917" dur="1" fill="hold">
                                          <p:stCondLst>
                                            <p:cond delay="0"/>
                                          </p:stCondLst>
                                        </p:cTn>
                                        <p:tgtEl>
                                          <p:spTgt spid="107"/>
                                        </p:tgtEl>
                                        <p:attrNameLst>
                                          <p:attrName>style.visibility</p:attrName>
                                        </p:attrNameLst>
                                      </p:cBhvr>
                                      <p:to>
                                        <p:strVal val="hidden"/>
                                      </p:to>
                                    </p:set>
                                  </p:childTnLst>
                                </p:cTn>
                              </p:par>
                              <p:par>
                                <p:cTn id="918" presetID="1" presetClass="exit" presetSubtype="0" fill="hold" grpId="1" nodeType="withEffect">
                                  <p:stCondLst>
                                    <p:cond delay="0"/>
                                  </p:stCondLst>
                                  <p:childTnLst>
                                    <p:set>
                                      <p:cBhvr>
                                        <p:cTn id="919" dur="1" fill="hold">
                                          <p:stCondLst>
                                            <p:cond delay="0"/>
                                          </p:stCondLst>
                                        </p:cTn>
                                        <p:tgtEl>
                                          <p:spTgt spid="108"/>
                                        </p:tgtEl>
                                        <p:attrNameLst>
                                          <p:attrName>style.visibility</p:attrName>
                                        </p:attrNameLst>
                                      </p:cBhvr>
                                      <p:to>
                                        <p:strVal val="hidden"/>
                                      </p:to>
                                    </p:set>
                                  </p:childTnLst>
                                </p:cTn>
                              </p:par>
                              <p:par>
                                <p:cTn id="920" presetID="1" presetClass="exit" presetSubtype="0" fill="hold" grpId="1" nodeType="withEffect">
                                  <p:stCondLst>
                                    <p:cond delay="0"/>
                                  </p:stCondLst>
                                  <p:childTnLst>
                                    <p:set>
                                      <p:cBhvr>
                                        <p:cTn id="921" dur="1" fill="hold">
                                          <p:stCondLst>
                                            <p:cond delay="0"/>
                                          </p:stCondLst>
                                        </p:cTn>
                                        <p:tgtEl>
                                          <p:spTgt spid="109"/>
                                        </p:tgtEl>
                                        <p:attrNameLst>
                                          <p:attrName>style.visibility</p:attrName>
                                        </p:attrNameLst>
                                      </p:cBhvr>
                                      <p:to>
                                        <p:strVal val="hidden"/>
                                      </p:to>
                                    </p:set>
                                  </p:childTnLst>
                                </p:cTn>
                              </p:par>
                              <p:par>
                                <p:cTn id="922" presetID="1" presetClass="exit" presetSubtype="0" fill="hold" grpId="1" nodeType="withEffect">
                                  <p:stCondLst>
                                    <p:cond delay="0"/>
                                  </p:stCondLst>
                                  <p:childTnLst>
                                    <p:set>
                                      <p:cBhvr>
                                        <p:cTn id="923" dur="1" fill="hold">
                                          <p:stCondLst>
                                            <p:cond delay="0"/>
                                          </p:stCondLst>
                                        </p:cTn>
                                        <p:tgtEl>
                                          <p:spTgt spid="110"/>
                                        </p:tgtEl>
                                        <p:attrNameLst>
                                          <p:attrName>style.visibility</p:attrName>
                                        </p:attrNameLst>
                                      </p:cBhvr>
                                      <p:to>
                                        <p:strVal val="hidden"/>
                                      </p:to>
                                    </p:set>
                                  </p:childTnLst>
                                </p:cTn>
                              </p:par>
                              <p:par>
                                <p:cTn id="924" presetID="1" presetClass="exit" presetSubtype="0" fill="hold" grpId="1" nodeType="withEffect">
                                  <p:stCondLst>
                                    <p:cond delay="0"/>
                                  </p:stCondLst>
                                  <p:childTnLst>
                                    <p:set>
                                      <p:cBhvr>
                                        <p:cTn id="925" dur="1" fill="hold">
                                          <p:stCondLst>
                                            <p:cond delay="0"/>
                                          </p:stCondLst>
                                        </p:cTn>
                                        <p:tgtEl>
                                          <p:spTgt spid="111"/>
                                        </p:tgtEl>
                                        <p:attrNameLst>
                                          <p:attrName>style.visibility</p:attrName>
                                        </p:attrNameLst>
                                      </p:cBhvr>
                                      <p:to>
                                        <p:strVal val="hidden"/>
                                      </p:to>
                                    </p:set>
                                  </p:childTnLst>
                                </p:cTn>
                              </p:par>
                              <p:par>
                                <p:cTn id="926" presetID="1" presetClass="exit" presetSubtype="0" fill="hold" grpId="1" nodeType="withEffect">
                                  <p:stCondLst>
                                    <p:cond delay="0"/>
                                  </p:stCondLst>
                                  <p:childTnLst>
                                    <p:set>
                                      <p:cBhvr>
                                        <p:cTn id="927" dur="1" fill="hold">
                                          <p:stCondLst>
                                            <p:cond delay="0"/>
                                          </p:stCondLst>
                                        </p:cTn>
                                        <p:tgtEl>
                                          <p:spTgt spid="112"/>
                                        </p:tgtEl>
                                        <p:attrNameLst>
                                          <p:attrName>style.visibility</p:attrName>
                                        </p:attrNameLst>
                                      </p:cBhvr>
                                      <p:to>
                                        <p:strVal val="hidden"/>
                                      </p:to>
                                    </p:set>
                                  </p:childTnLst>
                                </p:cTn>
                              </p:par>
                              <p:par>
                                <p:cTn id="928" presetID="1" presetClass="exit" presetSubtype="0" fill="hold" grpId="1" nodeType="withEffect">
                                  <p:stCondLst>
                                    <p:cond delay="0"/>
                                  </p:stCondLst>
                                  <p:childTnLst>
                                    <p:set>
                                      <p:cBhvr>
                                        <p:cTn id="929" dur="1" fill="hold">
                                          <p:stCondLst>
                                            <p:cond delay="0"/>
                                          </p:stCondLst>
                                        </p:cTn>
                                        <p:tgtEl>
                                          <p:spTgt spid="113"/>
                                        </p:tgtEl>
                                        <p:attrNameLst>
                                          <p:attrName>style.visibility</p:attrName>
                                        </p:attrNameLst>
                                      </p:cBhvr>
                                      <p:to>
                                        <p:strVal val="hidden"/>
                                      </p:to>
                                    </p:set>
                                  </p:childTnLst>
                                </p:cTn>
                              </p:par>
                              <p:par>
                                <p:cTn id="930" presetID="1" presetClass="exit" presetSubtype="0" fill="hold" grpId="1" nodeType="withEffect">
                                  <p:stCondLst>
                                    <p:cond delay="0"/>
                                  </p:stCondLst>
                                  <p:childTnLst>
                                    <p:set>
                                      <p:cBhvr>
                                        <p:cTn id="931" dur="1" fill="hold">
                                          <p:stCondLst>
                                            <p:cond delay="0"/>
                                          </p:stCondLst>
                                        </p:cTn>
                                        <p:tgtEl>
                                          <p:spTgt spid="114"/>
                                        </p:tgtEl>
                                        <p:attrNameLst>
                                          <p:attrName>style.visibility</p:attrName>
                                        </p:attrNameLst>
                                      </p:cBhvr>
                                      <p:to>
                                        <p:strVal val="hidden"/>
                                      </p:to>
                                    </p:set>
                                  </p:childTnLst>
                                </p:cTn>
                              </p:par>
                              <p:par>
                                <p:cTn id="932" presetID="1" presetClass="exit" presetSubtype="0" fill="hold" grpId="1" nodeType="withEffect">
                                  <p:stCondLst>
                                    <p:cond delay="0"/>
                                  </p:stCondLst>
                                  <p:childTnLst>
                                    <p:set>
                                      <p:cBhvr>
                                        <p:cTn id="933" dur="1" fill="hold">
                                          <p:stCondLst>
                                            <p:cond delay="0"/>
                                          </p:stCondLst>
                                        </p:cTn>
                                        <p:tgtEl>
                                          <p:spTgt spid="106"/>
                                        </p:tgtEl>
                                        <p:attrNameLst>
                                          <p:attrName>style.visibility</p:attrName>
                                        </p:attrNameLst>
                                      </p:cBhvr>
                                      <p:to>
                                        <p:strVal val="hidden"/>
                                      </p:to>
                                    </p:set>
                                  </p:childTnLst>
                                </p:cTn>
                              </p:par>
                            </p:childTnLst>
                          </p:cTn>
                        </p:par>
                      </p:childTnLst>
                    </p:cTn>
                  </p:par>
                  <p:par>
                    <p:cTn id="934" fill="hold">
                      <p:stCondLst>
                        <p:cond delay="indefinite"/>
                      </p:stCondLst>
                      <p:childTnLst>
                        <p:par>
                          <p:cTn id="935" fill="hold">
                            <p:stCondLst>
                              <p:cond delay="0"/>
                            </p:stCondLst>
                            <p:childTnLst>
                              <p:par>
                                <p:cTn id="936" presetID="1" presetClass="entr" presetSubtype="0" fill="hold" grpId="0" nodeType="clickEffect">
                                  <p:stCondLst>
                                    <p:cond delay="0"/>
                                  </p:stCondLst>
                                  <p:childTnLst>
                                    <p:set>
                                      <p:cBhvr>
                                        <p:cTn id="937" dur="1" fill="hold">
                                          <p:stCondLst>
                                            <p:cond delay="0"/>
                                          </p:stCondLst>
                                        </p:cTn>
                                        <p:tgtEl>
                                          <p:spTgt spid="106"/>
                                        </p:tgtEl>
                                        <p:attrNameLst>
                                          <p:attrName>style.visibility</p:attrName>
                                        </p:attrNameLst>
                                      </p:cBhvr>
                                      <p:to>
                                        <p:strVal val="visible"/>
                                      </p:to>
                                    </p:set>
                                  </p:childTnLst>
                                </p:cTn>
                              </p:par>
                              <p:par>
                                <p:cTn id="938" presetID="1" presetClass="exit" presetSubtype="0" fill="hold" grpId="1" nodeType="withEffect">
                                  <p:stCondLst>
                                    <p:cond delay="0"/>
                                  </p:stCondLst>
                                  <p:childTnLst>
                                    <p:set>
                                      <p:cBhvr>
                                        <p:cTn id="939" dur="1" fill="hold">
                                          <p:stCondLst>
                                            <p:cond delay="0"/>
                                          </p:stCondLst>
                                        </p:cTn>
                                        <p:tgtEl>
                                          <p:spTgt spid="105"/>
                                        </p:tgtEl>
                                        <p:attrNameLst>
                                          <p:attrName>style.visibility</p:attrName>
                                        </p:attrNameLst>
                                      </p:cBhvr>
                                      <p:to>
                                        <p:strVal val="hidden"/>
                                      </p:to>
                                    </p:set>
                                  </p:childTnLst>
                                </p:cTn>
                              </p:par>
                              <p:par>
                                <p:cTn id="940" presetID="1" presetClass="exit" presetSubtype="0" fill="hold" grpId="2" nodeType="withEffect">
                                  <p:stCondLst>
                                    <p:cond delay="0"/>
                                  </p:stCondLst>
                                  <p:childTnLst>
                                    <p:set>
                                      <p:cBhvr>
                                        <p:cTn id="941" dur="1" fill="hold">
                                          <p:stCondLst>
                                            <p:cond delay="0"/>
                                          </p:stCondLst>
                                        </p:cTn>
                                        <p:tgtEl>
                                          <p:spTgt spid="107"/>
                                        </p:tgtEl>
                                        <p:attrNameLst>
                                          <p:attrName>style.visibility</p:attrName>
                                        </p:attrNameLst>
                                      </p:cBhvr>
                                      <p:to>
                                        <p:strVal val="hidden"/>
                                      </p:to>
                                    </p:set>
                                  </p:childTnLst>
                                </p:cTn>
                              </p:par>
                              <p:par>
                                <p:cTn id="942" presetID="1" presetClass="exit" presetSubtype="0" fill="hold" grpId="2" nodeType="withEffect">
                                  <p:stCondLst>
                                    <p:cond delay="0"/>
                                  </p:stCondLst>
                                  <p:childTnLst>
                                    <p:set>
                                      <p:cBhvr>
                                        <p:cTn id="943" dur="1" fill="hold">
                                          <p:stCondLst>
                                            <p:cond delay="0"/>
                                          </p:stCondLst>
                                        </p:cTn>
                                        <p:tgtEl>
                                          <p:spTgt spid="108"/>
                                        </p:tgtEl>
                                        <p:attrNameLst>
                                          <p:attrName>style.visibility</p:attrName>
                                        </p:attrNameLst>
                                      </p:cBhvr>
                                      <p:to>
                                        <p:strVal val="hidden"/>
                                      </p:to>
                                    </p:set>
                                  </p:childTnLst>
                                </p:cTn>
                              </p:par>
                              <p:par>
                                <p:cTn id="944" presetID="1" presetClass="exit" presetSubtype="0" fill="hold" grpId="2" nodeType="withEffect">
                                  <p:stCondLst>
                                    <p:cond delay="0"/>
                                  </p:stCondLst>
                                  <p:childTnLst>
                                    <p:set>
                                      <p:cBhvr>
                                        <p:cTn id="945" dur="1" fill="hold">
                                          <p:stCondLst>
                                            <p:cond delay="0"/>
                                          </p:stCondLst>
                                        </p:cTn>
                                        <p:tgtEl>
                                          <p:spTgt spid="109"/>
                                        </p:tgtEl>
                                        <p:attrNameLst>
                                          <p:attrName>style.visibility</p:attrName>
                                        </p:attrNameLst>
                                      </p:cBhvr>
                                      <p:to>
                                        <p:strVal val="hidden"/>
                                      </p:to>
                                    </p:set>
                                  </p:childTnLst>
                                </p:cTn>
                              </p:par>
                              <p:par>
                                <p:cTn id="946" presetID="1" presetClass="exit" presetSubtype="0" fill="hold" grpId="2" nodeType="withEffect">
                                  <p:stCondLst>
                                    <p:cond delay="0"/>
                                  </p:stCondLst>
                                  <p:childTnLst>
                                    <p:set>
                                      <p:cBhvr>
                                        <p:cTn id="947" dur="1" fill="hold">
                                          <p:stCondLst>
                                            <p:cond delay="0"/>
                                          </p:stCondLst>
                                        </p:cTn>
                                        <p:tgtEl>
                                          <p:spTgt spid="110"/>
                                        </p:tgtEl>
                                        <p:attrNameLst>
                                          <p:attrName>style.visibility</p:attrName>
                                        </p:attrNameLst>
                                      </p:cBhvr>
                                      <p:to>
                                        <p:strVal val="hidden"/>
                                      </p:to>
                                    </p:set>
                                  </p:childTnLst>
                                </p:cTn>
                              </p:par>
                              <p:par>
                                <p:cTn id="948" presetID="1" presetClass="exit" presetSubtype="0" fill="hold" grpId="2" nodeType="withEffect">
                                  <p:stCondLst>
                                    <p:cond delay="0"/>
                                  </p:stCondLst>
                                  <p:childTnLst>
                                    <p:set>
                                      <p:cBhvr>
                                        <p:cTn id="949" dur="1" fill="hold">
                                          <p:stCondLst>
                                            <p:cond delay="0"/>
                                          </p:stCondLst>
                                        </p:cTn>
                                        <p:tgtEl>
                                          <p:spTgt spid="111"/>
                                        </p:tgtEl>
                                        <p:attrNameLst>
                                          <p:attrName>style.visibility</p:attrName>
                                        </p:attrNameLst>
                                      </p:cBhvr>
                                      <p:to>
                                        <p:strVal val="hidden"/>
                                      </p:to>
                                    </p:set>
                                  </p:childTnLst>
                                </p:cTn>
                              </p:par>
                              <p:par>
                                <p:cTn id="950" presetID="1" presetClass="exit" presetSubtype="0" fill="hold" grpId="2" nodeType="withEffect">
                                  <p:stCondLst>
                                    <p:cond delay="0"/>
                                  </p:stCondLst>
                                  <p:childTnLst>
                                    <p:set>
                                      <p:cBhvr>
                                        <p:cTn id="951" dur="1" fill="hold">
                                          <p:stCondLst>
                                            <p:cond delay="0"/>
                                          </p:stCondLst>
                                        </p:cTn>
                                        <p:tgtEl>
                                          <p:spTgt spid="112"/>
                                        </p:tgtEl>
                                        <p:attrNameLst>
                                          <p:attrName>style.visibility</p:attrName>
                                        </p:attrNameLst>
                                      </p:cBhvr>
                                      <p:to>
                                        <p:strVal val="hidden"/>
                                      </p:to>
                                    </p:set>
                                  </p:childTnLst>
                                </p:cTn>
                              </p:par>
                              <p:par>
                                <p:cTn id="952" presetID="1" presetClass="exit" presetSubtype="0" fill="hold" grpId="2" nodeType="withEffect">
                                  <p:stCondLst>
                                    <p:cond delay="0"/>
                                  </p:stCondLst>
                                  <p:childTnLst>
                                    <p:set>
                                      <p:cBhvr>
                                        <p:cTn id="953" dur="1" fill="hold">
                                          <p:stCondLst>
                                            <p:cond delay="0"/>
                                          </p:stCondLst>
                                        </p:cTn>
                                        <p:tgtEl>
                                          <p:spTgt spid="113"/>
                                        </p:tgtEl>
                                        <p:attrNameLst>
                                          <p:attrName>style.visibility</p:attrName>
                                        </p:attrNameLst>
                                      </p:cBhvr>
                                      <p:to>
                                        <p:strVal val="hidden"/>
                                      </p:to>
                                    </p:set>
                                  </p:childTnLst>
                                </p:cTn>
                              </p:par>
                              <p:par>
                                <p:cTn id="954" presetID="1" presetClass="exit" presetSubtype="0" fill="hold" grpId="2" nodeType="withEffect">
                                  <p:stCondLst>
                                    <p:cond delay="0"/>
                                  </p:stCondLst>
                                  <p:childTnLst>
                                    <p:set>
                                      <p:cBhvr>
                                        <p:cTn id="955" dur="1" fill="hold">
                                          <p:stCondLst>
                                            <p:cond delay="0"/>
                                          </p:stCondLst>
                                        </p:cTn>
                                        <p:tgtEl>
                                          <p:spTgt spid="114"/>
                                        </p:tgtEl>
                                        <p:attrNameLst>
                                          <p:attrName>style.visibility</p:attrName>
                                        </p:attrNameLst>
                                      </p:cBhvr>
                                      <p:to>
                                        <p:strVal val="hidden"/>
                                      </p:to>
                                    </p:set>
                                  </p:childTnLst>
                                </p:cTn>
                              </p:par>
                            </p:childTnLst>
                          </p:cTn>
                        </p:par>
                      </p:childTnLst>
                    </p:cTn>
                  </p:par>
                  <p:par>
                    <p:cTn id="956" fill="hold">
                      <p:stCondLst>
                        <p:cond delay="indefinite"/>
                      </p:stCondLst>
                      <p:childTnLst>
                        <p:par>
                          <p:cTn id="957" fill="hold">
                            <p:stCondLst>
                              <p:cond delay="0"/>
                            </p:stCondLst>
                            <p:childTnLst>
                              <p:par>
                                <p:cTn id="958" presetID="1" presetClass="entr" presetSubtype="0" fill="hold" grpId="0" nodeType="clickEffect">
                                  <p:stCondLst>
                                    <p:cond delay="0"/>
                                  </p:stCondLst>
                                  <p:childTnLst>
                                    <p:set>
                                      <p:cBhvr>
                                        <p:cTn id="959" dur="1" fill="hold">
                                          <p:stCondLst>
                                            <p:cond delay="0"/>
                                          </p:stCondLst>
                                        </p:cTn>
                                        <p:tgtEl>
                                          <p:spTgt spid="107"/>
                                        </p:tgtEl>
                                        <p:attrNameLst>
                                          <p:attrName>style.visibility</p:attrName>
                                        </p:attrNameLst>
                                      </p:cBhvr>
                                      <p:to>
                                        <p:strVal val="visible"/>
                                      </p:to>
                                    </p:set>
                                  </p:childTnLst>
                                </p:cTn>
                              </p:par>
                              <p:par>
                                <p:cTn id="960" presetID="1" presetClass="exit" presetSubtype="0" fill="hold" grpId="2" nodeType="withEffect">
                                  <p:stCondLst>
                                    <p:cond delay="0"/>
                                  </p:stCondLst>
                                  <p:childTnLst>
                                    <p:set>
                                      <p:cBhvr>
                                        <p:cTn id="961" dur="1" fill="hold">
                                          <p:stCondLst>
                                            <p:cond delay="0"/>
                                          </p:stCondLst>
                                        </p:cTn>
                                        <p:tgtEl>
                                          <p:spTgt spid="105"/>
                                        </p:tgtEl>
                                        <p:attrNameLst>
                                          <p:attrName>style.visibility</p:attrName>
                                        </p:attrNameLst>
                                      </p:cBhvr>
                                      <p:to>
                                        <p:strVal val="hidden"/>
                                      </p:to>
                                    </p:set>
                                  </p:childTnLst>
                                </p:cTn>
                              </p:par>
                              <p:par>
                                <p:cTn id="962" presetID="1" presetClass="exit" presetSubtype="0" fill="hold" grpId="2" nodeType="withEffect">
                                  <p:stCondLst>
                                    <p:cond delay="0"/>
                                  </p:stCondLst>
                                  <p:childTnLst>
                                    <p:set>
                                      <p:cBhvr>
                                        <p:cTn id="963" dur="1" fill="hold">
                                          <p:stCondLst>
                                            <p:cond delay="0"/>
                                          </p:stCondLst>
                                        </p:cTn>
                                        <p:tgtEl>
                                          <p:spTgt spid="106"/>
                                        </p:tgtEl>
                                        <p:attrNameLst>
                                          <p:attrName>style.visibility</p:attrName>
                                        </p:attrNameLst>
                                      </p:cBhvr>
                                      <p:to>
                                        <p:strVal val="hidden"/>
                                      </p:to>
                                    </p:set>
                                  </p:childTnLst>
                                </p:cTn>
                              </p:par>
                              <p:par>
                                <p:cTn id="964" presetID="1" presetClass="exit" presetSubtype="0" fill="hold" grpId="3" nodeType="withEffect">
                                  <p:stCondLst>
                                    <p:cond delay="0"/>
                                  </p:stCondLst>
                                  <p:childTnLst>
                                    <p:set>
                                      <p:cBhvr>
                                        <p:cTn id="965" dur="1" fill="hold">
                                          <p:stCondLst>
                                            <p:cond delay="0"/>
                                          </p:stCondLst>
                                        </p:cTn>
                                        <p:tgtEl>
                                          <p:spTgt spid="108"/>
                                        </p:tgtEl>
                                        <p:attrNameLst>
                                          <p:attrName>style.visibility</p:attrName>
                                        </p:attrNameLst>
                                      </p:cBhvr>
                                      <p:to>
                                        <p:strVal val="hidden"/>
                                      </p:to>
                                    </p:set>
                                  </p:childTnLst>
                                </p:cTn>
                              </p:par>
                              <p:par>
                                <p:cTn id="966" presetID="1" presetClass="exit" presetSubtype="0" fill="hold" grpId="3" nodeType="withEffect">
                                  <p:stCondLst>
                                    <p:cond delay="0"/>
                                  </p:stCondLst>
                                  <p:childTnLst>
                                    <p:set>
                                      <p:cBhvr>
                                        <p:cTn id="967" dur="1" fill="hold">
                                          <p:stCondLst>
                                            <p:cond delay="0"/>
                                          </p:stCondLst>
                                        </p:cTn>
                                        <p:tgtEl>
                                          <p:spTgt spid="109"/>
                                        </p:tgtEl>
                                        <p:attrNameLst>
                                          <p:attrName>style.visibility</p:attrName>
                                        </p:attrNameLst>
                                      </p:cBhvr>
                                      <p:to>
                                        <p:strVal val="hidden"/>
                                      </p:to>
                                    </p:set>
                                  </p:childTnLst>
                                </p:cTn>
                              </p:par>
                              <p:par>
                                <p:cTn id="968" presetID="1" presetClass="exit" presetSubtype="0" fill="hold" grpId="3" nodeType="withEffect">
                                  <p:stCondLst>
                                    <p:cond delay="0"/>
                                  </p:stCondLst>
                                  <p:childTnLst>
                                    <p:set>
                                      <p:cBhvr>
                                        <p:cTn id="969" dur="1" fill="hold">
                                          <p:stCondLst>
                                            <p:cond delay="0"/>
                                          </p:stCondLst>
                                        </p:cTn>
                                        <p:tgtEl>
                                          <p:spTgt spid="110"/>
                                        </p:tgtEl>
                                        <p:attrNameLst>
                                          <p:attrName>style.visibility</p:attrName>
                                        </p:attrNameLst>
                                      </p:cBhvr>
                                      <p:to>
                                        <p:strVal val="hidden"/>
                                      </p:to>
                                    </p:set>
                                  </p:childTnLst>
                                </p:cTn>
                              </p:par>
                              <p:par>
                                <p:cTn id="970" presetID="1" presetClass="exit" presetSubtype="0" fill="hold" grpId="3" nodeType="withEffect">
                                  <p:stCondLst>
                                    <p:cond delay="0"/>
                                  </p:stCondLst>
                                  <p:childTnLst>
                                    <p:set>
                                      <p:cBhvr>
                                        <p:cTn id="971" dur="1" fill="hold">
                                          <p:stCondLst>
                                            <p:cond delay="0"/>
                                          </p:stCondLst>
                                        </p:cTn>
                                        <p:tgtEl>
                                          <p:spTgt spid="111"/>
                                        </p:tgtEl>
                                        <p:attrNameLst>
                                          <p:attrName>style.visibility</p:attrName>
                                        </p:attrNameLst>
                                      </p:cBhvr>
                                      <p:to>
                                        <p:strVal val="hidden"/>
                                      </p:to>
                                    </p:set>
                                  </p:childTnLst>
                                </p:cTn>
                              </p:par>
                              <p:par>
                                <p:cTn id="972" presetID="1" presetClass="exit" presetSubtype="0" fill="hold" grpId="3" nodeType="withEffect">
                                  <p:stCondLst>
                                    <p:cond delay="0"/>
                                  </p:stCondLst>
                                  <p:childTnLst>
                                    <p:set>
                                      <p:cBhvr>
                                        <p:cTn id="973" dur="1" fill="hold">
                                          <p:stCondLst>
                                            <p:cond delay="0"/>
                                          </p:stCondLst>
                                        </p:cTn>
                                        <p:tgtEl>
                                          <p:spTgt spid="112"/>
                                        </p:tgtEl>
                                        <p:attrNameLst>
                                          <p:attrName>style.visibility</p:attrName>
                                        </p:attrNameLst>
                                      </p:cBhvr>
                                      <p:to>
                                        <p:strVal val="hidden"/>
                                      </p:to>
                                    </p:set>
                                  </p:childTnLst>
                                </p:cTn>
                              </p:par>
                              <p:par>
                                <p:cTn id="974" presetID="1" presetClass="exit" presetSubtype="0" fill="hold" grpId="3" nodeType="withEffect">
                                  <p:stCondLst>
                                    <p:cond delay="0"/>
                                  </p:stCondLst>
                                  <p:childTnLst>
                                    <p:set>
                                      <p:cBhvr>
                                        <p:cTn id="975" dur="1" fill="hold">
                                          <p:stCondLst>
                                            <p:cond delay="0"/>
                                          </p:stCondLst>
                                        </p:cTn>
                                        <p:tgtEl>
                                          <p:spTgt spid="113"/>
                                        </p:tgtEl>
                                        <p:attrNameLst>
                                          <p:attrName>style.visibility</p:attrName>
                                        </p:attrNameLst>
                                      </p:cBhvr>
                                      <p:to>
                                        <p:strVal val="hidden"/>
                                      </p:to>
                                    </p:set>
                                  </p:childTnLst>
                                </p:cTn>
                              </p:par>
                              <p:par>
                                <p:cTn id="976" presetID="1" presetClass="exit" presetSubtype="0" fill="hold" grpId="3" nodeType="withEffect">
                                  <p:stCondLst>
                                    <p:cond delay="0"/>
                                  </p:stCondLst>
                                  <p:childTnLst>
                                    <p:set>
                                      <p:cBhvr>
                                        <p:cTn id="977" dur="1" fill="hold">
                                          <p:stCondLst>
                                            <p:cond delay="0"/>
                                          </p:stCondLst>
                                        </p:cTn>
                                        <p:tgtEl>
                                          <p:spTgt spid="114"/>
                                        </p:tgtEl>
                                        <p:attrNameLst>
                                          <p:attrName>style.visibility</p:attrName>
                                        </p:attrNameLst>
                                      </p:cBhvr>
                                      <p:to>
                                        <p:strVal val="hidden"/>
                                      </p:to>
                                    </p:set>
                                  </p:childTnLst>
                                </p:cTn>
                              </p:par>
                            </p:childTnLst>
                          </p:cTn>
                        </p:par>
                      </p:childTnLst>
                    </p:cTn>
                  </p:par>
                  <p:par>
                    <p:cTn id="978" fill="hold">
                      <p:stCondLst>
                        <p:cond delay="indefinite"/>
                      </p:stCondLst>
                      <p:childTnLst>
                        <p:par>
                          <p:cTn id="979" fill="hold">
                            <p:stCondLst>
                              <p:cond delay="0"/>
                            </p:stCondLst>
                            <p:childTnLst>
                              <p:par>
                                <p:cTn id="980" presetID="1" presetClass="entr" presetSubtype="0" fill="hold" grpId="0" nodeType="clickEffect">
                                  <p:stCondLst>
                                    <p:cond delay="0"/>
                                  </p:stCondLst>
                                  <p:childTnLst>
                                    <p:set>
                                      <p:cBhvr>
                                        <p:cTn id="981" dur="1" fill="hold">
                                          <p:stCondLst>
                                            <p:cond delay="0"/>
                                          </p:stCondLst>
                                        </p:cTn>
                                        <p:tgtEl>
                                          <p:spTgt spid="108"/>
                                        </p:tgtEl>
                                        <p:attrNameLst>
                                          <p:attrName>style.visibility</p:attrName>
                                        </p:attrNameLst>
                                      </p:cBhvr>
                                      <p:to>
                                        <p:strVal val="visible"/>
                                      </p:to>
                                    </p:set>
                                  </p:childTnLst>
                                </p:cTn>
                              </p:par>
                              <p:par>
                                <p:cTn id="982" presetID="1" presetClass="exit" presetSubtype="0" fill="hold" grpId="3" nodeType="withEffect">
                                  <p:stCondLst>
                                    <p:cond delay="0"/>
                                  </p:stCondLst>
                                  <p:childTnLst>
                                    <p:set>
                                      <p:cBhvr>
                                        <p:cTn id="983" dur="1" fill="hold">
                                          <p:stCondLst>
                                            <p:cond delay="0"/>
                                          </p:stCondLst>
                                        </p:cTn>
                                        <p:tgtEl>
                                          <p:spTgt spid="105"/>
                                        </p:tgtEl>
                                        <p:attrNameLst>
                                          <p:attrName>style.visibility</p:attrName>
                                        </p:attrNameLst>
                                      </p:cBhvr>
                                      <p:to>
                                        <p:strVal val="hidden"/>
                                      </p:to>
                                    </p:set>
                                  </p:childTnLst>
                                </p:cTn>
                              </p:par>
                              <p:par>
                                <p:cTn id="984" presetID="1" presetClass="exit" presetSubtype="0" fill="hold" grpId="3" nodeType="withEffect">
                                  <p:stCondLst>
                                    <p:cond delay="0"/>
                                  </p:stCondLst>
                                  <p:childTnLst>
                                    <p:set>
                                      <p:cBhvr>
                                        <p:cTn id="985" dur="1" fill="hold">
                                          <p:stCondLst>
                                            <p:cond delay="0"/>
                                          </p:stCondLst>
                                        </p:cTn>
                                        <p:tgtEl>
                                          <p:spTgt spid="106"/>
                                        </p:tgtEl>
                                        <p:attrNameLst>
                                          <p:attrName>style.visibility</p:attrName>
                                        </p:attrNameLst>
                                      </p:cBhvr>
                                      <p:to>
                                        <p:strVal val="hidden"/>
                                      </p:to>
                                    </p:set>
                                  </p:childTnLst>
                                </p:cTn>
                              </p:par>
                              <p:par>
                                <p:cTn id="986" presetID="1" presetClass="exit" presetSubtype="0" fill="hold" grpId="3" nodeType="withEffect">
                                  <p:stCondLst>
                                    <p:cond delay="0"/>
                                  </p:stCondLst>
                                  <p:childTnLst>
                                    <p:set>
                                      <p:cBhvr>
                                        <p:cTn id="987" dur="1" fill="hold">
                                          <p:stCondLst>
                                            <p:cond delay="0"/>
                                          </p:stCondLst>
                                        </p:cTn>
                                        <p:tgtEl>
                                          <p:spTgt spid="107"/>
                                        </p:tgtEl>
                                        <p:attrNameLst>
                                          <p:attrName>style.visibility</p:attrName>
                                        </p:attrNameLst>
                                      </p:cBhvr>
                                      <p:to>
                                        <p:strVal val="hidden"/>
                                      </p:to>
                                    </p:set>
                                  </p:childTnLst>
                                </p:cTn>
                              </p:par>
                              <p:par>
                                <p:cTn id="988" presetID="1" presetClass="exit" presetSubtype="0" fill="hold" grpId="4" nodeType="withEffect">
                                  <p:stCondLst>
                                    <p:cond delay="0"/>
                                  </p:stCondLst>
                                  <p:childTnLst>
                                    <p:set>
                                      <p:cBhvr>
                                        <p:cTn id="989" dur="1" fill="hold">
                                          <p:stCondLst>
                                            <p:cond delay="0"/>
                                          </p:stCondLst>
                                        </p:cTn>
                                        <p:tgtEl>
                                          <p:spTgt spid="109"/>
                                        </p:tgtEl>
                                        <p:attrNameLst>
                                          <p:attrName>style.visibility</p:attrName>
                                        </p:attrNameLst>
                                      </p:cBhvr>
                                      <p:to>
                                        <p:strVal val="hidden"/>
                                      </p:to>
                                    </p:set>
                                  </p:childTnLst>
                                </p:cTn>
                              </p:par>
                              <p:par>
                                <p:cTn id="990" presetID="1" presetClass="exit" presetSubtype="0" fill="hold" grpId="4" nodeType="withEffect">
                                  <p:stCondLst>
                                    <p:cond delay="0"/>
                                  </p:stCondLst>
                                  <p:childTnLst>
                                    <p:set>
                                      <p:cBhvr>
                                        <p:cTn id="991" dur="1" fill="hold">
                                          <p:stCondLst>
                                            <p:cond delay="0"/>
                                          </p:stCondLst>
                                        </p:cTn>
                                        <p:tgtEl>
                                          <p:spTgt spid="110"/>
                                        </p:tgtEl>
                                        <p:attrNameLst>
                                          <p:attrName>style.visibility</p:attrName>
                                        </p:attrNameLst>
                                      </p:cBhvr>
                                      <p:to>
                                        <p:strVal val="hidden"/>
                                      </p:to>
                                    </p:set>
                                  </p:childTnLst>
                                </p:cTn>
                              </p:par>
                              <p:par>
                                <p:cTn id="992" presetID="1" presetClass="exit" presetSubtype="0" fill="hold" grpId="4" nodeType="withEffect">
                                  <p:stCondLst>
                                    <p:cond delay="0"/>
                                  </p:stCondLst>
                                  <p:childTnLst>
                                    <p:set>
                                      <p:cBhvr>
                                        <p:cTn id="993" dur="1" fill="hold">
                                          <p:stCondLst>
                                            <p:cond delay="0"/>
                                          </p:stCondLst>
                                        </p:cTn>
                                        <p:tgtEl>
                                          <p:spTgt spid="111"/>
                                        </p:tgtEl>
                                        <p:attrNameLst>
                                          <p:attrName>style.visibility</p:attrName>
                                        </p:attrNameLst>
                                      </p:cBhvr>
                                      <p:to>
                                        <p:strVal val="hidden"/>
                                      </p:to>
                                    </p:set>
                                  </p:childTnLst>
                                </p:cTn>
                              </p:par>
                              <p:par>
                                <p:cTn id="994" presetID="1" presetClass="exit" presetSubtype="0" fill="hold" grpId="4" nodeType="withEffect">
                                  <p:stCondLst>
                                    <p:cond delay="0"/>
                                  </p:stCondLst>
                                  <p:childTnLst>
                                    <p:set>
                                      <p:cBhvr>
                                        <p:cTn id="995" dur="1" fill="hold">
                                          <p:stCondLst>
                                            <p:cond delay="0"/>
                                          </p:stCondLst>
                                        </p:cTn>
                                        <p:tgtEl>
                                          <p:spTgt spid="112"/>
                                        </p:tgtEl>
                                        <p:attrNameLst>
                                          <p:attrName>style.visibility</p:attrName>
                                        </p:attrNameLst>
                                      </p:cBhvr>
                                      <p:to>
                                        <p:strVal val="hidden"/>
                                      </p:to>
                                    </p:set>
                                  </p:childTnLst>
                                </p:cTn>
                              </p:par>
                              <p:par>
                                <p:cTn id="996" presetID="1" presetClass="exit" presetSubtype="0" fill="hold" grpId="4" nodeType="withEffect">
                                  <p:stCondLst>
                                    <p:cond delay="0"/>
                                  </p:stCondLst>
                                  <p:childTnLst>
                                    <p:set>
                                      <p:cBhvr>
                                        <p:cTn id="997" dur="1" fill="hold">
                                          <p:stCondLst>
                                            <p:cond delay="0"/>
                                          </p:stCondLst>
                                        </p:cTn>
                                        <p:tgtEl>
                                          <p:spTgt spid="113"/>
                                        </p:tgtEl>
                                        <p:attrNameLst>
                                          <p:attrName>style.visibility</p:attrName>
                                        </p:attrNameLst>
                                      </p:cBhvr>
                                      <p:to>
                                        <p:strVal val="hidden"/>
                                      </p:to>
                                    </p:set>
                                  </p:childTnLst>
                                </p:cTn>
                              </p:par>
                              <p:par>
                                <p:cTn id="998" presetID="1" presetClass="exit" presetSubtype="0" fill="hold" grpId="4" nodeType="withEffect">
                                  <p:stCondLst>
                                    <p:cond delay="0"/>
                                  </p:stCondLst>
                                  <p:childTnLst>
                                    <p:set>
                                      <p:cBhvr>
                                        <p:cTn id="999" dur="1" fill="hold">
                                          <p:stCondLst>
                                            <p:cond delay="0"/>
                                          </p:stCondLst>
                                        </p:cTn>
                                        <p:tgtEl>
                                          <p:spTgt spid="114"/>
                                        </p:tgtEl>
                                        <p:attrNameLst>
                                          <p:attrName>style.visibility</p:attrName>
                                        </p:attrNameLst>
                                      </p:cBhvr>
                                      <p:to>
                                        <p:strVal val="hidden"/>
                                      </p:to>
                                    </p:set>
                                  </p:childTnLst>
                                </p:cTn>
                              </p:par>
                            </p:childTnLst>
                          </p:cTn>
                        </p:par>
                      </p:childTnLst>
                    </p:cTn>
                  </p:par>
                  <p:par>
                    <p:cTn id="1000" fill="hold">
                      <p:stCondLst>
                        <p:cond delay="indefinite"/>
                      </p:stCondLst>
                      <p:childTnLst>
                        <p:par>
                          <p:cTn id="1001" fill="hold">
                            <p:stCondLst>
                              <p:cond delay="0"/>
                            </p:stCondLst>
                            <p:childTnLst>
                              <p:par>
                                <p:cTn id="1002" presetID="1" presetClass="entr" presetSubtype="0" fill="hold" grpId="0" nodeType="clickEffect">
                                  <p:stCondLst>
                                    <p:cond delay="0"/>
                                  </p:stCondLst>
                                  <p:childTnLst>
                                    <p:set>
                                      <p:cBhvr>
                                        <p:cTn id="1003" dur="1" fill="hold">
                                          <p:stCondLst>
                                            <p:cond delay="0"/>
                                          </p:stCondLst>
                                        </p:cTn>
                                        <p:tgtEl>
                                          <p:spTgt spid="109"/>
                                        </p:tgtEl>
                                        <p:attrNameLst>
                                          <p:attrName>style.visibility</p:attrName>
                                        </p:attrNameLst>
                                      </p:cBhvr>
                                      <p:to>
                                        <p:strVal val="visible"/>
                                      </p:to>
                                    </p:set>
                                  </p:childTnLst>
                                </p:cTn>
                              </p:par>
                              <p:par>
                                <p:cTn id="1004" presetID="1" presetClass="exit" presetSubtype="0" fill="hold" grpId="4" nodeType="withEffect">
                                  <p:stCondLst>
                                    <p:cond delay="0"/>
                                  </p:stCondLst>
                                  <p:childTnLst>
                                    <p:set>
                                      <p:cBhvr>
                                        <p:cTn id="1005" dur="1" fill="hold">
                                          <p:stCondLst>
                                            <p:cond delay="0"/>
                                          </p:stCondLst>
                                        </p:cTn>
                                        <p:tgtEl>
                                          <p:spTgt spid="105"/>
                                        </p:tgtEl>
                                        <p:attrNameLst>
                                          <p:attrName>style.visibility</p:attrName>
                                        </p:attrNameLst>
                                      </p:cBhvr>
                                      <p:to>
                                        <p:strVal val="hidden"/>
                                      </p:to>
                                    </p:set>
                                  </p:childTnLst>
                                </p:cTn>
                              </p:par>
                              <p:par>
                                <p:cTn id="1006" presetID="1" presetClass="exit" presetSubtype="0" fill="hold" grpId="4" nodeType="withEffect">
                                  <p:stCondLst>
                                    <p:cond delay="0"/>
                                  </p:stCondLst>
                                  <p:childTnLst>
                                    <p:set>
                                      <p:cBhvr>
                                        <p:cTn id="1007" dur="1" fill="hold">
                                          <p:stCondLst>
                                            <p:cond delay="0"/>
                                          </p:stCondLst>
                                        </p:cTn>
                                        <p:tgtEl>
                                          <p:spTgt spid="106"/>
                                        </p:tgtEl>
                                        <p:attrNameLst>
                                          <p:attrName>style.visibility</p:attrName>
                                        </p:attrNameLst>
                                      </p:cBhvr>
                                      <p:to>
                                        <p:strVal val="hidden"/>
                                      </p:to>
                                    </p:set>
                                  </p:childTnLst>
                                </p:cTn>
                              </p:par>
                              <p:par>
                                <p:cTn id="1008" presetID="1" presetClass="exit" presetSubtype="0" fill="hold" grpId="4" nodeType="withEffect">
                                  <p:stCondLst>
                                    <p:cond delay="0"/>
                                  </p:stCondLst>
                                  <p:childTnLst>
                                    <p:set>
                                      <p:cBhvr>
                                        <p:cTn id="1009" dur="1" fill="hold">
                                          <p:stCondLst>
                                            <p:cond delay="0"/>
                                          </p:stCondLst>
                                        </p:cTn>
                                        <p:tgtEl>
                                          <p:spTgt spid="107"/>
                                        </p:tgtEl>
                                        <p:attrNameLst>
                                          <p:attrName>style.visibility</p:attrName>
                                        </p:attrNameLst>
                                      </p:cBhvr>
                                      <p:to>
                                        <p:strVal val="hidden"/>
                                      </p:to>
                                    </p:set>
                                  </p:childTnLst>
                                </p:cTn>
                              </p:par>
                              <p:par>
                                <p:cTn id="1010" presetID="1" presetClass="exit" presetSubtype="0" fill="hold" grpId="4" nodeType="withEffect">
                                  <p:stCondLst>
                                    <p:cond delay="0"/>
                                  </p:stCondLst>
                                  <p:childTnLst>
                                    <p:set>
                                      <p:cBhvr>
                                        <p:cTn id="1011" dur="1" fill="hold">
                                          <p:stCondLst>
                                            <p:cond delay="0"/>
                                          </p:stCondLst>
                                        </p:cTn>
                                        <p:tgtEl>
                                          <p:spTgt spid="108"/>
                                        </p:tgtEl>
                                        <p:attrNameLst>
                                          <p:attrName>style.visibility</p:attrName>
                                        </p:attrNameLst>
                                      </p:cBhvr>
                                      <p:to>
                                        <p:strVal val="hidden"/>
                                      </p:to>
                                    </p:set>
                                  </p:childTnLst>
                                </p:cTn>
                              </p:par>
                              <p:par>
                                <p:cTn id="1012" presetID="1" presetClass="exit" presetSubtype="0" fill="hold" grpId="5" nodeType="withEffect">
                                  <p:stCondLst>
                                    <p:cond delay="0"/>
                                  </p:stCondLst>
                                  <p:childTnLst>
                                    <p:set>
                                      <p:cBhvr>
                                        <p:cTn id="1013" dur="1" fill="hold">
                                          <p:stCondLst>
                                            <p:cond delay="0"/>
                                          </p:stCondLst>
                                        </p:cTn>
                                        <p:tgtEl>
                                          <p:spTgt spid="110"/>
                                        </p:tgtEl>
                                        <p:attrNameLst>
                                          <p:attrName>style.visibility</p:attrName>
                                        </p:attrNameLst>
                                      </p:cBhvr>
                                      <p:to>
                                        <p:strVal val="hidden"/>
                                      </p:to>
                                    </p:set>
                                  </p:childTnLst>
                                </p:cTn>
                              </p:par>
                              <p:par>
                                <p:cTn id="1014" presetID="1" presetClass="exit" presetSubtype="0" fill="hold" grpId="5" nodeType="withEffect">
                                  <p:stCondLst>
                                    <p:cond delay="0"/>
                                  </p:stCondLst>
                                  <p:childTnLst>
                                    <p:set>
                                      <p:cBhvr>
                                        <p:cTn id="1015" dur="1" fill="hold">
                                          <p:stCondLst>
                                            <p:cond delay="0"/>
                                          </p:stCondLst>
                                        </p:cTn>
                                        <p:tgtEl>
                                          <p:spTgt spid="111"/>
                                        </p:tgtEl>
                                        <p:attrNameLst>
                                          <p:attrName>style.visibility</p:attrName>
                                        </p:attrNameLst>
                                      </p:cBhvr>
                                      <p:to>
                                        <p:strVal val="hidden"/>
                                      </p:to>
                                    </p:set>
                                  </p:childTnLst>
                                </p:cTn>
                              </p:par>
                              <p:par>
                                <p:cTn id="1016" presetID="1" presetClass="exit" presetSubtype="0" fill="hold" grpId="5" nodeType="withEffect">
                                  <p:stCondLst>
                                    <p:cond delay="0"/>
                                  </p:stCondLst>
                                  <p:childTnLst>
                                    <p:set>
                                      <p:cBhvr>
                                        <p:cTn id="1017" dur="1" fill="hold">
                                          <p:stCondLst>
                                            <p:cond delay="0"/>
                                          </p:stCondLst>
                                        </p:cTn>
                                        <p:tgtEl>
                                          <p:spTgt spid="112"/>
                                        </p:tgtEl>
                                        <p:attrNameLst>
                                          <p:attrName>style.visibility</p:attrName>
                                        </p:attrNameLst>
                                      </p:cBhvr>
                                      <p:to>
                                        <p:strVal val="hidden"/>
                                      </p:to>
                                    </p:set>
                                  </p:childTnLst>
                                </p:cTn>
                              </p:par>
                              <p:par>
                                <p:cTn id="1018" presetID="1" presetClass="exit" presetSubtype="0" fill="hold" grpId="5" nodeType="withEffect">
                                  <p:stCondLst>
                                    <p:cond delay="0"/>
                                  </p:stCondLst>
                                  <p:childTnLst>
                                    <p:set>
                                      <p:cBhvr>
                                        <p:cTn id="1019" dur="1" fill="hold">
                                          <p:stCondLst>
                                            <p:cond delay="0"/>
                                          </p:stCondLst>
                                        </p:cTn>
                                        <p:tgtEl>
                                          <p:spTgt spid="113"/>
                                        </p:tgtEl>
                                        <p:attrNameLst>
                                          <p:attrName>style.visibility</p:attrName>
                                        </p:attrNameLst>
                                      </p:cBhvr>
                                      <p:to>
                                        <p:strVal val="hidden"/>
                                      </p:to>
                                    </p:set>
                                  </p:childTnLst>
                                </p:cTn>
                              </p:par>
                              <p:par>
                                <p:cTn id="1020" presetID="1" presetClass="exit" presetSubtype="0" fill="hold" grpId="5" nodeType="withEffect">
                                  <p:stCondLst>
                                    <p:cond delay="0"/>
                                  </p:stCondLst>
                                  <p:childTnLst>
                                    <p:set>
                                      <p:cBhvr>
                                        <p:cTn id="1021" dur="1" fill="hold">
                                          <p:stCondLst>
                                            <p:cond delay="0"/>
                                          </p:stCondLst>
                                        </p:cTn>
                                        <p:tgtEl>
                                          <p:spTgt spid="114"/>
                                        </p:tgtEl>
                                        <p:attrNameLst>
                                          <p:attrName>style.visibility</p:attrName>
                                        </p:attrNameLst>
                                      </p:cBhvr>
                                      <p:to>
                                        <p:strVal val="hidden"/>
                                      </p:to>
                                    </p:set>
                                  </p:childTnLst>
                                </p:cTn>
                              </p:par>
                            </p:childTnLst>
                          </p:cTn>
                        </p:par>
                      </p:childTnLst>
                    </p:cTn>
                  </p:par>
                  <p:par>
                    <p:cTn id="1022" fill="hold">
                      <p:stCondLst>
                        <p:cond delay="indefinite"/>
                      </p:stCondLst>
                      <p:childTnLst>
                        <p:par>
                          <p:cTn id="1023" fill="hold">
                            <p:stCondLst>
                              <p:cond delay="0"/>
                            </p:stCondLst>
                            <p:childTnLst>
                              <p:par>
                                <p:cTn id="1024" presetID="1" presetClass="entr" presetSubtype="0" fill="hold" grpId="0" nodeType="clickEffect">
                                  <p:stCondLst>
                                    <p:cond delay="0"/>
                                  </p:stCondLst>
                                  <p:childTnLst>
                                    <p:set>
                                      <p:cBhvr>
                                        <p:cTn id="1025" dur="1" fill="hold">
                                          <p:stCondLst>
                                            <p:cond delay="0"/>
                                          </p:stCondLst>
                                        </p:cTn>
                                        <p:tgtEl>
                                          <p:spTgt spid="110"/>
                                        </p:tgtEl>
                                        <p:attrNameLst>
                                          <p:attrName>style.visibility</p:attrName>
                                        </p:attrNameLst>
                                      </p:cBhvr>
                                      <p:to>
                                        <p:strVal val="visible"/>
                                      </p:to>
                                    </p:set>
                                  </p:childTnLst>
                                </p:cTn>
                              </p:par>
                              <p:par>
                                <p:cTn id="1026" presetID="1" presetClass="exit" presetSubtype="0" fill="hold" grpId="5" nodeType="withEffect">
                                  <p:stCondLst>
                                    <p:cond delay="0"/>
                                  </p:stCondLst>
                                  <p:childTnLst>
                                    <p:set>
                                      <p:cBhvr>
                                        <p:cTn id="1027" dur="1" fill="hold">
                                          <p:stCondLst>
                                            <p:cond delay="0"/>
                                          </p:stCondLst>
                                        </p:cTn>
                                        <p:tgtEl>
                                          <p:spTgt spid="105"/>
                                        </p:tgtEl>
                                        <p:attrNameLst>
                                          <p:attrName>style.visibility</p:attrName>
                                        </p:attrNameLst>
                                      </p:cBhvr>
                                      <p:to>
                                        <p:strVal val="hidden"/>
                                      </p:to>
                                    </p:set>
                                  </p:childTnLst>
                                </p:cTn>
                              </p:par>
                              <p:par>
                                <p:cTn id="1028" presetID="1" presetClass="exit" presetSubtype="0" fill="hold" grpId="5" nodeType="withEffect">
                                  <p:stCondLst>
                                    <p:cond delay="0"/>
                                  </p:stCondLst>
                                  <p:childTnLst>
                                    <p:set>
                                      <p:cBhvr>
                                        <p:cTn id="1029" dur="1" fill="hold">
                                          <p:stCondLst>
                                            <p:cond delay="0"/>
                                          </p:stCondLst>
                                        </p:cTn>
                                        <p:tgtEl>
                                          <p:spTgt spid="106"/>
                                        </p:tgtEl>
                                        <p:attrNameLst>
                                          <p:attrName>style.visibility</p:attrName>
                                        </p:attrNameLst>
                                      </p:cBhvr>
                                      <p:to>
                                        <p:strVal val="hidden"/>
                                      </p:to>
                                    </p:set>
                                  </p:childTnLst>
                                </p:cTn>
                              </p:par>
                              <p:par>
                                <p:cTn id="1030" presetID="1" presetClass="exit" presetSubtype="0" fill="hold" grpId="5" nodeType="withEffect">
                                  <p:stCondLst>
                                    <p:cond delay="0"/>
                                  </p:stCondLst>
                                  <p:childTnLst>
                                    <p:set>
                                      <p:cBhvr>
                                        <p:cTn id="1031" dur="1" fill="hold">
                                          <p:stCondLst>
                                            <p:cond delay="0"/>
                                          </p:stCondLst>
                                        </p:cTn>
                                        <p:tgtEl>
                                          <p:spTgt spid="107"/>
                                        </p:tgtEl>
                                        <p:attrNameLst>
                                          <p:attrName>style.visibility</p:attrName>
                                        </p:attrNameLst>
                                      </p:cBhvr>
                                      <p:to>
                                        <p:strVal val="hidden"/>
                                      </p:to>
                                    </p:set>
                                  </p:childTnLst>
                                </p:cTn>
                              </p:par>
                              <p:par>
                                <p:cTn id="1032" presetID="1" presetClass="exit" presetSubtype="0" fill="hold" grpId="5" nodeType="withEffect">
                                  <p:stCondLst>
                                    <p:cond delay="0"/>
                                  </p:stCondLst>
                                  <p:childTnLst>
                                    <p:set>
                                      <p:cBhvr>
                                        <p:cTn id="1033" dur="1" fill="hold">
                                          <p:stCondLst>
                                            <p:cond delay="0"/>
                                          </p:stCondLst>
                                        </p:cTn>
                                        <p:tgtEl>
                                          <p:spTgt spid="108"/>
                                        </p:tgtEl>
                                        <p:attrNameLst>
                                          <p:attrName>style.visibility</p:attrName>
                                        </p:attrNameLst>
                                      </p:cBhvr>
                                      <p:to>
                                        <p:strVal val="hidden"/>
                                      </p:to>
                                    </p:set>
                                  </p:childTnLst>
                                </p:cTn>
                              </p:par>
                              <p:par>
                                <p:cTn id="1034" presetID="1" presetClass="exit" presetSubtype="0" fill="hold" grpId="5" nodeType="withEffect">
                                  <p:stCondLst>
                                    <p:cond delay="0"/>
                                  </p:stCondLst>
                                  <p:childTnLst>
                                    <p:set>
                                      <p:cBhvr>
                                        <p:cTn id="1035" dur="1" fill="hold">
                                          <p:stCondLst>
                                            <p:cond delay="0"/>
                                          </p:stCondLst>
                                        </p:cTn>
                                        <p:tgtEl>
                                          <p:spTgt spid="109"/>
                                        </p:tgtEl>
                                        <p:attrNameLst>
                                          <p:attrName>style.visibility</p:attrName>
                                        </p:attrNameLst>
                                      </p:cBhvr>
                                      <p:to>
                                        <p:strVal val="hidden"/>
                                      </p:to>
                                    </p:set>
                                  </p:childTnLst>
                                </p:cTn>
                              </p:par>
                              <p:par>
                                <p:cTn id="1036" presetID="1" presetClass="exit" presetSubtype="0" fill="hold" grpId="6" nodeType="withEffect">
                                  <p:stCondLst>
                                    <p:cond delay="0"/>
                                  </p:stCondLst>
                                  <p:childTnLst>
                                    <p:set>
                                      <p:cBhvr>
                                        <p:cTn id="1037" dur="1" fill="hold">
                                          <p:stCondLst>
                                            <p:cond delay="0"/>
                                          </p:stCondLst>
                                        </p:cTn>
                                        <p:tgtEl>
                                          <p:spTgt spid="111"/>
                                        </p:tgtEl>
                                        <p:attrNameLst>
                                          <p:attrName>style.visibility</p:attrName>
                                        </p:attrNameLst>
                                      </p:cBhvr>
                                      <p:to>
                                        <p:strVal val="hidden"/>
                                      </p:to>
                                    </p:set>
                                  </p:childTnLst>
                                </p:cTn>
                              </p:par>
                              <p:par>
                                <p:cTn id="1038" presetID="1" presetClass="exit" presetSubtype="0" fill="hold" grpId="6" nodeType="withEffect">
                                  <p:stCondLst>
                                    <p:cond delay="0"/>
                                  </p:stCondLst>
                                  <p:childTnLst>
                                    <p:set>
                                      <p:cBhvr>
                                        <p:cTn id="1039" dur="1" fill="hold">
                                          <p:stCondLst>
                                            <p:cond delay="0"/>
                                          </p:stCondLst>
                                        </p:cTn>
                                        <p:tgtEl>
                                          <p:spTgt spid="112"/>
                                        </p:tgtEl>
                                        <p:attrNameLst>
                                          <p:attrName>style.visibility</p:attrName>
                                        </p:attrNameLst>
                                      </p:cBhvr>
                                      <p:to>
                                        <p:strVal val="hidden"/>
                                      </p:to>
                                    </p:set>
                                  </p:childTnLst>
                                </p:cTn>
                              </p:par>
                              <p:par>
                                <p:cTn id="1040" presetID="1" presetClass="exit" presetSubtype="0" fill="hold" grpId="6" nodeType="withEffect">
                                  <p:stCondLst>
                                    <p:cond delay="0"/>
                                  </p:stCondLst>
                                  <p:childTnLst>
                                    <p:set>
                                      <p:cBhvr>
                                        <p:cTn id="1041" dur="1" fill="hold">
                                          <p:stCondLst>
                                            <p:cond delay="0"/>
                                          </p:stCondLst>
                                        </p:cTn>
                                        <p:tgtEl>
                                          <p:spTgt spid="113"/>
                                        </p:tgtEl>
                                        <p:attrNameLst>
                                          <p:attrName>style.visibility</p:attrName>
                                        </p:attrNameLst>
                                      </p:cBhvr>
                                      <p:to>
                                        <p:strVal val="hidden"/>
                                      </p:to>
                                    </p:set>
                                  </p:childTnLst>
                                </p:cTn>
                              </p:par>
                              <p:par>
                                <p:cTn id="1042" presetID="1" presetClass="exit" presetSubtype="0" fill="hold" grpId="6" nodeType="withEffect">
                                  <p:stCondLst>
                                    <p:cond delay="0"/>
                                  </p:stCondLst>
                                  <p:childTnLst>
                                    <p:set>
                                      <p:cBhvr>
                                        <p:cTn id="1043" dur="1" fill="hold">
                                          <p:stCondLst>
                                            <p:cond delay="0"/>
                                          </p:stCondLst>
                                        </p:cTn>
                                        <p:tgtEl>
                                          <p:spTgt spid="114"/>
                                        </p:tgtEl>
                                        <p:attrNameLst>
                                          <p:attrName>style.visibility</p:attrName>
                                        </p:attrNameLst>
                                      </p:cBhvr>
                                      <p:to>
                                        <p:strVal val="hidden"/>
                                      </p:to>
                                    </p:set>
                                  </p:childTnLst>
                                </p:cTn>
                              </p:par>
                            </p:childTnLst>
                          </p:cTn>
                        </p:par>
                      </p:childTnLst>
                    </p:cTn>
                  </p:par>
                  <p:par>
                    <p:cTn id="1044" fill="hold">
                      <p:stCondLst>
                        <p:cond delay="indefinite"/>
                      </p:stCondLst>
                      <p:childTnLst>
                        <p:par>
                          <p:cTn id="1045" fill="hold">
                            <p:stCondLst>
                              <p:cond delay="0"/>
                            </p:stCondLst>
                            <p:childTnLst>
                              <p:par>
                                <p:cTn id="1046" presetID="1" presetClass="entr" presetSubtype="0" fill="hold" grpId="0" nodeType="clickEffect">
                                  <p:stCondLst>
                                    <p:cond delay="0"/>
                                  </p:stCondLst>
                                  <p:childTnLst>
                                    <p:set>
                                      <p:cBhvr>
                                        <p:cTn id="1047" dur="1" fill="hold">
                                          <p:stCondLst>
                                            <p:cond delay="0"/>
                                          </p:stCondLst>
                                        </p:cTn>
                                        <p:tgtEl>
                                          <p:spTgt spid="111"/>
                                        </p:tgtEl>
                                        <p:attrNameLst>
                                          <p:attrName>style.visibility</p:attrName>
                                        </p:attrNameLst>
                                      </p:cBhvr>
                                      <p:to>
                                        <p:strVal val="visible"/>
                                      </p:to>
                                    </p:set>
                                  </p:childTnLst>
                                </p:cTn>
                              </p:par>
                              <p:par>
                                <p:cTn id="1048" presetID="1" presetClass="exit" presetSubtype="0" fill="hold" grpId="6" nodeType="withEffect">
                                  <p:stCondLst>
                                    <p:cond delay="0"/>
                                  </p:stCondLst>
                                  <p:childTnLst>
                                    <p:set>
                                      <p:cBhvr>
                                        <p:cTn id="1049" dur="1" fill="hold">
                                          <p:stCondLst>
                                            <p:cond delay="0"/>
                                          </p:stCondLst>
                                        </p:cTn>
                                        <p:tgtEl>
                                          <p:spTgt spid="105"/>
                                        </p:tgtEl>
                                        <p:attrNameLst>
                                          <p:attrName>style.visibility</p:attrName>
                                        </p:attrNameLst>
                                      </p:cBhvr>
                                      <p:to>
                                        <p:strVal val="hidden"/>
                                      </p:to>
                                    </p:set>
                                  </p:childTnLst>
                                </p:cTn>
                              </p:par>
                              <p:par>
                                <p:cTn id="1050" presetID="1" presetClass="exit" presetSubtype="0" fill="hold" grpId="6" nodeType="withEffect">
                                  <p:stCondLst>
                                    <p:cond delay="0"/>
                                  </p:stCondLst>
                                  <p:childTnLst>
                                    <p:set>
                                      <p:cBhvr>
                                        <p:cTn id="1051" dur="1" fill="hold">
                                          <p:stCondLst>
                                            <p:cond delay="0"/>
                                          </p:stCondLst>
                                        </p:cTn>
                                        <p:tgtEl>
                                          <p:spTgt spid="106"/>
                                        </p:tgtEl>
                                        <p:attrNameLst>
                                          <p:attrName>style.visibility</p:attrName>
                                        </p:attrNameLst>
                                      </p:cBhvr>
                                      <p:to>
                                        <p:strVal val="hidden"/>
                                      </p:to>
                                    </p:set>
                                  </p:childTnLst>
                                </p:cTn>
                              </p:par>
                              <p:par>
                                <p:cTn id="1052" presetID="1" presetClass="exit" presetSubtype="0" fill="hold" grpId="6" nodeType="withEffect">
                                  <p:stCondLst>
                                    <p:cond delay="0"/>
                                  </p:stCondLst>
                                  <p:childTnLst>
                                    <p:set>
                                      <p:cBhvr>
                                        <p:cTn id="1053" dur="1" fill="hold">
                                          <p:stCondLst>
                                            <p:cond delay="0"/>
                                          </p:stCondLst>
                                        </p:cTn>
                                        <p:tgtEl>
                                          <p:spTgt spid="107"/>
                                        </p:tgtEl>
                                        <p:attrNameLst>
                                          <p:attrName>style.visibility</p:attrName>
                                        </p:attrNameLst>
                                      </p:cBhvr>
                                      <p:to>
                                        <p:strVal val="hidden"/>
                                      </p:to>
                                    </p:set>
                                  </p:childTnLst>
                                </p:cTn>
                              </p:par>
                              <p:par>
                                <p:cTn id="1054" presetID="1" presetClass="exit" presetSubtype="0" fill="hold" grpId="6" nodeType="withEffect">
                                  <p:stCondLst>
                                    <p:cond delay="0"/>
                                  </p:stCondLst>
                                  <p:childTnLst>
                                    <p:set>
                                      <p:cBhvr>
                                        <p:cTn id="1055" dur="1" fill="hold">
                                          <p:stCondLst>
                                            <p:cond delay="0"/>
                                          </p:stCondLst>
                                        </p:cTn>
                                        <p:tgtEl>
                                          <p:spTgt spid="108"/>
                                        </p:tgtEl>
                                        <p:attrNameLst>
                                          <p:attrName>style.visibility</p:attrName>
                                        </p:attrNameLst>
                                      </p:cBhvr>
                                      <p:to>
                                        <p:strVal val="hidden"/>
                                      </p:to>
                                    </p:set>
                                  </p:childTnLst>
                                </p:cTn>
                              </p:par>
                              <p:par>
                                <p:cTn id="1056" presetID="1" presetClass="exit" presetSubtype="0" fill="hold" grpId="6" nodeType="withEffect">
                                  <p:stCondLst>
                                    <p:cond delay="0"/>
                                  </p:stCondLst>
                                  <p:childTnLst>
                                    <p:set>
                                      <p:cBhvr>
                                        <p:cTn id="1057" dur="1" fill="hold">
                                          <p:stCondLst>
                                            <p:cond delay="0"/>
                                          </p:stCondLst>
                                        </p:cTn>
                                        <p:tgtEl>
                                          <p:spTgt spid="109"/>
                                        </p:tgtEl>
                                        <p:attrNameLst>
                                          <p:attrName>style.visibility</p:attrName>
                                        </p:attrNameLst>
                                      </p:cBhvr>
                                      <p:to>
                                        <p:strVal val="hidden"/>
                                      </p:to>
                                    </p:set>
                                  </p:childTnLst>
                                </p:cTn>
                              </p:par>
                              <p:par>
                                <p:cTn id="1058" presetID="1" presetClass="exit" presetSubtype="0" fill="hold" grpId="6" nodeType="withEffect">
                                  <p:stCondLst>
                                    <p:cond delay="0"/>
                                  </p:stCondLst>
                                  <p:childTnLst>
                                    <p:set>
                                      <p:cBhvr>
                                        <p:cTn id="1059" dur="1" fill="hold">
                                          <p:stCondLst>
                                            <p:cond delay="0"/>
                                          </p:stCondLst>
                                        </p:cTn>
                                        <p:tgtEl>
                                          <p:spTgt spid="110"/>
                                        </p:tgtEl>
                                        <p:attrNameLst>
                                          <p:attrName>style.visibility</p:attrName>
                                        </p:attrNameLst>
                                      </p:cBhvr>
                                      <p:to>
                                        <p:strVal val="hidden"/>
                                      </p:to>
                                    </p:set>
                                  </p:childTnLst>
                                </p:cTn>
                              </p:par>
                              <p:par>
                                <p:cTn id="1060" presetID="1" presetClass="exit" presetSubtype="0" fill="hold" grpId="7" nodeType="withEffect">
                                  <p:stCondLst>
                                    <p:cond delay="0"/>
                                  </p:stCondLst>
                                  <p:childTnLst>
                                    <p:set>
                                      <p:cBhvr>
                                        <p:cTn id="1061" dur="1" fill="hold">
                                          <p:stCondLst>
                                            <p:cond delay="0"/>
                                          </p:stCondLst>
                                        </p:cTn>
                                        <p:tgtEl>
                                          <p:spTgt spid="112"/>
                                        </p:tgtEl>
                                        <p:attrNameLst>
                                          <p:attrName>style.visibility</p:attrName>
                                        </p:attrNameLst>
                                      </p:cBhvr>
                                      <p:to>
                                        <p:strVal val="hidden"/>
                                      </p:to>
                                    </p:set>
                                  </p:childTnLst>
                                </p:cTn>
                              </p:par>
                              <p:par>
                                <p:cTn id="1062" presetID="1" presetClass="exit" presetSubtype="0" fill="hold" grpId="7" nodeType="withEffect">
                                  <p:stCondLst>
                                    <p:cond delay="0"/>
                                  </p:stCondLst>
                                  <p:childTnLst>
                                    <p:set>
                                      <p:cBhvr>
                                        <p:cTn id="1063" dur="1" fill="hold">
                                          <p:stCondLst>
                                            <p:cond delay="0"/>
                                          </p:stCondLst>
                                        </p:cTn>
                                        <p:tgtEl>
                                          <p:spTgt spid="113"/>
                                        </p:tgtEl>
                                        <p:attrNameLst>
                                          <p:attrName>style.visibility</p:attrName>
                                        </p:attrNameLst>
                                      </p:cBhvr>
                                      <p:to>
                                        <p:strVal val="hidden"/>
                                      </p:to>
                                    </p:set>
                                  </p:childTnLst>
                                </p:cTn>
                              </p:par>
                              <p:par>
                                <p:cTn id="1064" presetID="1" presetClass="exit" presetSubtype="0" fill="hold" grpId="7" nodeType="withEffect">
                                  <p:stCondLst>
                                    <p:cond delay="0"/>
                                  </p:stCondLst>
                                  <p:childTnLst>
                                    <p:set>
                                      <p:cBhvr>
                                        <p:cTn id="1065" dur="1" fill="hold">
                                          <p:stCondLst>
                                            <p:cond delay="0"/>
                                          </p:stCondLst>
                                        </p:cTn>
                                        <p:tgtEl>
                                          <p:spTgt spid="114"/>
                                        </p:tgtEl>
                                        <p:attrNameLst>
                                          <p:attrName>style.visibility</p:attrName>
                                        </p:attrNameLst>
                                      </p:cBhvr>
                                      <p:to>
                                        <p:strVal val="hidden"/>
                                      </p:to>
                                    </p:set>
                                  </p:childTnLst>
                                </p:cTn>
                              </p:par>
                            </p:childTnLst>
                          </p:cTn>
                        </p:par>
                      </p:childTnLst>
                    </p:cTn>
                  </p:par>
                  <p:par>
                    <p:cTn id="1066" fill="hold">
                      <p:stCondLst>
                        <p:cond delay="indefinite"/>
                      </p:stCondLst>
                      <p:childTnLst>
                        <p:par>
                          <p:cTn id="1067" fill="hold">
                            <p:stCondLst>
                              <p:cond delay="0"/>
                            </p:stCondLst>
                            <p:childTnLst>
                              <p:par>
                                <p:cTn id="1068" presetID="1" presetClass="entr" presetSubtype="0" fill="hold" grpId="0" nodeType="clickEffect">
                                  <p:stCondLst>
                                    <p:cond delay="0"/>
                                  </p:stCondLst>
                                  <p:childTnLst>
                                    <p:set>
                                      <p:cBhvr>
                                        <p:cTn id="1069" dur="1" fill="hold">
                                          <p:stCondLst>
                                            <p:cond delay="0"/>
                                          </p:stCondLst>
                                        </p:cTn>
                                        <p:tgtEl>
                                          <p:spTgt spid="112"/>
                                        </p:tgtEl>
                                        <p:attrNameLst>
                                          <p:attrName>style.visibility</p:attrName>
                                        </p:attrNameLst>
                                      </p:cBhvr>
                                      <p:to>
                                        <p:strVal val="visible"/>
                                      </p:to>
                                    </p:set>
                                  </p:childTnLst>
                                </p:cTn>
                              </p:par>
                              <p:par>
                                <p:cTn id="1070" presetID="1" presetClass="exit" presetSubtype="0" fill="hold" grpId="7" nodeType="withEffect">
                                  <p:stCondLst>
                                    <p:cond delay="0"/>
                                  </p:stCondLst>
                                  <p:childTnLst>
                                    <p:set>
                                      <p:cBhvr>
                                        <p:cTn id="1071" dur="1" fill="hold">
                                          <p:stCondLst>
                                            <p:cond delay="0"/>
                                          </p:stCondLst>
                                        </p:cTn>
                                        <p:tgtEl>
                                          <p:spTgt spid="105"/>
                                        </p:tgtEl>
                                        <p:attrNameLst>
                                          <p:attrName>style.visibility</p:attrName>
                                        </p:attrNameLst>
                                      </p:cBhvr>
                                      <p:to>
                                        <p:strVal val="hidden"/>
                                      </p:to>
                                    </p:set>
                                  </p:childTnLst>
                                </p:cTn>
                              </p:par>
                              <p:par>
                                <p:cTn id="1072" presetID="1" presetClass="exit" presetSubtype="0" fill="hold" grpId="7" nodeType="withEffect">
                                  <p:stCondLst>
                                    <p:cond delay="0"/>
                                  </p:stCondLst>
                                  <p:childTnLst>
                                    <p:set>
                                      <p:cBhvr>
                                        <p:cTn id="1073" dur="1" fill="hold">
                                          <p:stCondLst>
                                            <p:cond delay="0"/>
                                          </p:stCondLst>
                                        </p:cTn>
                                        <p:tgtEl>
                                          <p:spTgt spid="106"/>
                                        </p:tgtEl>
                                        <p:attrNameLst>
                                          <p:attrName>style.visibility</p:attrName>
                                        </p:attrNameLst>
                                      </p:cBhvr>
                                      <p:to>
                                        <p:strVal val="hidden"/>
                                      </p:to>
                                    </p:set>
                                  </p:childTnLst>
                                </p:cTn>
                              </p:par>
                              <p:par>
                                <p:cTn id="1074" presetID="1" presetClass="exit" presetSubtype="0" fill="hold" grpId="7" nodeType="withEffect">
                                  <p:stCondLst>
                                    <p:cond delay="0"/>
                                  </p:stCondLst>
                                  <p:childTnLst>
                                    <p:set>
                                      <p:cBhvr>
                                        <p:cTn id="1075" dur="1" fill="hold">
                                          <p:stCondLst>
                                            <p:cond delay="0"/>
                                          </p:stCondLst>
                                        </p:cTn>
                                        <p:tgtEl>
                                          <p:spTgt spid="107"/>
                                        </p:tgtEl>
                                        <p:attrNameLst>
                                          <p:attrName>style.visibility</p:attrName>
                                        </p:attrNameLst>
                                      </p:cBhvr>
                                      <p:to>
                                        <p:strVal val="hidden"/>
                                      </p:to>
                                    </p:set>
                                  </p:childTnLst>
                                </p:cTn>
                              </p:par>
                              <p:par>
                                <p:cTn id="1076" presetID="1" presetClass="exit" presetSubtype="0" fill="hold" grpId="7" nodeType="withEffect">
                                  <p:stCondLst>
                                    <p:cond delay="0"/>
                                  </p:stCondLst>
                                  <p:childTnLst>
                                    <p:set>
                                      <p:cBhvr>
                                        <p:cTn id="1077" dur="1" fill="hold">
                                          <p:stCondLst>
                                            <p:cond delay="0"/>
                                          </p:stCondLst>
                                        </p:cTn>
                                        <p:tgtEl>
                                          <p:spTgt spid="108"/>
                                        </p:tgtEl>
                                        <p:attrNameLst>
                                          <p:attrName>style.visibility</p:attrName>
                                        </p:attrNameLst>
                                      </p:cBhvr>
                                      <p:to>
                                        <p:strVal val="hidden"/>
                                      </p:to>
                                    </p:set>
                                  </p:childTnLst>
                                </p:cTn>
                              </p:par>
                              <p:par>
                                <p:cTn id="1078" presetID="1" presetClass="exit" presetSubtype="0" fill="hold" grpId="7" nodeType="withEffect">
                                  <p:stCondLst>
                                    <p:cond delay="0"/>
                                  </p:stCondLst>
                                  <p:childTnLst>
                                    <p:set>
                                      <p:cBhvr>
                                        <p:cTn id="1079" dur="1" fill="hold">
                                          <p:stCondLst>
                                            <p:cond delay="0"/>
                                          </p:stCondLst>
                                        </p:cTn>
                                        <p:tgtEl>
                                          <p:spTgt spid="109"/>
                                        </p:tgtEl>
                                        <p:attrNameLst>
                                          <p:attrName>style.visibility</p:attrName>
                                        </p:attrNameLst>
                                      </p:cBhvr>
                                      <p:to>
                                        <p:strVal val="hidden"/>
                                      </p:to>
                                    </p:set>
                                  </p:childTnLst>
                                </p:cTn>
                              </p:par>
                              <p:par>
                                <p:cTn id="1080" presetID="1" presetClass="exit" presetSubtype="0" fill="hold" grpId="7" nodeType="withEffect">
                                  <p:stCondLst>
                                    <p:cond delay="0"/>
                                  </p:stCondLst>
                                  <p:childTnLst>
                                    <p:set>
                                      <p:cBhvr>
                                        <p:cTn id="1081" dur="1" fill="hold">
                                          <p:stCondLst>
                                            <p:cond delay="0"/>
                                          </p:stCondLst>
                                        </p:cTn>
                                        <p:tgtEl>
                                          <p:spTgt spid="110"/>
                                        </p:tgtEl>
                                        <p:attrNameLst>
                                          <p:attrName>style.visibility</p:attrName>
                                        </p:attrNameLst>
                                      </p:cBhvr>
                                      <p:to>
                                        <p:strVal val="hidden"/>
                                      </p:to>
                                    </p:set>
                                  </p:childTnLst>
                                </p:cTn>
                              </p:par>
                              <p:par>
                                <p:cTn id="1082" presetID="1" presetClass="exit" presetSubtype="0" fill="hold" grpId="7" nodeType="withEffect">
                                  <p:stCondLst>
                                    <p:cond delay="0"/>
                                  </p:stCondLst>
                                  <p:childTnLst>
                                    <p:set>
                                      <p:cBhvr>
                                        <p:cTn id="1083" dur="1" fill="hold">
                                          <p:stCondLst>
                                            <p:cond delay="0"/>
                                          </p:stCondLst>
                                        </p:cTn>
                                        <p:tgtEl>
                                          <p:spTgt spid="111"/>
                                        </p:tgtEl>
                                        <p:attrNameLst>
                                          <p:attrName>style.visibility</p:attrName>
                                        </p:attrNameLst>
                                      </p:cBhvr>
                                      <p:to>
                                        <p:strVal val="hidden"/>
                                      </p:to>
                                    </p:set>
                                  </p:childTnLst>
                                </p:cTn>
                              </p:par>
                              <p:par>
                                <p:cTn id="1084" presetID="1" presetClass="exit" presetSubtype="0" fill="hold" grpId="8" nodeType="withEffect">
                                  <p:stCondLst>
                                    <p:cond delay="0"/>
                                  </p:stCondLst>
                                  <p:childTnLst>
                                    <p:set>
                                      <p:cBhvr>
                                        <p:cTn id="1085" dur="1" fill="hold">
                                          <p:stCondLst>
                                            <p:cond delay="0"/>
                                          </p:stCondLst>
                                        </p:cTn>
                                        <p:tgtEl>
                                          <p:spTgt spid="113"/>
                                        </p:tgtEl>
                                        <p:attrNameLst>
                                          <p:attrName>style.visibility</p:attrName>
                                        </p:attrNameLst>
                                      </p:cBhvr>
                                      <p:to>
                                        <p:strVal val="hidden"/>
                                      </p:to>
                                    </p:set>
                                  </p:childTnLst>
                                </p:cTn>
                              </p:par>
                              <p:par>
                                <p:cTn id="1086" presetID="1" presetClass="exit" presetSubtype="0" fill="hold" grpId="8" nodeType="withEffect">
                                  <p:stCondLst>
                                    <p:cond delay="0"/>
                                  </p:stCondLst>
                                  <p:childTnLst>
                                    <p:set>
                                      <p:cBhvr>
                                        <p:cTn id="1087" dur="1" fill="hold">
                                          <p:stCondLst>
                                            <p:cond delay="0"/>
                                          </p:stCondLst>
                                        </p:cTn>
                                        <p:tgtEl>
                                          <p:spTgt spid="114"/>
                                        </p:tgtEl>
                                        <p:attrNameLst>
                                          <p:attrName>style.visibility</p:attrName>
                                        </p:attrNameLst>
                                      </p:cBhvr>
                                      <p:to>
                                        <p:strVal val="hidden"/>
                                      </p:to>
                                    </p:set>
                                  </p:childTnLst>
                                </p:cTn>
                              </p:par>
                            </p:childTnLst>
                          </p:cTn>
                        </p:par>
                      </p:childTnLst>
                    </p:cTn>
                  </p:par>
                  <p:par>
                    <p:cTn id="1088" fill="hold">
                      <p:stCondLst>
                        <p:cond delay="indefinite"/>
                      </p:stCondLst>
                      <p:childTnLst>
                        <p:par>
                          <p:cTn id="1089" fill="hold">
                            <p:stCondLst>
                              <p:cond delay="0"/>
                            </p:stCondLst>
                            <p:childTnLst>
                              <p:par>
                                <p:cTn id="1090" presetID="1" presetClass="entr" presetSubtype="0" fill="hold" grpId="0" nodeType="clickEffect">
                                  <p:stCondLst>
                                    <p:cond delay="0"/>
                                  </p:stCondLst>
                                  <p:childTnLst>
                                    <p:set>
                                      <p:cBhvr>
                                        <p:cTn id="1091" dur="1" fill="hold">
                                          <p:stCondLst>
                                            <p:cond delay="0"/>
                                          </p:stCondLst>
                                        </p:cTn>
                                        <p:tgtEl>
                                          <p:spTgt spid="113"/>
                                        </p:tgtEl>
                                        <p:attrNameLst>
                                          <p:attrName>style.visibility</p:attrName>
                                        </p:attrNameLst>
                                      </p:cBhvr>
                                      <p:to>
                                        <p:strVal val="visible"/>
                                      </p:to>
                                    </p:set>
                                  </p:childTnLst>
                                </p:cTn>
                              </p:par>
                              <p:par>
                                <p:cTn id="1092" presetID="1" presetClass="exit" presetSubtype="0" fill="hold" grpId="8" nodeType="withEffect">
                                  <p:stCondLst>
                                    <p:cond delay="0"/>
                                  </p:stCondLst>
                                  <p:childTnLst>
                                    <p:set>
                                      <p:cBhvr>
                                        <p:cTn id="1093" dur="1" fill="hold">
                                          <p:stCondLst>
                                            <p:cond delay="0"/>
                                          </p:stCondLst>
                                        </p:cTn>
                                        <p:tgtEl>
                                          <p:spTgt spid="105"/>
                                        </p:tgtEl>
                                        <p:attrNameLst>
                                          <p:attrName>style.visibility</p:attrName>
                                        </p:attrNameLst>
                                      </p:cBhvr>
                                      <p:to>
                                        <p:strVal val="hidden"/>
                                      </p:to>
                                    </p:set>
                                  </p:childTnLst>
                                </p:cTn>
                              </p:par>
                              <p:par>
                                <p:cTn id="1094" presetID="1" presetClass="exit" presetSubtype="0" fill="hold" grpId="8" nodeType="withEffect">
                                  <p:stCondLst>
                                    <p:cond delay="0"/>
                                  </p:stCondLst>
                                  <p:childTnLst>
                                    <p:set>
                                      <p:cBhvr>
                                        <p:cTn id="1095" dur="1" fill="hold">
                                          <p:stCondLst>
                                            <p:cond delay="0"/>
                                          </p:stCondLst>
                                        </p:cTn>
                                        <p:tgtEl>
                                          <p:spTgt spid="106"/>
                                        </p:tgtEl>
                                        <p:attrNameLst>
                                          <p:attrName>style.visibility</p:attrName>
                                        </p:attrNameLst>
                                      </p:cBhvr>
                                      <p:to>
                                        <p:strVal val="hidden"/>
                                      </p:to>
                                    </p:set>
                                  </p:childTnLst>
                                </p:cTn>
                              </p:par>
                              <p:par>
                                <p:cTn id="1096" presetID="1" presetClass="exit" presetSubtype="0" fill="hold" grpId="8" nodeType="withEffect">
                                  <p:stCondLst>
                                    <p:cond delay="0"/>
                                  </p:stCondLst>
                                  <p:childTnLst>
                                    <p:set>
                                      <p:cBhvr>
                                        <p:cTn id="1097" dur="1" fill="hold">
                                          <p:stCondLst>
                                            <p:cond delay="0"/>
                                          </p:stCondLst>
                                        </p:cTn>
                                        <p:tgtEl>
                                          <p:spTgt spid="107"/>
                                        </p:tgtEl>
                                        <p:attrNameLst>
                                          <p:attrName>style.visibility</p:attrName>
                                        </p:attrNameLst>
                                      </p:cBhvr>
                                      <p:to>
                                        <p:strVal val="hidden"/>
                                      </p:to>
                                    </p:set>
                                  </p:childTnLst>
                                </p:cTn>
                              </p:par>
                              <p:par>
                                <p:cTn id="1098" presetID="1" presetClass="exit" presetSubtype="0" fill="hold" grpId="8" nodeType="withEffect">
                                  <p:stCondLst>
                                    <p:cond delay="0"/>
                                  </p:stCondLst>
                                  <p:childTnLst>
                                    <p:set>
                                      <p:cBhvr>
                                        <p:cTn id="1099" dur="1" fill="hold">
                                          <p:stCondLst>
                                            <p:cond delay="0"/>
                                          </p:stCondLst>
                                        </p:cTn>
                                        <p:tgtEl>
                                          <p:spTgt spid="108"/>
                                        </p:tgtEl>
                                        <p:attrNameLst>
                                          <p:attrName>style.visibility</p:attrName>
                                        </p:attrNameLst>
                                      </p:cBhvr>
                                      <p:to>
                                        <p:strVal val="hidden"/>
                                      </p:to>
                                    </p:set>
                                  </p:childTnLst>
                                </p:cTn>
                              </p:par>
                              <p:par>
                                <p:cTn id="1100" presetID="1" presetClass="exit" presetSubtype="0" fill="hold" grpId="8" nodeType="withEffect">
                                  <p:stCondLst>
                                    <p:cond delay="0"/>
                                  </p:stCondLst>
                                  <p:childTnLst>
                                    <p:set>
                                      <p:cBhvr>
                                        <p:cTn id="1101" dur="1" fill="hold">
                                          <p:stCondLst>
                                            <p:cond delay="0"/>
                                          </p:stCondLst>
                                        </p:cTn>
                                        <p:tgtEl>
                                          <p:spTgt spid="109"/>
                                        </p:tgtEl>
                                        <p:attrNameLst>
                                          <p:attrName>style.visibility</p:attrName>
                                        </p:attrNameLst>
                                      </p:cBhvr>
                                      <p:to>
                                        <p:strVal val="hidden"/>
                                      </p:to>
                                    </p:set>
                                  </p:childTnLst>
                                </p:cTn>
                              </p:par>
                              <p:par>
                                <p:cTn id="1102" presetID="1" presetClass="exit" presetSubtype="0" fill="hold" grpId="8" nodeType="withEffect">
                                  <p:stCondLst>
                                    <p:cond delay="0"/>
                                  </p:stCondLst>
                                  <p:childTnLst>
                                    <p:set>
                                      <p:cBhvr>
                                        <p:cTn id="1103" dur="1" fill="hold">
                                          <p:stCondLst>
                                            <p:cond delay="0"/>
                                          </p:stCondLst>
                                        </p:cTn>
                                        <p:tgtEl>
                                          <p:spTgt spid="110"/>
                                        </p:tgtEl>
                                        <p:attrNameLst>
                                          <p:attrName>style.visibility</p:attrName>
                                        </p:attrNameLst>
                                      </p:cBhvr>
                                      <p:to>
                                        <p:strVal val="hidden"/>
                                      </p:to>
                                    </p:set>
                                  </p:childTnLst>
                                </p:cTn>
                              </p:par>
                              <p:par>
                                <p:cTn id="1104" presetID="1" presetClass="exit" presetSubtype="0" fill="hold" grpId="8" nodeType="withEffect">
                                  <p:stCondLst>
                                    <p:cond delay="0"/>
                                  </p:stCondLst>
                                  <p:childTnLst>
                                    <p:set>
                                      <p:cBhvr>
                                        <p:cTn id="1105" dur="1" fill="hold">
                                          <p:stCondLst>
                                            <p:cond delay="0"/>
                                          </p:stCondLst>
                                        </p:cTn>
                                        <p:tgtEl>
                                          <p:spTgt spid="111"/>
                                        </p:tgtEl>
                                        <p:attrNameLst>
                                          <p:attrName>style.visibility</p:attrName>
                                        </p:attrNameLst>
                                      </p:cBhvr>
                                      <p:to>
                                        <p:strVal val="hidden"/>
                                      </p:to>
                                    </p:set>
                                  </p:childTnLst>
                                </p:cTn>
                              </p:par>
                              <p:par>
                                <p:cTn id="1106" presetID="1" presetClass="exit" presetSubtype="0" fill="hold" grpId="8" nodeType="withEffect">
                                  <p:stCondLst>
                                    <p:cond delay="0"/>
                                  </p:stCondLst>
                                  <p:childTnLst>
                                    <p:set>
                                      <p:cBhvr>
                                        <p:cTn id="1107" dur="1" fill="hold">
                                          <p:stCondLst>
                                            <p:cond delay="0"/>
                                          </p:stCondLst>
                                        </p:cTn>
                                        <p:tgtEl>
                                          <p:spTgt spid="112"/>
                                        </p:tgtEl>
                                        <p:attrNameLst>
                                          <p:attrName>style.visibility</p:attrName>
                                        </p:attrNameLst>
                                      </p:cBhvr>
                                      <p:to>
                                        <p:strVal val="hidden"/>
                                      </p:to>
                                    </p:set>
                                  </p:childTnLst>
                                </p:cTn>
                              </p:par>
                              <p:par>
                                <p:cTn id="1108" presetID="1" presetClass="exit" presetSubtype="0" fill="hold" grpId="9" nodeType="withEffect">
                                  <p:stCondLst>
                                    <p:cond delay="0"/>
                                  </p:stCondLst>
                                  <p:childTnLst>
                                    <p:set>
                                      <p:cBhvr>
                                        <p:cTn id="1109" dur="1" fill="hold">
                                          <p:stCondLst>
                                            <p:cond delay="0"/>
                                          </p:stCondLst>
                                        </p:cTn>
                                        <p:tgtEl>
                                          <p:spTgt spid="114"/>
                                        </p:tgtEl>
                                        <p:attrNameLst>
                                          <p:attrName>style.visibility</p:attrName>
                                        </p:attrNameLst>
                                      </p:cBhvr>
                                      <p:to>
                                        <p:strVal val="hidden"/>
                                      </p:to>
                                    </p:set>
                                  </p:childTnLst>
                                </p:cTn>
                              </p:par>
                            </p:childTnLst>
                          </p:cTn>
                        </p:par>
                      </p:childTnLst>
                    </p:cTn>
                  </p:par>
                  <p:par>
                    <p:cTn id="1110" fill="hold">
                      <p:stCondLst>
                        <p:cond delay="indefinite"/>
                      </p:stCondLst>
                      <p:childTnLst>
                        <p:par>
                          <p:cTn id="1111" fill="hold">
                            <p:stCondLst>
                              <p:cond delay="0"/>
                            </p:stCondLst>
                            <p:childTnLst>
                              <p:par>
                                <p:cTn id="1112" presetID="1" presetClass="entr" presetSubtype="0" fill="hold" grpId="0" nodeType="clickEffect">
                                  <p:stCondLst>
                                    <p:cond delay="0"/>
                                  </p:stCondLst>
                                  <p:childTnLst>
                                    <p:set>
                                      <p:cBhvr>
                                        <p:cTn id="1113" dur="1" fill="hold">
                                          <p:stCondLst>
                                            <p:cond delay="0"/>
                                          </p:stCondLst>
                                        </p:cTn>
                                        <p:tgtEl>
                                          <p:spTgt spid="114"/>
                                        </p:tgtEl>
                                        <p:attrNameLst>
                                          <p:attrName>style.visibility</p:attrName>
                                        </p:attrNameLst>
                                      </p:cBhvr>
                                      <p:to>
                                        <p:strVal val="visible"/>
                                      </p:to>
                                    </p:set>
                                  </p:childTnLst>
                                </p:cTn>
                              </p:par>
                              <p:par>
                                <p:cTn id="1114" presetID="1" presetClass="exit" presetSubtype="0" fill="hold" grpId="9" nodeType="withEffect">
                                  <p:stCondLst>
                                    <p:cond delay="0"/>
                                  </p:stCondLst>
                                  <p:childTnLst>
                                    <p:set>
                                      <p:cBhvr>
                                        <p:cTn id="1115" dur="1" fill="hold">
                                          <p:stCondLst>
                                            <p:cond delay="0"/>
                                          </p:stCondLst>
                                        </p:cTn>
                                        <p:tgtEl>
                                          <p:spTgt spid="105"/>
                                        </p:tgtEl>
                                        <p:attrNameLst>
                                          <p:attrName>style.visibility</p:attrName>
                                        </p:attrNameLst>
                                      </p:cBhvr>
                                      <p:to>
                                        <p:strVal val="hidden"/>
                                      </p:to>
                                    </p:set>
                                  </p:childTnLst>
                                </p:cTn>
                              </p:par>
                              <p:par>
                                <p:cTn id="1116" presetID="1" presetClass="exit" presetSubtype="0" fill="hold" grpId="9" nodeType="withEffect">
                                  <p:stCondLst>
                                    <p:cond delay="0"/>
                                  </p:stCondLst>
                                  <p:childTnLst>
                                    <p:set>
                                      <p:cBhvr>
                                        <p:cTn id="1117" dur="1" fill="hold">
                                          <p:stCondLst>
                                            <p:cond delay="0"/>
                                          </p:stCondLst>
                                        </p:cTn>
                                        <p:tgtEl>
                                          <p:spTgt spid="106"/>
                                        </p:tgtEl>
                                        <p:attrNameLst>
                                          <p:attrName>style.visibility</p:attrName>
                                        </p:attrNameLst>
                                      </p:cBhvr>
                                      <p:to>
                                        <p:strVal val="hidden"/>
                                      </p:to>
                                    </p:set>
                                  </p:childTnLst>
                                </p:cTn>
                              </p:par>
                              <p:par>
                                <p:cTn id="1118" presetID="1" presetClass="exit" presetSubtype="0" fill="hold" grpId="9" nodeType="withEffect">
                                  <p:stCondLst>
                                    <p:cond delay="0"/>
                                  </p:stCondLst>
                                  <p:childTnLst>
                                    <p:set>
                                      <p:cBhvr>
                                        <p:cTn id="1119" dur="1" fill="hold">
                                          <p:stCondLst>
                                            <p:cond delay="0"/>
                                          </p:stCondLst>
                                        </p:cTn>
                                        <p:tgtEl>
                                          <p:spTgt spid="107"/>
                                        </p:tgtEl>
                                        <p:attrNameLst>
                                          <p:attrName>style.visibility</p:attrName>
                                        </p:attrNameLst>
                                      </p:cBhvr>
                                      <p:to>
                                        <p:strVal val="hidden"/>
                                      </p:to>
                                    </p:set>
                                  </p:childTnLst>
                                </p:cTn>
                              </p:par>
                              <p:par>
                                <p:cTn id="1120" presetID="1" presetClass="exit" presetSubtype="0" fill="hold" grpId="9" nodeType="withEffect">
                                  <p:stCondLst>
                                    <p:cond delay="0"/>
                                  </p:stCondLst>
                                  <p:childTnLst>
                                    <p:set>
                                      <p:cBhvr>
                                        <p:cTn id="1121" dur="1" fill="hold">
                                          <p:stCondLst>
                                            <p:cond delay="0"/>
                                          </p:stCondLst>
                                        </p:cTn>
                                        <p:tgtEl>
                                          <p:spTgt spid="108"/>
                                        </p:tgtEl>
                                        <p:attrNameLst>
                                          <p:attrName>style.visibility</p:attrName>
                                        </p:attrNameLst>
                                      </p:cBhvr>
                                      <p:to>
                                        <p:strVal val="hidden"/>
                                      </p:to>
                                    </p:set>
                                  </p:childTnLst>
                                </p:cTn>
                              </p:par>
                              <p:par>
                                <p:cTn id="1122" presetID="1" presetClass="exit" presetSubtype="0" fill="hold" grpId="9" nodeType="withEffect">
                                  <p:stCondLst>
                                    <p:cond delay="0"/>
                                  </p:stCondLst>
                                  <p:childTnLst>
                                    <p:set>
                                      <p:cBhvr>
                                        <p:cTn id="1123" dur="1" fill="hold">
                                          <p:stCondLst>
                                            <p:cond delay="0"/>
                                          </p:stCondLst>
                                        </p:cTn>
                                        <p:tgtEl>
                                          <p:spTgt spid="109"/>
                                        </p:tgtEl>
                                        <p:attrNameLst>
                                          <p:attrName>style.visibility</p:attrName>
                                        </p:attrNameLst>
                                      </p:cBhvr>
                                      <p:to>
                                        <p:strVal val="hidden"/>
                                      </p:to>
                                    </p:set>
                                  </p:childTnLst>
                                </p:cTn>
                              </p:par>
                              <p:par>
                                <p:cTn id="1124" presetID="1" presetClass="exit" presetSubtype="0" fill="hold" grpId="9" nodeType="withEffect">
                                  <p:stCondLst>
                                    <p:cond delay="0"/>
                                  </p:stCondLst>
                                  <p:childTnLst>
                                    <p:set>
                                      <p:cBhvr>
                                        <p:cTn id="1125" dur="1" fill="hold">
                                          <p:stCondLst>
                                            <p:cond delay="0"/>
                                          </p:stCondLst>
                                        </p:cTn>
                                        <p:tgtEl>
                                          <p:spTgt spid="110"/>
                                        </p:tgtEl>
                                        <p:attrNameLst>
                                          <p:attrName>style.visibility</p:attrName>
                                        </p:attrNameLst>
                                      </p:cBhvr>
                                      <p:to>
                                        <p:strVal val="hidden"/>
                                      </p:to>
                                    </p:set>
                                  </p:childTnLst>
                                </p:cTn>
                              </p:par>
                              <p:par>
                                <p:cTn id="1126" presetID="1" presetClass="exit" presetSubtype="0" fill="hold" grpId="9" nodeType="withEffect">
                                  <p:stCondLst>
                                    <p:cond delay="0"/>
                                  </p:stCondLst>
                                  <p:childTnLst>
                                    <p:set>
                                      <p:cBhvr>
                                        <p:cTn id="1127" dur="1" fill="hold">
                                          <p:stCondLst>
                                            <p:cond delay="0"/>
                                          </p:stCondLst>
                                        </p:cTn>
                                        <p:tgtEl>
                                          <p:spTgt spid="111"/>
                                        </p:tgtEl>
                                        <p:attrNameLst>
                                          <p:attrName>style.visibility</p:attrName>
                                        </p:attrNameLst>
                                      </p:cBhvr>
                                      <p:to>
                                        <p:strVal val="hidden"/>
                                      </p:to>
                                    </p:set>
                                  </p:childTnLst>
                                </p:cTn>
                              </p:par>
                              <p:par>
                                <p:cTn id="1128" presetID="1" presetClass="exit" presetSubtype="0" fill="hold" grpId="9" nodeType="withEffect">
                                  <p:stCondLst>
                                    <p:cond delay="0"/>
                                  </p:stCondLst>
                                  <p:childTnLst>
                                    <p:set>
                                      <p:cBhvr>
                                        <p:cTn id="1129" dur="1" fill="hold">
                                          <p:stCondLst>
                                            <p:cond delay="0"/>
                                          </p:stCondLst>
                                        </p:cTn>
                                        <p:tgtEl>
                                          <p:spTgt spid="112"/>
                                        </p:tgtEl>
                                        <p:attrNameLst>
                                          <p:attrName>style.visibility</p:attrName>
                                        </p:attrNameLst>
                                      </p:cBhvr>
                                      <p:to>
                                        <p:strVal val="hidden"/>
                                      </p:to>
                                    </p:set>
                                  </p:childTnLst>
                                </p:cTn>
                              </p:par>
                              <p:par>
                                <p:cTn id="1130" presetID="1" presetClass="exit" presetSubtype="0" fill="hold" grpId="9" nodeType="withEffect">
                                  <p:stCondLst>
                                    <p:cond delay="0"/>
                                  </p:stCondLst>
                                  <p:childTnLst>
                                    <p:set>
                                      <p:cBhvr>
                                        <p:cTn id="1131"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1132" restart="whenNotActive" fill="hold" evtFilter="cancelBubble" nodeType="interactiveSeq">
                <p:stCondLst>
                  <p:cond evt="onClick" delay="0">
                    <p:tgtEl>
                      <p:spTgt spid="126"/>
                    </p:tgtEl>
                  </p:cond>
                </p:stCondLst>
                <p:endSync evt="end" delay="0">
                  <p:rtn val="all"/>
                </p:endSync>
                <p:childTnLst>
                  <p:par>
                    <p:cTn id="1133" fill="hold">
                      <p:stCondLst>
                        <p:cond delay="0"/>
                      </p:stCondLst>
                      <p:childTnLst>
                        <p:par>
                          <p:cTn id="1134" fill="hold">
                            <p:stCondLst>
                              <p:cond delay="0"/>
                            </p:stCondLst>
                            <p:childTnLst>
                              <p:par>
                                <p:cTn id="1135" presetID="1" presetClass="entr" presetSubtype="0" fill="hold" grpId="0" nodeType="clickEffect">
                                  <p:stCondLst>
                                    <p:cond delay="0"/>
                                  </p:stCondLst>
                                  <p:childTnLst>
                                    <p:set>
                                      <p:cBhvr>
                                        <p:cTn id="1136" dur="1" fill="hold">
                                          <p:stCondLst>
                                            <p:cond delay="0"/>
                                          </p:stCondLst>
                                        </p:cTn>
                                        <p:tgtEl>
                                          <p:spTgt spid="116"/>
                                        </p:tgtEl>
                                        <p:attrNameLst>
                                          <p:attrName>style.visibility</p:attrName>
                                        </p:attrNameLst>
                                      </p:cBhvr>
                                      <p:to>
                                        <p:strVal val="visible"/>
                                      </p:to>
                                    </p:set>
                                  </p:childTnLst>
                                </p:cTn>
                              </p:par>
                              <p:par>
                                <p:cTn id="1137" presetID="1" presetClass="exit" presetSubtype="0" fill="hold" grpId="1" nodeType="withEffect">
                                  <p:stCondLst>
                                    <p:cond delay="0"/>
                                  </p:stCondLst>
                                  <p:childTnLst>
                                    <p:set>
                                      <p:cBhvr>
                                        <p:cTn id="1138" dur="1" fill="hold">
                                          <p:stCondLst>
                                            <p:cond delay="0"/>
                                          </p:stCondLst>
                                        </p:cTn>
                                        <p:tgtEl>
                                          <p:spTgt spid="118"/>
                                        </p:tgtEl>
                                        <p:attrNameLst>
                                          <p:attrName>style.visibility</p:attrName>
                                        </p:attrNameLst>
                                      </p:cBhvr>
                                      <p:to>
                                        <p:strVal val="hidden"/>
                                      </p:to>
                                    </p:set>
                                  </p:childTnLst>
                                </p:cTn>
                              </p:par>
                              <p:par>
                                <p:cTn id="1139" presetID="1" presetClass="exit" presetSubtype="0" fill="hold" grpId="1" nodeType="withEffect">
                                  <p:stCondLst>
                                    <p:cond delay="0"/>
                                  </p:stCondLst>
                                  <p:childTnLst>
                                    <p:set>
                                      <p:cBhvr>
                                        <p:cTn id="1140" dur="1" fill="hold">
                                          <p:stCondLst>
                                            <p:cond delay="0"/>
                                          </p:stCondLst>
                                        </p:cTn>
                                        <p:tgtEl>
                                          <p:spTgt spid="119"/>
                                        </p:tgtEl>
                                        <p:attrNameLst>
                                          <p:attrName>style.visibility</p:attrName>
                                        </p:attrNameLst>
                                      </p:cBhvr>
                                      <p:to>
                                        <p:strVal val="hidden"/>
                                      </p:to>
                                    </p:set>
                                  </p:childTnLst>
                                </p:cTn>
                              </p:par>
                              <p:par>
                                <p:cTn id="1141" presetID="1" presetClass="exit" presetSubtype="0" fill="hold" grpId="1" nodeType="withEffect">
                                  <p:stCondLst>
                                    <p:cond delay="0"/>
                                  </p:stCondLst>
                                  <p:childTnLst>
                                    <p:set>
                                      <p:cBhvr>
                                        <p:cTn id="1142" dur="1" fill="hold">
                                          <p:stCondLst>
                                            <p:cond delay="0"/>
                                          </p:stCondLst>
                                        </p:cTn>
                                        <p:tgtEl>
                                          <p:spTgt spid="120"/>
                                        </p:tgtEl>
                                        <p:attrNameLst>
                                          <p:attrName>style.visibility</p:attrName>
                                        </p:attrNameLst>
                                      </p:cBhvr>
                                      <p:to>
                                        <p:strVal val="hidden"/>
                                      </p:to>
                                    </p:set>
                                  </p:childTnLst>
                                </p:cTn>
                              </p:par>
                              <p:par>
                                <p:cTn id="1143" presetID="1" presetClass="exit" presetSubtype="0" fill="hold" grpId="1" nodeType="withEffect">
                                  <p:stCondLst>
                                    <p:cond delay="0"/>
                                  </p:stCondLst>
                                  <p:childTnLst>
                                    <p:set>
                                      <p:cBhvr>
                                        <p:cTn id="1144" dur="1" fill="hold">
                                          <p:stCondLst>
                                            <p:cond delay="0"/>
                                          </p:stCondLst>
                                        </p:cTn>
                                        <p:tgtEl>
                                          <p:spTgt spid="121"/>
                                        </p:tgtEl>
                                        <p:attrNameLst>
                                          <p:attrName>style.visibility</p:attrName>
                                        </p:attrNameLst>
                                      </p:cBhvr>
                                      <p:to>
                                        <p:strVal val="hidden"/>
                                      </p:to>
                                    </p:set>
                                  </p:childTnLst>
                                </p:cTn>
                              </p:par>
                              <p:par>
                                <p:cTn id="1145" presetID="1" presetClass="exit" presetSubtype="0" fill="hold" grpId="1" nodeType="withEffect">
                                  <p:stCondLst>
                                    <p:cond delay="0"/>
                                  </p:stCondLst>
                                  <p:childTnLst>
                                    <p:set>
                                      <p:cBhvr>
                                        <p:cTn id="1146" dur="1" fill="hold">
                                          <p:stCondLst>
                                            <p:cond delay="0"/>
                                          </p:stCondLst>
                                        </p:cTn>
                                        <p:tgtEl>
                                          <p:spTgt spid="122"/>
                                        </p:tgtEl>
                                        <p:attrNameLst>
                                          <p:attrName>style.visibility</p:attrName>
                                        </p:attrNameLst>
                                      </p:cBhvr>
                                      <p:to>
                                        <p:strVal val="hidden"/>
                                      </p:to>
                                    </p:set>
                                  </p:childTnLst>
                                </p:cTn>
                              </p:par>
                              <p:par>
                                <p:cTn id="1147" presetID="1" presetClass="exit" presetSubtype="0" fill="hold" grpId="1" nodeType="withEffect">
                                  <p:stCondLst>
                                    <p:cond delay="0"/>
                                  </p:stCondLst>
                                  <p:childTnLst>
                                    <p:set>
                                      <p:cBhvr>
                                        <p:cTn id="1148" dur="1" fill="hold">
                                          <p:stCondLst>
                                            <p:cond delay="0"/>
                                          </p:stCondLst>
                                        </p:cTn>
                                        <p:tgtEl>
                                          <p:spTgt spid="123"/>
                                        </p:tgtEl>
                                        <p:attrNameLst>
                                          <p:attrName>style.visibility</p:attrName>
                                        </p:attrNameLst>
                                      </p:cBhvr>
                                      <p:to>
                                        <p:strVal val="hidden"/>
                                      </p:to>
                                    </p:set>
                                  </p:childTnLst>
                                </p:cTn>
                              </p:par>
                              <p:par>
                                <p:cTn id="1149" presetID="1" presetClass="exit" presetSubtype="0" fill="hold" grpId="1" nodeType="withEffect">
                                  <p:stCondLst>
                                    <p:cond delay="0"/>
                                  </p:stCondLst>
                                  <p:childTnLst>
                                    <p:set>
                                      <p:cBhvr>
                                        <p:cTn id="1150" dur="1" fill="hold">
                                          <p:stCondLst>
                                            <p:cond delay="0"/>
                                          </p:stCondLst>
                                        </p:cTn>
                                        <p:tgtEl>
                                          <p:spTgt spid="124"/>
                                        </p:tgtEl>
                                        <p:attrNameLst>
                                          <p:attrName>style.visibility</p:attrName>
                                        </p:attrNameLst>
                                      </p:cBhvr>
                                      <p:to>
                                        <p:strVal val="hidden"/>
                                      </p:to>
                                    </p:set>
                                  </p:childTnLst>
                                </p:cTn>
                              </p:par>
                              <p:par>
                                <p:cTn id="1151" presetID="1" presetClass="exit" presetSubtype="0" fill="hold" grpId="1" nodeType="withEffect">
                                  <p:stCondLst>
                                    <p:cond delay="0"/>
                                  </p:stCondLst>
                                  <p:childTnLst>
                                    <p:set>
                                      <p:cBhvr>
                                        <p:cTn id="1152" dur="1" fill="hold">
                                          <p:stCondLst>
                                            <p:cond delay="0"/>
                                          </p:stCondLst>
                                        </p:cTn>
                                        <p:tgtEl>
                                          <p:spTgt spid="125"/>
                                        </p:tgtEl>
                                        <p:attrNameLst>
                                          <p:attrName>style.visibility</p:attrName>
                                        </p:attrNameLst>
                                      </p:cBhvr>
                                      <p:to>
                                        <p:strVal val="hidden"/>
                                      </p:to>
                                    </p:set>
                                  </p:childTnLst>
                                </p:cTn>
                              </p:par>
                              <p:par>
                                <p:cTn id="1153" presetID="1" presetClass="exit" presetSubtype="0" fill="hold" grpId="1" nodeType="withEffect">
                                  <p:stCondLst>
                                    <p:cond delay="0"/>
                                  </p:stCondLst>
                                  <p:childTnLst>
                                    <p:set>
                                      <p:cBhvr>
                                        <p:cTn id="1154" dur="1" fill="hold">
                                          <p:stCondLst>
                                            <p:cond delay="0"/>
                                          </p:stCondLst>
                                        </p:cTn>
                                        <p:tgtEl>
                                          <p:spTgt spid="117"/>
                                        </p:tgtEl>
                                        <p:attrNameLst>
                                          <p:attrName>style.visibility</p:attrName>
                                        </p:attrNameLst>
                                      </p:cBhvr>
                                      <p:to>
                                        <p:strVal val="hidden"/>
                                      </p:to>
                                    </p:set>
                                  </p:childTnLst>
                                </p:cTn>
                              </p:par>
                            </p:childTnLst>
                          </p:cTn>
                        </p:par>
                      </p:childTnLst>
                    </p:cTn>
                  </p:par>
                  <p:par>
                    <p:cTn id="1155" fill="hold">
                      <p:stCondLst>
                        <p:cond delay="indefinite"/>
                      </p:stCondLst>
                      <p:childTnLst>
                        <p:par>
                          <p:cTn id="1156" fill="hold">
                            <p:stCondLst>
                              <p:cond delay="0"/>
                            </p:stCondLst>
                            <p:childTnLst>
                              <p:par>
                                <p:cTn id="1157" presetID="1" presetClass="entr" presetSubtype="0" fill="hold" grpId="0" nodeType="clickEffect">
                                  <p:stCondLst>
                                    <p:cond delay="0"/>
                                  </p:stCondLst>
                                  <p:childTnLst>
                                    <p:set>
                                      <p:cBhvr>
                                        <p:cTn id="1158" dur="1" fill="hold">
                                          <p:stCondLst>
                                            <p:cond delay="0"/>
                                          </p:stCondLst>
                                        </p:cTn>
                                        <p:tgtEl>
                                          <p:spTgt spid="117"/>
                                        </p:tgtEl>
                                        <p:attrNameLst>
                                          <p:attrName>style.visibility</p:attrName>
                                        </p:attrNameLst>
                                      </p:cBhvr>
                                      <p:to>
                                        <p:strVal val="visible"/>
                                      </p:to>
                                    </p:set>
                                  </p:childTnLst>
                                </p:cTn>
                              </p:par>
                              <p:par>
                                <p:cTn id="1159" presetID="1" presetClass="exit" presetSubtype="0" fill="hold" grpId="1" nodeType="withEffect">
                                  <p:stCondLst>
                                    <p:cond delay="0"/>
                                  </p:stCondLst>
                                  <p:childTnLst>
                                    <p:set>
                                      <p:cBhvr>
                                        <p:cTn id="1160" dur="1" fill="hold">
                                          <p:stCondLst>
                                            <p:cond delay="0"/>
                                          </p:stCondLst>
                                        </p:cTn>
                                        <p:tgtEl>
                                          <p:spTgt spid="116"/>
                                        </p:tgtEl>
                                        <p:attrNameLst>
                                          <p:attrName>style.visibility</p:attrName>
                                        </p:attrNameLst>
                                      </p:cBhvr>
                                      <p:to>
                                        <p:strVal val="hidden"/>
                                      </p:to>
                                    </p:set>
                                  </p:childTnLst>
                                </p:cTn>
                              </p:par>
                              <p:par>
                                <p:cTn id="1161" presetID="1" presetClass="exit" presetSubtype="0" fill="hold" grpId="2" nodeType="withEffect">
                                  <p:stCondLst>
                                    <p:cond delay="0"/>
                                  </p:stCondLst>
                                  <p:childTnLst>
                                    <p:set>
                                      <p:cBhvr>
                                        <p:cTn id="1162" dur="1" fill="hold">
                                          <p:stCondLst>
                                            <p:cond delay="0"/>
                                          </p:stCondLst>
                                        </p:cTn>
                                        <p:tgtEl>
                                          <p:spTgt spid="118"/>
                                        </p:tgtEl>
                                        <p:attrNameLst>
                                          <p:attrName>style.visibility</p:attrName>
                                        </p:attrNameLst>
                                      </p:cBhvr>
                                      <p:to>
                                        <p:strVal val="hidden"/>
                                      </p:to>
                                    </p:set>
                                  </p:childTnLst>
                                </p:cTn>
                              </p:par>
                              <p:par>
                                <p:cTn id="1163" presetID="1" presetClass="exit" presetSubtype="0" fill="hold" grpId="2" nodeType="withEffect">
                                  <p:stCondLst>
                                    <p:cond delay="0"/>
                                  </p:stCondLst>
                                  <p:childTnLst>
                                    <p:set>
                                      <p:cBhvr>
                                        <p:cTn id="1164" dur="1" fill="hold">
                                          <p:stCondLst>
                                            <p:cond delay="0"/>
                                          </p:stCondLst>
                                        </p:cTn>
                                        <p:tgtEl>
                                          <p:spTgt spid="119"/>
                                        </p:tgtEl>
                                        <p:attrNameLst>
                                          <p:attrName>style.visibility</p:attrName>
                                        </p:attrNameLst>
                                      </p:cBhvr>
                                      <p:to>
                                        <p:strVal val="hidden"/>
                                      </p:to>
                                    </p:set>
                                  </p:childTnLst>
                                </p:cTn>
                              </p:par>
                              <p:par>
                                <p:cTn id="1165" presetID="1" presetClass="exit" presetSubtype="0" fill="hold" grpId="2" nodeType="withEffect">
                                  <p:stCondLst>
                                    <p:cond delay="0"/>
                                  </p:stCondLst>
                                  <p:childTnLst>
                                    <p:set>
                                      <p:cBhvr>
                                        <p:cTn id="1166" dur="1" fill="hold">
                                          <p:stCondLst>
                                            <p:cond delay="0"/>
                                          </p:stCondLst>
                                        </p:cTn>
                                        <p:tgtEl>
                                          <p:spTgt spid="120"/>
                                        </p:tgtEl>
                                        <p:attrNameLst>
                                          <p:attrName>style.visibility</p:attrName>
                                        </p:attrNameLst>
                                      </p:cBhvr>
                                      <p:to>
                                        <p:strVal val="hidden"/>
                                      </p:to>
                                    </p:set>
                                  </p:childTnLst>
                                </p:cTn>
                              </p:par>
                              <p:par>
                                <p:cTn id="1167" presetID="1" presetClass="exit" presetSubtype="0" fill="hold" grpId="2" nodeType="withEffect">
                                  <p:stCondLst>
                                    <p:cond delay="0"/>
                                  </p:stCondLst>
                                  <p:childTnLst>
                                    <p:set>
                                      <p:cBhvr>
                                        <p:cTn id="1168" dur="1" fill="hold">
                                          <p:stCondLst>
                                            <p:cond delay="0"/>
                                          </p:stCondLst>
                                        </p:cTn>
                                        <p:tgtEl>
                                          <p:spTgt spid="121"/>
                                        </p:tgtEl>
                                        <p:attrNameLst>
                                          <p:attrName>style.visibility</p:attrName>
                                        </p:attrNameLst>
                                      </p:cBhvr>
                                      <p:to>
                                        <p:strVal val="hidden"/>
                                      </p:to>
                                    </p:set>
                                  </p:childTnLst>
                                </p:cTn>
                              </p:par>
                              <p:par>
                                <p:cTn id="1169" presetID="1" presetClass="exit" presetSubtype="0" fill="hold" grpId="2" nodeType="withEffect">
                                  <p:stCondLst>
                                    <p:cond delay="0"/>
                                  </p:stCondLst>
                                  <p:childTnLst>
                                    <p:set>
                                      <p:cBhvr>
                                        <p:cTn id="1170" dur="1" fill="hold">
                                          <p:stCondLst>
                                            <p:cond delay="0"/>
                                          </p:stCondLst>
                                        </p:cTn>
                                        <p:tgtEl>
                                          <p:spTgt spid="122"/>
                                        </p:tgtEl>
                                        <p:attrNameLst>
                                          <p:attrName>style.visibility</p:attrName>
                                        </p:attrNameLst>
                                      </p:cBhvr>
                                      <p:to>
                                        <p:strVal val="hidden"/>
                                      </p:to>
                                    </p:set>
                                  </p:childTnLst>
                                </p:cTn>
                              </p:par>
                              <p:par>
                                <p:cTn id="1171" presetID="1" presetClass="exit" presetSubtype="0" fill="hold" grpId="2" nodeType="withEffect">
                                  <p:stCondLst>
                                    <p:cond delay="0"/>
                                  </p:stCondLst>
                                  <p:childTnLst>
                                    <p:set>
                                      <p:cBhvr>
                                        <p:cTn id="1172" dur="1" fill="hold">
                                          <p:stCondLst>
                                            <p:cond delay="0"/>
                                          </p:stCondLst>
                                        </p:cTn>
                                        <p:tgtEl>
                                          <p:spTgt spid="123"/>
                                        </p:tgtEl>
                                        <p:attrNameLst>
                                          <p:attrName>style.visibility</p:attrName>
                                        </p:attrNameLst>
                                      </p:cBhvr>
                                      <p:to>
                                        <p:strVal val="hidden"/>
                                      </p:to>
                                    </p:set>
                                  </p:childTnLst>
                                </p:cTn>
                              </p:par>
                              <p:par>
                                <p:cTn id="1173" presetID="1" presetClass="exit" presetSubtype="0" fill="hold" grpId="2" nodeType="withEffect">
                                  <p:stCondLst>
                                    <p:cond delay="0"/>
                                  </p:stCondLst>
                                  <p:childTnLst>
                                    <p:set>
                                      <p:cBhvr>
                                        <p:cTn id="1174" dur="1" fill="hold">
                                          <p:stCondLst>
                                            <p:cond delay="0"/>
                                          </p:stCondLst>
                                        </p:cTn>
                                        <p:tgtEl>
                                          <p:spTgt spid="124"/>
                                        </p:tgtEl>
                                        <p:attrNameLst>
                                          <p:attrName>style.visibility</p:attrName>
                                        </p:attrNameLst>
                                      </p:cBhvr>
                                      <p:to>
                                        <p:strVal val="hidden"/>
                                      </p:to>
                                    </p:set>
                                  </p:childTnLst>
                                </p:cTn>
                              </p:par>
                              <p:par>
                                <p:cTn id="1175" presetID="1" presetClass="exit" presetSubtype="0" fill="hold" grpId="2" nodeType="withEffect">
                                  <p:stCondLst>
                                    <p:cond delay="0"/>
                                  </p:stCondLst>
                                  <p:childTnLst>
                                    <p:set>
                                      <p:cBhvr>
                                        <p:cTn id="1176" dur="1" fill="hold">
                                          <p:stCondLst>
                                            <p:cond delay="0"/>
                                          </p:stCondLst>
                                        </p:cTn>
                                        <p:tgtEl>
                                          <p:spTgt spid="125"/>
                                        </p:tgtEl>
                                        <p:attrNameLst>
                                          <p:attrName>style.visibility</p:attrName>
                                        </p:attrNameLst>
                                      </p:cBhvr>
                                      <p:to>
                                        <p:strVal val="hidden"/>
                                      </p:to>
                                    </p:set>
                                  </p:childTnLst>
                                </p:cTn>
                              </p:par>
                            </p:childTnLst>
                          </p:cTn>
                        </p:par>
                      </p:childTnLst>
                    </p:cTn>
                  </p:par>
                  <p:par>
                    <p:cTn id="1177" fill="hold">
                      <p:stCondLst>
                        <p:cond delay="indefinite"/>
                      </p:stCondLst>
                      <p:childTnLst>
                        <p:par>
                          <p:cTn id="1178" fill="hold">
                            <p:stCondLst>
                              <p:cond delay="0"/>
                            </p:stCondLst>
                            <p:childTnLst>
                              <p:par>
                                <p:cTn id="1179" presetID="1" presetClass="entr" presetSubtype="0" fill="hold" grpId="0" nodeType="clickEffect">
                                  <p:stCondLst>
                                    <p:cond delay="0"/>
                                  </p:stCondLst>
                                  <p:childTnLst>
                                    <p:set>
                                      <p:cBhvr>
                                        <p:cTn id="1180" dur="1" fill="hold">
                                          <p:stCondLst>
                                            <p:cond delay="0"/>
                                          </p:stCondLst>
                                        </p:cTn>
                                        <p:tgtEl>
                                          <p:spTgt spid="118"/>
                                        </p:tgtEl>
                                        <p:attrNameLst>
                                          <p:attrName>style.visibility</p:attrName>
                                        </p:attrNameLst>
                                      </p:cBhvr>
                                      <p:to>
                                        <p:strVal val="visible"/>
                                      </p:to>
                                    </p:set>
                                  </p:childTnLst>
                                </p:cTn>
                              </p:par>
                              <p:par>
                                <p:cTn id="1181" presetID="1" presetClass="exit" presetSubtype="0" fill="hold" grpId="2" nodeType="withEffect">
                                  <p:stCondLst>
                                    <p:cond delay="0"/>
                                  </p:stCondLst>
                                  <p:childTnLst>
                                    <p:set>
                                      <p:cBhvr>
                                        <p:cTn id="1182" dur="1" fill="hold">
                                          <p:stCondLst>
                                            <p:cond delay="0"/>
                                          </p:stCondLst>
                                        </p:cTn>
                                        <p:tgtEl>
                                          <p:spTgt spid="116"/>
                                        </p:tgtEl>
                                        <p:attrNameLst>
                                          <p:attrName>style.visibility</p:attrName>
                                        </p:attrNameLst>
                                      </p:cBhvr>
                                      <p:to>
                                        <p:strVal val="hidden"/>
                                      </p:to>
                                    </p:set>
                                  </p:childTnLst>
                                </p:cTn>
                              </p:par>
                              <p:par>
                                <p:cTn id="1183" presetID="1" presetClass="exit" presetSubtype="0" fill="hold" grpId="2" nodeType="withEffect">
                                  <p:stCondLst>
                                    <p:cond delay="0"/>
                                  </p:stCondLst>
                                  <p:childTnLst>
                                    <p:set>
                                      <p:cBhvr>
                                        <p:cTn id="1184" dur="1" fill="hold">
                                          <p:stCondLst>
                                            <p:cond delay="0"/>
                                          </p:stCondLst>
                                        </p:cTn>
                                        <p:tgtEl>
                                          <p:spTgt spid="117"/>
                                        </p:tgtEl>
                                        <p:attrNameLst>
                                          <p:attrName>style.visibility</p:attrName>
                                        </p:attrNameLst>
                                      </p:cBhvr>
                                      <p:to>
                                        <p:strVal val="hidden"/>
                                      </p:to>
                                    </p:set>
                                  </p:childTnLst>
                                </p:cTn>
                              </p:par>
                              <p:par>
                                <p:cTn id="1185" presetID="1" presetClass="exit" presetSubtype="0" fill="hold" grpId="3" nodeType="withEffect">
                                  <p:stCondLst>
                                    <p:cond delay="0"/>
                                  </p:stCondLst>
                                  <p:childTnLst>
                                    <p:set>
                                      <p:cBhvr>
                                        <p:cTn id="1186" dur="1" fill="hold">
                                          <p:stCondLst>
                                            <p:cond delay="0"/>
                                          </p:stCondLst>
                                        </p:cTn>
                                        <p:tgtEl>
                                          <p:spTgt spid="119"/>
                                        </p:tgtEl>
                                        <p:attrNameLst>
                                          <p:attrName>style.visibility</p:attrName>
                                        </p:attrNameLst>
                                      </p:cBhvr>
                                      <p:to>
                                        <p:strVal val="hidden"/>
                                      </p:to>
                                    </p:set>
                                  </p:childTnLst>
                                </p:cTn>
                              </p:par>
                              <p:par>
                                <p:cTn id="1187" presetID="1" presetClass="exit" presetSubtype="0" fill="hold" grpId="3" nodeType="withEffect">
                                  <p:stCondLst>
                                    <p:cond delay="0"/>
                                  </p:stCondLst>
                                  <p:childTnLst>
                                    <p:set>
                                      <p:cBhvr>
                                        <p:cTn id="1188" dur="1" fill="hold">
                                          <p:stCondLst>
                                            <p:cond delay="0"/>
                                          </p:stCondLst>
                                        </p:cTn>
                                        <p:tgtEl>
                                          <p:spTgt spid="120"/>
                                        </p:tgtEl>
                                        <p:attrNameLst>
                                          <p:attrName>style.visibility</p:attrName>
                                        </p:attrNameLst>
                                      </p:cBhvr>
                                      <p:to>
                                        <p:strVal val="hidden"/>
                                      </p:to>
                                    </p:set>
                                  </p:childTnLst>
                                </p:cTn>
                              </p:par>
                              <p:par>
                                <p:cTn id="1189" presetID="1" presetClass="exit" presetSubtype="0" fill="hold" grpId="3" nodeType="withEffect">
                                  <p:stCondLst>
                                    <p:cond delay="0"/>
                                  </p:stCondLst>
                                  <p:childTnLst>
                                    <p:set>
                                      <p:cBhvr>
                                        <p:cTn id="1190" dur="1" fill="hold">
                                          <p:stCondLst>
                                            <p:cond delay="0"/>
                                          </p:stCondLst>
                                        </p:cTn>
                                        <p:tgtEl>
                                          <p:spTgt spid="121"/>
                                        </p:tgtEl>
                                        <p:attrNameLst>
                                          <p:attrName>style.visibility</p:attrName>
                                        </p:attrNameLst>
                                      </p:cBhvr>
                                      <p:to>
                                        <p:strVal val="hidden"/>
                                      </p:to>
                                    </p:set>
                                  </p:childTnLst>
                                </p:cTn>
                              </p:par>
                              <p:par>
                                <p:cTn id="1191" presetID="1" presetClass="exit" presetSubtype="0" fill="hold" grpId="3" nodeType="withEffect">
                                  <p:stCondLst>
                                    <p:cond delay="0"/>
                                  </p:stCondLst>
                                  <p:childTnLst>
                                    <p:set>
                                      <p:cBhvr>
                                        <p:cTn id="1192" dur="1" fill="hold">
                                          <p:stCondLst>
                                            <p:cond delay="0"/>
                                          </p:stCondLst>
                                        </p:cTn>
                                        <p:tgtEl>
                                          <p:spTgt spid="122"/>
                                        </p:tgtEl>
                                        <p:attrNameLst>
                                          <p:attrName>style.visibility</p:attrName>
                                        </p:attrNameLst>
                                      </p:cBhvr>
                                      <p:to>
                                        <p:strVal val="hidden"/>
                                      </p:to>
                                    </p:set>
                                  </p:childTnLst>
                                </p:cTn>
                              </p:par>
                              <p:par>
                                <p:cTn id="1193" presetID="1" presetClass="exit" presetSubtype="0" fill="hold" grpId="3" nodeType="withEffect">
                                  <p:stCondLst>
                                    <p:cond delay="0"/>
                                  </p:stCondLst>
                                  <p:childTnLst>
                                    <p:set>
                                      <p:cBhvr>
                                        <p:cTn id="1194" dur="1" fill="hold">
                                          <p:stCondLst>
                                            <p:cond delay="0"/>
                                          </p:stCondLst>
                                        </p:cTn>
                                        <p:tgtEl>
                                          <p:spTgt spid="123"/>
                                        </p:tgtEl>
                                        <p:attrNameLst>
                                          <p:attrName>style.visibility</p:attrName>
                                        </p:attrNameLst>
                                      </p:cBhvr>
                                      <p:to>
                                        <p:strVal val="hidden"/>
                                      </p:to>
                                    </p:set>
                                  </p:childTnLst>
                                </p:cTn>
                              </p:par>
                              <p:par>
                                <p:cTn id="1195" presetID="1" presetClass="exit" presetSubtype="0" fill="hold" grpId="3" nodeType="withEffect">
                                  <p:stCondLst>
                                    <p:cond delay="0"/>
                                  </p:stCondLst>
                                  <p:childTnLst>
                                    <p:set>
                                      <p:cBhvr>
                                        <p:cTn id="1196" dur="1" fill="hold">
                                          <p:stCondLst>
                                            <p:cond delay="0"/>
                                          </p:stCondLst>
                                        </p:cTn>
                                        <p:tgtEl>
                                          <p:spTgt spid="124"/>
                                        </p:tgtEl>
                                        <p:attrNameLst>
                                          <p:attrName>style.visibility</p:attrName>
                                        </p:attrNameLst>
                                      </p:cBhvr>
                                      <p:to>
                                        <p:strVal val="hidden"/>
                                      </p:to>
                                    </p:set>
                                  </p:childTnLst>
                                </p:cTn>
                              </p:par>
                              <p:par>
                                <p:cTn id="1197" presetID="1" presetClass="exit" presetSubtype="0" fill="hold" grpId="3" nodeType="withEffect">
                                  <p:stCondLst>
                                    <p:cond delay="0"/>
                                  </p:stCondLst>
                                  <p:childTnLst>
                                    <p:set>
                                      <p:cBhvr>
                                        <p:cTn id="1198" dur="1" fill="hold">
                                          <p:stCondLst>
                                            <p:cond delay="0"/>
                                          </p:stCondLst>
                                        </p:cTn>
                                        <p:tgtEl>
                                          <p:spTgt spid="125"/>
                                        </p:tgtEl>
                                        <p:attrNameLst>
                                          <p:attrName>style.visibility</p:attrName>
                                        </p:attrNameLst>
                                      </p:cBhvr>
                                      <p:to>
                                        <p:strVal val="hidden"/>
                                      </p:to>
                                    </p:set>
                                  </p:childTnLst>
                                </p:cTn>
                              </p:par>
                            </p:childTnLst>
                          </p:cTn>
                        </p:par>
                      </p:childTnLst>
                    </p:cTn>
                  </p:par>
                  <p:par>
                    <p:cTn id="1199" fill="hold">
                      <p:stCondLst>
                        <p:cond delay="indefinite"/>
                      </p:stCondLst>
                      <p:childTnLst>
                        <p:par>
                          <p:cTn id="1200" fill="hold">
                            <p:stCondLst>
                              <p:cond delay="0"/>
                            </p:stCondLst>
                            <p:childTnLst>
                              <p:par>
                                <p:cTn id="1201" presetID="1" presetClass="entr" presetSubtype="0" fill="hold" grpId="0" nodeType="clickEffect">
                                  <p:stCondLst>
                                    <p:cond delay="0"/>
                                  </p:stCondLst>
                                  <p:childTnLst>
                                    <p:set>
                                      <p:cBhvr>
                                        <p:cTn id="1202" dur="1" fill="hold">
                                          <p:stCondLst>
                                            <p:cond delay="0"/>
                                          </p:stCondLst>
                                        </p:cTn>
                                        <p:tgtEl>
                                          <p:spTgt spid="119"/>
                                        </p:tgtEl>
                                        <p:attrNameLst>
                                          <p:attrName>style.visibility</p:attrName>
                                        </p:attrNameLst>
                                      </p:cBhvr>
                                      <p:to>
                                        <p:strVal val="visible"/>
                                      </p:to>
                                    </p:set>
                                  </p:childTnLst>
                                </p:cTn>
                              </p:par>
                              <p:par>
                                <p:cTn id="1203" presetID="1" presetClass="exit" presetSubtype="0" fill="hold" grpId="3" nodeType="withEffect">
                                  <p:stCondLst>
                                    <p:cond delay="0"/>
                                  </p:stCondLst>
                                  <p:childTnLst>
                                    <p:set>
                                      <p:cBhvr>
                                        <p:cTn id="1204" dur="1" fill="hold">
                                          <p:stCondLst>
                                            <p:cond delay="0"/>
                                          </p:stCondLst>
                                        </p:cTn>
                                        <p:tgtEl>
                                          <p:spTgt spid="116"/>
                                        </p:tgtEl>
                                        <p:attrNameLst>
                                          <p:attrName>style.visibility</p:attrName>
                                        </p:attrNameLst>
                                      </p:cBhvr>
                                      <p:to>
                                        <p:strVal val="hidden"/>
                                      </p:to>
                                    </p:set>
                                  </p:childTnLst>
                                </p:cTn>
                              </p:par>
                              <p:par>
                                <p:cTn id="1205" presetID="1" presetClass="exit" presetSubtype="0" fill="hold" grpId="3" nodeType="withEffect">
                                  <p:stCondLst>
                                    <p:cond delay="0"/>
                                  </p:stCondLst>
                                  <p:childTnLst>
                                    <p:set>
                                      <p:cBhvr>
                                        <p:cTn id="1206" dur="1" fill="hold">
                                          <p:stCondLst>
                                            <p:cond delay="0"/>
                                          </p:stCondLst>
                                        </p:cTn>
                                        <p:tgtEl>
                                          <p:spTgt spid="117"/>
                                        </p:tgtEl>
                                        <p:attrNameLst>
                                          <p:attrName>style.visibility</p:attrName>
                                        </p:attrNameLst>
                                      </p:cBhvr>
                                      <p:to>
                                        <p:strVal val="hidden"/>
                                      </p:to>
                                    </p:set>
                                  </p:childTnLst>
                                </p:cTn>
                              </p:par>
                              <p:par>
                                <p:cTn id="1207" presetID="1" presetClass="exit" presetSubtype="0" fill="hold" grpId="3" nodeType="withEffect">
                                  <p:stCondLst>
                                    <p:cond delay="0"/>
                                  </p:stCondLst>
                                  <p:childTnLst>
                                    <p:set>
                                      <p:cBhvr>
                                        <p:cTn id="1208" dur="1" fill="hold">
                                          <p:stCondLst>
                                            <p:cond delay="0"/>
                                          </p:stCondLst>
                                        </p:cTn>
                                        <p:tgtEl>
                                          <p:spTgt spid="118"/>
                                        </p:tgtEl>
                                        <p:attrNameLst>
                                          <p:attrName>style.visibility</p:attrName>
                                        </p:attrNameLst>
                                      </p:cBhvr>
                                      <p:to>
                                        <p:strVal val="hidden"/>
                                      </p:to>
                                    </p:set>
                                  </p:childTnLst>
                                </p:cTn>
                              </p:par>
                              <p:par>
                                <p:cTn id="1209" presetID="1" presetClass="exit" presetSubtype="0" fill="hold" grpId="4" nodeType="withEffect">
                                  <p:stCondLst>
                                    <p:cond delay="0"/>
                                  </p:stCondLst>
                                  <p:childTnLst>
                                    <p:set>
                                      <p:cBhvr>
                                        <p:cTn id="1210" dur="1" fill="hold">
                                          <p:stCondLst>
                                            <p:cond delay="0"/>
                                          </p:stCondLst>
                                        </p:cTn>
                                        <p:tgtEl>
                                          <p:spTgt spid="120"/>
                                        </p:tgtEl>
                                        <p:attrNameLst>
                                          <p:attrName>style.visibility</p:attrName>
                                        </p:attrNameLst>
                                      </p:cBhvr>
                                      <p:to>
                                        <p:strVal val="hidden"/>
                                      </p:to>
                                    </p:set>
                                  </p:childTnLst>
                                </p:cTn>
                              </p:par>
                              <p:par>
                                <p:cTn id="1211" presetID="1" presetClass="exit" presetSubtype="0" fill="hold" grpId="4" nodeType="withEffect">
                                  <p:stCondLst>
                                    <p:cond delay="0"/>
                                  </p:stCondLst>
                                  <p:childTnLst>
                                    <p:set>
                                      <p:cBhvr>
                                        <p:cTn id="1212" dur="1" fill="hold">
                                          <p:stCondLst>
                                            <p:cond delay="0"/>
                                          </p:stCondLst>
                                        </p:cTn>
                                        <p:tgtEl>
                                          <p:spTgt spid="121"/>
                                        </p:tgtEl>
                                        <p:attrNameLst>
                                          <p:attrName>style.visibility</p:attrName>
                                        </p:attrNameLst>
                                      </p:cBhvr>
                                      <p:to>
                                        <p:strVal val="hidden"/>
                                      </p:to>
                                    </p:set>
                                  </p:childTnLst>
                                </p:cTn>
                              </p:par>
                              <p:par>
                                <p:cTn id="1213" presetID="1" presetClass="exit" presetSubtype="0" fill="hold" grpId="4" nodeType="withEffect">
                                  <p:stCondLst>
                                    <p:cond delay="0"/>
                                  </p:stCondLst>
                                  <p:childTnLst>
                                    <p:set>
                                      <p:cBhvr>
                                        <p:cTn id="1214" dur="1" fill="hold">
                                          <p:stCondLst>
                                            <p:cond delay="0"/>
                                          </p:stCondLst>
                                        </p:cTn>
                                        <p:tgtEl>
                                          <p:spTgt spid="122"/>
                                        </p:tgtEl>
                                        <p:attrNameLst>
                                          <p:attrName>style.visibility</p:attrName>
                                        </p:attrNameLst>
                                      </p:cBhvr>
                                      <p:to>
                                        <p:strVal val="hidden"/>
                                      </p:to>
                                    </p:set>
                                  </p:childTnLst>
                                </p:cTn>
                              </p:par>
                              <p:par>
                                <p:cTn id="1215" presetID="1" presetClass="exit" presetSubtype="0" fill="hold" grpId="4" nodeType="withEffect">
                                  <p:stCondLst>
                                    <p:cond delay="0"/>
                                  </p:stCondLst>
                                  <p:childTnLst>
                                    <p:set>
                                      <p:cBhvr>
                                        <p:cTn id="1216" dur="1" fill="hold">
                                          <p:stCondLst>
                                            <p:cond delay="0"/>
                                          </p:stCondLst>
                                        </p:cTn>
                                        <p:tgtEl>
                                          <p:spTgt spid="123"/>
                                        </p:tgtEl>
                                        <p:attrNameLst>
                                          <p:attrName>style.visibility</p:attrName>
                                        </p:attrNameLst>
                                      </p:cBhvr>
                                      <p:to>
                                        <p:strVal val="hidden"/>
                                      </p:to>
                                    </p:set>
                                  </p:childTnLst>
                                </p:cTn>
                              </p:par>
                              <p:par>
                                <p:cTn id="1217" presetID="1" presetClass="exit" presetSubtype="0" fill="hold" grpId="4" nodeType="withEffect">
                                  <p:stCondLst>
                                    <p:cond delay="0"/>
                                  </p:stCondLst>
                                  <p:childTnLst>
                                    <p:set>
                                      <p:cBhvr>
                                        <p:cTn id="1218" dur="1" fill="hold">
                                          <p:stCondLst>
                                            <p:cond delay="0"/>
                                          </p:stCondLst>
                                        </p:cTn>
                                        <p:tgtEl>
                                          <p:spTgt spid="124"/>
                                        </p:tgtEl>
                                        <p:attrNameLst>
                                          <p:attrName>style.visibility</p:attrName>
                                        </p:attrNameLst>
                                      </p:cBhvr>
                                      <p:to>
                                        <p:strVal val="hidden"/>
                                      </p:to>
                                    </p:set>
                                  </p:childTnLst>
                                </p:cTn>
                              </p:par>
                              <p:par>
                                <p:cTn id="1219" presetID="1" presetClass="exit" presetSubtype="0" fill="hold" grpId="4" nodeType="withEffect">
                                  <p:stCondLst>
                                    <p:cond delay="0"/>
                                  </p:stCondLst>
                                  <p:childTnLst>
                                    <p:set>
                                      <p:cBhvr>
                                        <p:cTn id="1220" dur="1" fill="hold">
                                          <p:stCondLst>
                                            <p:cond delay="0"/>
                                          </p:stCondLst>
                                        </p:cTn>
                                        <p:tgtEl>
                                          <p:spTgt spid="125"/>
                                        </p:tgtEl>
                                        <p:attrNameLst>
                                          <p:attrName>style.visibility</p:attrName>
                                        </p:attrNameLst>
                                      </p:cBhvr>
                                      <p:to>
                                        <p:strVal val="hidden"/>
                                      </p:to>
                                    </p:set>
                                  </p:childTnLst>
                                </p:cTn>
                              </p:par>
                            </p:childTnLst>
                          </p:cTn>
                        </p:par>
                      </p:childTnLst>
                    </p:cTn>
                  </p:par>
                  <p:par>
                    <p:cTn id="1221" fill="hold">
                      <p:stCondLst>
                        <p:cond delay="indefinite"/>
                      </p:stCondLst>
                      <p:childTnLst>
                        <p:par>
                          <p:cTn id="1222" fill="hold">
                            <p:stCondLst>
                              <p:cond delay="0"/>
                            </p:stCondLst>
                            <p:childTnLst>
                              <p:par>
                                <p:cTn id="1223" presetID="1" presetClass="entr" presetSubtype="0" fill="hold" grpId="0" nodeType="clickEffect">
                                  <p:stCondLst>
                                    <p:cond delay="0"/>
                                  </p:stCondLst>
                                  <p:childTnLst>
                                    <p:set>
                                      <p:cBhvr>
                                        <p:cTn id="1224" dur="1" fill="hold">
                                          <p:stCondLst>
                                            <p:cond delay="0"/>
                                          </p:stCondLst>
                                        </p:cTn>
                                        <p:tgtEl>
                                          <p:spTgt spid="120"/>
                                        </p:tgtEl>
                                        <p:attrNameLst>
                                          <p:attrName>style.visibility</p:attrName>
                                        </p:attrNameLst>
                                      </p:cBhvr>
                                      <p:to>
                                        <p:strVal val="visible"/>
                                      </p:to>
                                    </p:set>
                                  </p:childTnLst>
                                </p:cTn>
                              </p:par>
                              <p:par>
                                <p:cTn id="1225" presetID="1" presetClass="exit" presetSubtype="0" fill="hold" grpId="4" nodeType="withEffect">
                                  <p:stCondLst>
                                    <p:cond delay="0"/>
                                  </p:stCondLst>
                                  <p:childTnLst>
                                    <p:set>
                                      <p:cBhvr>
                                        <p:cTn id="1226" dur="1" fill="hold">
                                          <p:stCondLst>
                                            <p:cond delay="0"/>
                                          </p:stCondLst>
                                        </p:cTn>
                                        <p:tgtEl>
                                          <p:spTgt spid="116"/>
                                        </p:tgtEl>
                                        <p:attrNameLst>
                                          <p:attrName>style.visibility</p:attrName>
                                        </p:attrNameLst>
                                      </p:cBhvr>
                                      <p:to>
                                        <p:strVal val="hidden"/>
                                      </p:to>
                                    </p:set>
                                  </p:childTnLst>
                                </p:cTn>
                              </p:par>
                              <p:par>
                                <p:cTn id="1227" presetID="1" presetClass="exit" presetSubtype="0" fill="hold" grpId="4" nodeType="withEffect">
                                  <p:stCondLst>
                                    <p:cond delay="0"/>
                                  </p:stCondLst>
                                  <p:childTnLst>
                                    <p:set>
                                      <p:cBhvr>
                                        <p:cTn id="1228" dur="1" fill="hold">
                                          <p:stCondLst>
                                            <p:cond delay="0"/>
                                          </p:stCondLst>
                                        </p:cTn>
                                        <p:tgtEl>
                                          <p:spTgt spid="117"/>
                                        </p:tgtEl>
                                        <p:attrNameLst>
                                          <p:attrName>style.visibility</p:attrName>
                                        </p:attrNameLst>
                                      </p:cBhvr>
                                      <p:to>
                                        <p:strVal val="hidden"/>
                                      </p:to>
                                    </p:set>
                                  </p:childTnLst>
                                </p:cTn>
                              </p:par>
                              <p:par>
                                <p:cTn id="1229" presetID="1" presetClass="exit" presetSubtype="0" fill="hold" grpId="4" nodeType="withEffect">
                                  <p:stCondLst>
                                    <p:cond delay="0"/>
                                  </p:stCondLst>
                                  <p:childTnLst>
                                    <p:set>
                                      <p:cBhvr>
                                        <p:cTn id="1230" dur="1" fill="hold">
                                          <p:stCondLst>
                                            <p:cond delay="0"/>
                                          </p:stCondLst>
                                        </p:cTn>
                                        <p:tgtEl>
                                          <p:spTgt spid="118"/>
                                        </p:tgtEl>
                                        <p:attrNameLst>
                                          <p:attrName>style.visibility</p:attrName>
                                        </p:attrNameLst>
                                      </p:cBhvr>
                                      <p:to>
                                        <p:strVal val="hidden"/>
                                      </p:to>
                                    </p:set>
                                  </p:childTnLst>
                                </p:cTn>
                              </p:par>
                              <p:par>
                                <p:cTn id="1231" presetID="1" presetClass="exit" presetSubtype="0" fill="hold" grpId="4" nodeType="withEffect">
                                  <p:stCondLst>
                                    <p:cond delay="0"/>
                                  </p:stCondLst>
                                  <p:childTnLst>
                                    <p:set>
                                      <p:cBhvr>
                                        <p:cTn id="1232" dur="1" fill="hold">
                                          <p:stCondLst>
                                            <p:cond delay="0"/>
                                          </p:stCondLst>
                                        </p:cTn>
                                        <p:tgtEl>
                                          <p:spTgt spid="119"/>
                                        </p:tgtEl>
                                        <p:attrNameLst>
                                          <p:attrName>style.visibility</p:attrName>
                                        </p:attrNameLst>
                                      </p:cBhvr>
                                      <p:to>
                                        <p:strVal val="hidden"/>
                                      </p:to>
                                    </p:set>
                                  </p:childTnLst>
                                </p:cTn>
                              </p:par>
                              <p:par>
                                <p:cTn id="1233" presetID="1" presetClass="exit" presetSubtype="0" fill="hold" grpId="5" nodeType="withEffect">
                                  <p:stCondLst>
                                    <p:cond delay="0"/>
                                  </p:stCondLst>
                                  <p:childTnLst>
                                    <p:set>
                                      <p:cBhvr>
                                        <p:cTn id="1234" dur="1" fill="hold">
                                          <p:stCondLst>
                                            <p:cond delay="0"/>
                                          </p:stCondLst>
                                        </p:cTn>
                                        <p:tgtEl>
                                          <p:spTgt spid="121"/>
                                        </p:tgtEl>
                                        <p:attrNameLst>
                                          <p:attrName>style.visibility</p:attrName>
                                        </p:attrNameLst>
                                      </p:cBhvr>
                                      <p:to>
                                        <p:strVal val="hidden"/>
                                      </p:to>
                                    </p:set>
                                  </p:childTnLst>
                                </p:cTn>
                              </p:par>
                              <p:par>
                                <p:cTn id="1235" presetID="1" presetClass="exit" presetSubtype="0" fill="hold" grpId="5" nodeType="withEffect">
                                  <p:stCondLst>
                                    <p:cond delay="0"/>
                                  </p:stCondLst>
                                  <p:childTnLst>
                                    <p:set>
                                      <p:cBhvr>
                                        <p:cTn id="1236" dur="1" fill="hold">
                                          <p:stCondLst>
                                            <p:cond delay="0"/>
                                          </p:stCondLst>
                                        </p:cTn>
                                        <p:tgtEl>
                                          <p:spTgt spid="122"/>
                                        </p:tgtEl>
                                        <p:attrNameLst>
                                          <p:attrName>style.visibility</p:attrName>
                                        </p:attrNameLst>
                                      </p:cBhvr>
                                      <p:to>
                                        <p:strVal val="hidden"/>
                                      </p:to>
                                    </p:set>
                                  </p:childTnLst>
                                </p:cTn>
                              </p:par>
                              <p:par>
                                <p:cTn id="1237" presetID="1" presetClass="exit" presetSubtype="0" fill="hold" grpId="5" nodeType="withEffect">
                                  <p:stCondLst>
                                    <p:cond delay="0"/>
                                  </p:stCondLst>
                                  <p:childTnLst>
                                    <p:set>
                                      <p:cBhvr>
                                        <p:cTn id="1238" dur="1" fill="hold">
                                          <p:stCondLst>
                                            <p:cond delay="0"/>
                                          </p:stCondLst>
                                        </p:cTn>
                                        <p:tgtEl>
                                          <p:spTgt spid="123"/>
                                        </p:tgtEl>
                                        <p:attrNameLst>
                                          <p:attrName>style.visibility</p:attrName>
                                        </p:attrNameLst>
                                      </p:cBhvr>
                                      <p:to>
                                        <p:strVal val="hidden"/>
                                      </p:to>
                                    </p:set>
                                  </p:childTnLst>
                                </p:cTn>
                              </p:par>
                              <p:par>
                                <p:cTn id="1239" presetID="1" presetClass="exit" presetSubtype="0" fill="hold" grpId="5" nodeType="withEffect">
                                  <p:stCondLst>
                                    <p:cond delay="0"/>
                                  </p:stCondLst>
                                  <p:childTnLst>
                                    <p:set>
                                      <p:cBhvr>
                                        <p:cTn id="1240" dur="1" fill="hold">
                                          <p:stCondLst>
                                            <p:cond delay="0"/>
                                          </p:stCondLst>
                                        </p:cTn>
                                        <p:tgtEl>
                                          <p:spTgt spid="124"/>
                                        </p:tgtEl>
                                        <p:attrNameLst>
                                          <p:attrName>style.visibility</p:attrName>
                                        </p:attrNameLst>
                                      </p:cBhvr>
                                      <p:to>
                                        <p:strVal val="hidden"/>
                                      </p:to>
                                    </p:set>
                                  </p:childTnLst>
                                </p:cTn>
                              </p:par>
                              <p:par>
                                <p:cTn id="1241" presetID="1" presetClass="exit" presetSubtype="0" fill="hold" grpId="5" nodeType="withEffect">
                                  <p:stCondLst>
                                    <p:cond delay="0"/>
                                  </p:stCondLst>
                                  <p:childTnLst>
                                    <p:set>
                                      <p:cBhvr>
                                        <p:cTn id="1242" dur="1" fill="hold">
                                          <p:stCondLst>
                                            <p:cond delay="0"/>
                                          </p:stCondLst>
                                        </p:cTn>
                                        <p:tgtEl>
                                          <p:spTgt spid="125"/>
                                        </p:tgtEl>
                                        <p:attrNameLst>
                                          <p:attrName>style.visibility</p:attrName>
                                        </p:attrNameLst>
                                      </p:cBhvr>
                                      <p:to>
                                        <p:strVal val="hidden"/>
                                      </p:to>
                                    </p:set>
                                  </p:childTnLst>
                                </p:cTn>
                              </p:par>
                            </p:childTnLst>
                          </p:cTn>
                        </p:par>
                      </p:childTnLst>
                    </p:cTn>
                  </p:par>
                  <p:par>
                    <p:cTn id="1243" fill="hold">
                      <p:stCondLst>
                        <p:cond delay="indefinite"/>
                      </p:stCondLst>
                      <p:childTnLst>
                        <p:par>
                          <p:cTn id="1244" fill="hold">
                            <p:stCondLst>
                              <p:cond delay="0"/>
                            </p:stCondLst>
                            <p:childTnLst>
                              <p:par>
                                <p:cTn id="1245" presetID="1" presetClass="entr" presetSubtype="0" fill="hold" grpId="0" nodeType="clickEffect">
                                  <p:stCondLst>
                                    <p:cond delay="0"/>
                                  </p:stCondLst>
                                  <p:childTnLst>
                                    <p:set>
                                      <p:cBhvr>
                                        <p:cTn id="1246" dur="1" fill="hold">
                                          <p:stCondLst>
                                            <p:cond delay="0"/>
                                          </p:stCondLst>
                                        </p:cTn>
                                        <p:tgtEl>
                                          <p:spTgt spid="121"/>
                                        </p:tgtEl>
                                        <p:attrNameLst>
                                          <p:attrName>style.visibility</p:attrName>
                                        </p:attrNameLst>
                                      </p:cBhvr>
                                      <p:to>
                                        <p:strVal val="visible"/>
                                      </p:to>
                                    </p:set>
                                  </p:childTnLst>
                                </p:cTn>
                              </p:par>
                              <p:par>
                                <p:cTn id="1247" presetID="1" presetClass="exit" presetSubtype="0" fill="hold" grpId="5" nodeType="withEffect">
                                  <p:stCondLst>
                                    <p:cond delay="0"/>
                                  </p:stCondLst>
                                  <p:childTnLst>
                                    <p:set>
                                      <p:cBhvr>
                                        <p:cTn id="1248" dur="1" fill="hold">
                                          <p:stCondLst>
                                            <p:cond delay="0"/>
                                          </p:stCondLst>
                                        </p:cTn>
                                        <p:tgtEl>
                                          <p:spTgt spid="116"/>
                                        </p:tgtEl>
                                        <p:attrNameLst>
                                          <p:attrName>style.visibility</p:attrName>
                                        </p:attrNameLst>
                                      </p:cBhvr>
                                      <p:to>
                                        <p:strVal val="hidden"/>
                                      </p:to>
                                    </p:set>
                                  </p:childTnLst>
                                </p:cTn>
                              </p:par>
                              <p:par>
                                <p:cTn id="1249" presetID="1" presetClass="exit" presetSubtype="0" fill="hold" grpId="5" nodeType="withEffect">
                                  <p:stCondLst>
                                    <p:cond delay="0"/>
                                  </p:stCondLst>
                                  <p:childTnLst>
                                    <p:set>
                                      <p:cBhvr>
                                        <p:cTn id="1250" dur="1" fill="hold">
                                          <p:stCondLst>
                                            <p:cond delay="0"/>
                                          </p:stCondLst>
                                        </p:cTn>
                                        <p:tgtEl>
                                          <p:spTgt spid="117"/>
                                        </p:tgtEl>
                                        <p:attrNameLst>
                                          <p:attrName>style.visibility</p:attrName>
                                        </p:attrNameLst>
                                      </p:cBhvr>
                                      <p:to>
                                        <p:strVal val="hidden"/>
                                      </p:to>
                                    </p:set>
                                  </p:childTnLst>
                                </p:cTn>
                              </p:par>
                              <p:par>
                                <p:cTn id="1251" presetID="1" presetClass="exit" presetSubtype="0" fill="hold" grpId="5" nodeType="withEffect">
                                  <p:stCondLst>
                                    <p:cond delay="0"/>
                                  </p:stCondLst>
                                  <p:childTnLst>
                                    <p:set>
                                      <p:cBhvr>
                                        <p:cTn id="1252" dur="1" fill="hold">
                                          <p:stCondLst>
                                            <p:cond delay="0"/>
                                          </p:stCondLst>
                                        </p:cTn>
                                        <p:tgtEl>
                                          <p:spTgt spid="118"/>
                                        </p:tgtEl>
                                        <p:attrNameLst>
                                          <p:attrName>style.visibility</p:attrName>
                                        </p:attrNameLst>
                                      </p:cBhvr>
                                      <p:to>
                                        <p:strVal val="hidden"/>
                                      </p:to>
                                    </p:set>
                                  </p:childTnLst>
                                </p:cTn>
                              </p:par>
                              <p:par>
                                <p:cTn id="1253" presetID="1" presetClass="exit" presetSubtype="0" fill="hold" grpId="5" nodeType="withEffect">
                                  <p:stCondLst>
                                    <p:cond delay="0"/>
                                  </p:stCondLst>
                                  <p:childTnLst>
                                    <p:set>
                                      <p:cBhvr>
                                        <p:cTn id="1254" dur="1" fill="hold">
                                          <p:stCondLst>
                                            <p:cond delay="0"/>
                                          </p:stCondLst>
                                        </p:cTn>
                                        <p:tgtEl>
                                          <p:spTgt spid="119"/>
                                        </p:tgtEl>
                                        <p:attrNameLst>
                                          <p:attrName>style.visibility</p:attrName>
                                        </p:attrNameLst>
                                      </p:cBhvr>
                                      <p:to>
                                        <p:strVal val="hidden"/>
                                      </p:to>
                                    </p:set>
                                  </p:childTnLst>
                                </p:cTn>
                              </p:par>
                              <p:par>
                                <p:cTn id="1255" presetID="1" presetClass="exit" presetSubtype="0" fill="hold" grpId="5" nodeType="withEffect">
                                  <p:stCondLst>
                                    <p:cond delay="0"/>
                                  </p:stCondLst>
                                  <p:childTnLst>
                                    <p:set>
                                      <p:cBhvr>
                                        <p:cTn id="1256" dur="1" fill="hold">
                                          <p:stCondLst>
                                            <p:cond delay="0"/>
                                          </p:stCondLst>
                                        </p:cTn>
                                        <p:tgtEl>
                                          <p:spTgt spid="120"/>
                                        </p:tgtEl>
                                        <p:attrNameLst>
                                          <p:attrName>style.visibility</p:attrName>
                                        </p:attrNameLst>
                                      </p:cBhvr>
                                      <p:to>
                                        <p:strVal val="hidden"/>
                                      </p:to>
                                    </p:set>
                                  </p:childTnLst>
                                </p:cTn>
                              </p:par>
                              <p:par>
                                <p:cTn id="1257" presetID="1" presetClass="exit" presetSubtype="0" fill="hold" grpId="6" nodeType="withEffect">
                                  <p:stCondLst>
                                    <p:cond delay="0"/>
                                  </p:stCondLst>
                                  <p:childTnLst>
                                    <p:set>
                                      <p:cBhvr>
                                        <p:cTn id="1258" dur="1" fill="hold">
                                          <p:stCondLst>
                                            <p:cond delay="0"/>
                                          </p:stCondLst>
                                        </p:cTn>
                                        <p:tgtEl>
                                          <p:spTgt spid="122"/>
                                        </p:tgtEl>
                                        <p:attrNameLst>
                                          <p:attrName>style.visibility</p:attrName>
                                        </p:attrNameLst>
                                      </p:cBhvr>
                                      <p:to>
                                        <p:strVal val="hidden"/>
                                      </p:to>
                                    </p:set>
                                  </p:childTnLst>
                                </p:cTn>
                              </p:par>
                              <p:par>
                                <p:cTn id="1259" presetID="1" presetClass="exit" presetSubtype="0" fill="hold" grpId="6" nodeType="withEffect">
                                  <p:stCondLst>
                                    <p:cond delay="0"/>
                                  </p:stCondLst>
                                  <p:childTnLst>
                                    <p:set>
                                      <p:cBhvr>
                                        <p:cTn id="1260" dur="1" fill="hold">
                                          <p:stCondLst>
                                            <p:cond delay="0"/>
                                          </p:stCondLst>
                                        </p:cTn>
                                        <p:tgtEl>
                                          <p:spTgt spid="123"/>
                                        </p:tgtEl>
                                        <p:attrNameLst>
                                          <p:attrName>style.visibility</p:attrName>
                                        </p:attrNameLst>
                                      </p:cBhvr>
                                      <p:to>
                                        <p:strVal val="hidden"/>
                                      </p:to>
                                    </p:set>
                                  </p:childTnLst>
                                </p:cTn>
                              </p:par>
                              <p:par>
                                <p:cTn id="1261" presetID="1" presetClass="exit" presetSubtype="0" fill="hold" grpId="6" nodeType="withEffect">
                                  <p:stCondLst>
                                    <p:cond delay="0"/>
                                  </p:stCondLst>
                                  <p:childTnLst>
                                    <p:set>
                                      <p:cBhvr>
                                        <p:cTn id="1262" dur="1" fill="hold">
                                          <p:stCondLst>
                                            <p:cond delay="0"/>
                                          </p:stCondLst>
                                        </p:cTn>
                                        <p:tgtEl>
                                          <p:spTgt spid="124"/>
                                        </p:tgtEl>
                                        <p:attrNameLst>
                                          <p:attrName>style.visibility</p:attrName>
                                        </p:attrNameLst>
                                      </p:cBhvr>
                                      <p:to>
                                        <p:strVal val="hidden"/>
                                      </p:to>
                                    </p:set>
                                  </p:childTnLst>
                                </p:cTn>
                              </p:par>
                              <p:par>
                                <p:cTn id="1263" presetID="1" presetClass="exit" presetSubtype="0" fill="hold" grpId="6" nodeType="withEffect">
                                  <p:stCondLst>
                                    <p:cond delay="0"/>
                                  </p:stCondLst>
                                  <p:childTnLst>
                                    <p:set>
                                      <p:cBhvr>
                                        <p:cTn id="1264" dur="1" fill="hold">
                                          <p:stCondLst>
                                            <p:cond delay="0"/>
                                          </p:stCondLst>
                                        </p:cTn>
                                        <p:tgtEl>
                                          <p:spTgt spid="125"/>
                                        </p:tgtEl>
                                        <p:attrNameLst>
                                          <p:attrName>style.visibility</p:attrName>
                                        </p:attrNameLst>
                                      </p:cBhvr>
                                      <p:to>
                                        <p:strVal val="hidden"/>
                                      </p:to>
                                    </p:set>
                                  </p:childTnLst>
                                </p:cTn>
                              </p:par>
                            </p:childTnLst>
                          </p:cTn>
                        </p:par>
                      </p:childTnLst>
                    </p:cTn>
                  </p:par>
                  <p:par>
                    <p:cTn id="1265" fill="hold">
                      <p:stCondLst>
                        <p:cond delay="indefinite"/>
                      </p:stCondLst>
                      <p:childTnLst>
                        <p:par>
                          <p:cTn id="1266" fill="hold">
                            <p:stCondLst>
                              <p:cond delay="0"/>
                            </p:stCondLst>
                            <p:childTnLst>
                              <p:par>
                                <p:cTn id="1267" presetID="1" presetClass="entr" presetSubtype="0" fill="hold" grpId="0" nodeType="clickEffect">
                                  <p:stCondLst>
                                    <p:cond delay="0"/>
                                  </p:stCondLst>
                                  <p:childTnLst>
                                    <p:set>
                                      <p:cBhvr>
                                        <p:cTn id="1268" dur="1" fill="hold">
                                          <p:stCondLst>
                                            <p:cond delay="0"/>
                                          </p:stCondLst>
                                        </p:cTn>
                                        <p:tgtEl>
                                          <p:spTgt spid="122"/>
                                        </p:tgtEl>
                                        <p:attrNameLst>
                                          <p:attrName>style.visibility</p:attrName>
                                        </p:attrNameLst>
                                      </p:cBhvr>
                                      <p:to>
                                        <p:strVal val="visible"/>
                                      </p:to>
                                    </p:set>
                                  </p:childTnLst>
                                </p:cTn>
                              </p:par>
                              <p:par>
                                <p:cTn id="1269" presetID="1" presetClass="exit" presetSubtype="0" fill="hold" grpId="6" nodeType="withEffect">
                                  <p:stCondLst>
                                    <p:cond delay="0"/>
                                  </p:stCondLst>
                                  <p:childTnLst>
                                    <p:set>
                                      <p:cBhvr>
                                        <p:cTn id="1270" dur="1" fill="hold">
                                          <p:stCondLst>
                                            <p:cond delay="0"/>
                                          </p:stCondLst>
                                        </p:cTn>
                                        <p:tgtEl>
                                          <p:spTgt spid="116"/>
                                        </p:tgtEl>
                                        <p:attrNameLst>
                                          <p:attrName>style.visibility</p:attrName>
                                        </p:attrNameLst>
                                      </p:cBhvr>
                                      <p:to>
                                        <p:strVal val="hidden"/>
                                      </p:to>
                                    </p:set>
                                  </p:childTnLst>
                                </p:cTn>
                              </p:par>
                              <p:par>
                                <p:cTn id="1271" presetID="1" presetClass="exit" presetSubtype="0" fill="hold" grpId="6" nodeType="withEffect">
                                  <p:stCondLst>
                                    <p:cond delay="0"/>
                                  </p:stCondLst>
                                  <p:childTnLst>
                                    <p:set>
                                      <p:cBhvr>
                                        <p:cTn id="1272" dur="1" fill="hold">
                                          <p:stCondLst>
                                            <p:cond delay="0"/>
                                          </p:stCondLst>
                                        </p:cTn>
                                        <p:tgtEl>
                                          <p:spTgt spid="117"/>
                                        </p:tgtEl>
                                        <p:attrNameLst>
                                          <p:attrName>style.visibility</p:attrName>
                                        </p:attrNameLst>
                                      </p:cBhvr>
                                      <p:to>
                                        <p:strVal val="hidden"/>
                                      </p:to>
                                    </p:set>
                                  </p:childTnLst>
                                </p:cTn>
                              </p:par>
                              <p:par>
                                <p:cTn id="1273" presetID="1" presetClass="exit" presetSubtype="0" fill="hold" grpId="6" nodeType="withEffect">
                                  <p:stCondLst>
                                    <p:cond delay="0"/>
                                  </p:stCondLst>
                                  <p:childTnLst>
                                    <p:set>
                                      <p:cBhvr>
                                        <p:cTn id="1274" dur="1" fill="hold">
                                          <p:stCondLst>
                                            <p:cond delay="0"/>
                                          </p:stCondLst>
                                        </p:cTn>
                                        <p:tgtEl>
                                          <p:spTgt spid="118"/>
                                        </p:tgtEl>
                                        <p:attrNameLst>
                                          <p:attrName>style.visibility</p:attrName>
                                        </p:attrNameLst>
                                      </p:cBhvr>
                                      <p:to>
                                        <p:strVal val="hidden"/>
                                      </p:to>
                                    </p:set>
                                  </p:childTnLst>
                                </p:cTn>
                              </p:par>
                              <p:par>
                                <p:cTn id="1275" presetID="1" presetClass="exit" presetSubtype="0" fill="hold" grpId="6" nodeType="withEffect">
                                  <p:stCondLst>
                                    <p:cond delay="0"/>
                                  </p:stCondLst>
                                  <p:childTnLst>
                                    <p:set>
                                      <p:cBhvr>
                                        <p:cTn id="1276" dur="1" fill="hold">
                                          <p:stCondLst>
                                            <p:cond delay="0"/>
                                          </p:stCondLst>
                                        </p:cTn>
                                        <p:tgtEl>
                                          <p:spTgt spid="119"/>
                                        </p:tgtEl>
                                        <p:attrNameLst>
                                          <p:attrName>style.visibility</p:attrName>
                                        </p:attrNameLst>
                                      </p:cBhvr>
                                      <p:to>
                                        <p:strVal val="hidden"/>
                                      </p:to>
                                    </p:set>
                                  </p:childTnLst>
                                </p:cTn>
                              </p:par>
                              <p:par>
                                <p:cTn id="1277" presetID="1" presetClass="exit" presetSubtype="0" fill="hold" grpId="6" nodeType="withEffect">
                                  <p:stCondLst>
                                    <p:cond delay="0"/>
                                  </p:stCondLst>
                                  <p:childTnLst>
                                    <p:set>
                                      <p:cBhvr>
                                        <p:cTn id="1278" dur="1" fill="hold">
                                          <p:stCondLst>
                                            <p:cond delay="0"/>
                                          </p:stCondLst>
                                        </p:cTn>
                                        <p:tgtEl>
                                          <p:spTgt spid="120"/>
                                        </p:tgtEl>
                                        <p:attrNameLst>
                                          <p:attrName>style.visibility</p:attrName>
                                        </p:attrNameLst>
                                      </p:cBhvr>
                                      <p:to>
                                        <p:strVal val="hidden"/>
                                      </p:to>
                                    </p:set>
                                  </p:childTnLst>
                                </p:cTn>
                              </p:par>
                              <p:par>
                                <p:cTn id="1279" presetID="1" presetClass="exit" presetSubtype="0" fill="hold" grpId="6" nodeType="withEffect">
                                  <p:stCondLst>
                                    <p:cond delay="0"/>
                                  </p:stCondLst>
                                  <p:childTnLst>
                                    <p:set>
                                      <p:cBhvr>
                                        <p:cTn id="1280" dur="1" fill="hold">
                                          <p:stCondLst>
                                            <p:cond delay="0"/>
                                          </p:stCondLst>
                                        </p:cTn>
                                        <p:tgtEl>
                                          <p:spTgt spid="121"/>
                                        </p:tgtEl>
                                        <p:attrNameLst>
                                          <p:attrName>style.visibility</p:attrName>
                                        </p:attrNameLst>
                                      </p:cBhvr>
                                      <p:to>
                                        <p:strVal val="hidden"/>
                                      </p:to>
                                    </p:set>
                                  </p:childTnLst>
                                </p:cTn>
                              </p:par>
                              <p:par>
                                <p:cTn id="1281" presetID="1" presetClass="exit" presetSubtype="0" fill="hold" grpId="7" nodeType="withEffect">
                                  <p:stCondLst>
                                    <p:cond delay="0"/>
                                  </p:stCondLst>
                                  <p:childTnLst>
                                    <p:set>
                                      <p:cBhvr>
                                        <p:cTn id="1282" dur="1" fill="hold">
                                          <p:stCondLst>
                                            <p:cond delay="0"/>
                                          </p:stCondLst>
                                        </p:cTn>
                                        <p:tgtEl>
                                          <p:spTgt spid="123"/>
                                        </p:tgtEl>
                                        <p:attrNameLst>
                                          <p:attrName>style.visibility</p:attrName>
                                        </p:attrNameLst>
                                      </p:cBhvr>
                                      <p:to>
                                        <p:strVal val="hidden"/>
                                      </p:to>
                                    </p:set>
                                  </p:childTnLst>
                                </p:cTn>
                              </p:par>
                              <p:par>
                                <p:cTn id="1283" presetID="1" presetClass="exit" presetSubtype="0" fill="hold" grpId="7" nodeType="withEffect">
                                  <p:stCondLst>
                                    <p:cond delay="0"/>
                                  </p:stCondLst>
                                  <p:childTnLst>
                                    <p:set>
                                      <p:cBhvr>
                                        <p:cTn id="1284" dur="1" fill="hold">
                                          <p:stCondLst>
                                            <p:cond delay="0"/>
                                          </p:stCondLst>
                                        </p:cTn>
                                        <p:tgtEl>
                                          <p:spTgt spid="124"/>
                                        </p:tgtEl>
                                        <p:attrNameLst>
                                          <p:attrName>style.visibility</p:attrName>
                                        </p:attrNameLst>
                                      </p:cBhvr>
                                      <p:to>
                                        <p:strVal val="hidden"/>
                                      </p:to>
                                    </p:set>
                                  </p:childTnLst>
                                </p:cTn>
                              </p:par>
                              <p:par>
                                <p:cTn id="1285" presetID="1" presetClass="exit" presetSubtype="0" fill="hold" grpId="7" nodeType="withEffect">
                                  <p:stCondLst>
                                    <p:cond delay="0"/>
                                  </p:stCondLst>
                                  <p:childTnLst>
                                    <p:set>
                                      <p:cBhvr>
                                        <p:cTn id="1286" dur="1" fill="hold">
                                          <p:stCondLst>
                                            <p:cond delay="0"/>
                                          </p:stCondLst>
                                        </p:cTn>
                                        <p:tgtEl>
                                          <p:spTgt spid="125"/>
                                        </p:tgtEl>
                                        <p:attrNameLst>
                                          <p:attrName>style.visibility</p:attrName>
                                        </p:attrNameLst>
                                      </p:cBhvr>
                                      <p:to>
                                        <p:strVal val="hidden"/>
                                      </p:to>
                                    </p:set>
                                  </p:childTnLst>
                                </p:cTn>
                              </p:par>
                            </p:childTnLst>
                          </p:cTn>
                        </p:par>
                      </p:childTnLst>
                    </p:cTn>
                  </p:par>
                  <p:par>
                    <p:cTn id="1287" fill="hold">
                      <p:stCondLst>
                        <p:cond delay="indefinite"/>
                      </p:stCondLst>
                      <p:childTnLst>
                        <p:par>
                          <p:cTn id="1288" fill="hold">
                            <p:stCondLst>
                              <p:cond delay="0"/>
                            </p:stCondLst>
                            <p:childTnLst>
                              <p:par>
                                <p:cTn id="1289" presetID="1" presetClass="entr" presetSubtype="0" fill="hold" grpId="0" nodeType="clickEffect">
                                  <p:stCondLst>
                                    <p:cond delay="0"/>
                                  </p:stCondLst>
                                  <p:childTnLst>
                                    <p:set>
                                      <p:cBhvr>
                                        <p:cTn id="1290" dur="1" fill="hold">
                                          <p:stCondLst>
                                            <p:cond delay="0"/>
                                          </p:stCondLst>
                                        </p:cTn>
                                        <p:tgtEl>
                                          <p:spTgt spid="123"/>
                                        </p:tgtEl>
                                        <p:attrNameLst>
                                          <p:attrName>style.visibility</p:attrName>
                                        </p:attrNameLst>
                                      </p:cBhvr>
                                      <p:to>
                                        <p:strVal val="visible"/>
                                      </p:to>
                                    </p:set>
                                  </p:childTnLst>
                                </p:cTn>
                              </p:par>
                              <p:par>
                                <p:cTn id="1291" presetID="1" presetClass="exit" presetSubtype="0" fill="hold" grpId="7" nodeType="withEffect">
                                  <p:stCondLst>
                                    <p:cond delay="0"/>
                                  </p:stCondLst>
                                  <p:childTnLst>
                                    <p:set>
                                      <p:cBhvr>
                                        <p:cTn id="1292" dur="1" fill="hold">
                                          <p:stCondLst>
                                            <p:cond delay="0"/>
                                          </p:stCondLst>
                                        </p:cTn>
                                        <p:tgtEl>
                                          <p:spTgt spid="116"/>
                                        </p:tgtEl>
                                        <p:attrNameLst>
                                          <p:attrName>style.visibility</p:attrName>
                                        </p:attrNameLst>
                                      </p:cBhvr>
                                      <p:to>
                                        <p:strVal val="hidden"/>
                                      </p:to>
                                    </p:set>
                                  </p:childTnLst>
                                </p:cTn>
                              </p:par>
                              <p:par>
                                <p:cTn id="1293" presetID="1" presetClass="exit" presetSubtype="0" fill="hold" grpId="7" nodeType="withEffect">
                                  <p:stCondLst>
                                    <p:cond delay="0"/>
                                  </p:stCondLst>
                                  <p:childTnLst>
                                    <p:set>
                                      <p:cBhvr>
                                        <p:cTn id="1294" dur="1" fill="hold">
                                          <p:stCondLst>
                                            <p:cond delay="0"/>
                                          </p:stCondLst>
                                        </p:cTn>
                                        <p:tgtEl>
                                          <p:spTgt spid="117"/>
                                        </p:tgtEl>
                                        <p:attrNameLst>
                                          <p:attrName>style.visibility</p:attrName>
                                        </p:attrNameLst>
                                      </p:cBhvr>
                                      <p:to>
                                        <p:strVal val="hidden"/>
                                      </p:to>
                                    </p:set>
                                  </p:childTnLst>
                                </p:cTn>
                              </p:par>
                              <p:par>
                                <p:cTn id="1295" presetID="1" presetClass="exit" presetSubtype="0" fill="hold" grpId="7" nodeType="withEffect">
                                  <p:stCondLst>
                                    <p:cond delay="0"/>
                                  </p:stCondLst>
                                  <p:childTnLst>
                                    <p:set>
                                      <p:cBhvr>
                                        <p:cTn id="1296" dur="1" fill="hold">
                                          <p:stCondLst>
                                            <p:cond delay="0"/>
                                          </p:stCondLst>
                                        </p:cTn>
                                        <p:tgtEl>
                                          <p:spTgt spid="118"/>
                                        </p:tgtEl>
                                        <p:attrNameLst>
                                          <p:attrName>style.visibility</p:attrName>
                                        </p:attrNameLst>
                                      </p:cBhvr>
                                      <p:to>
                                        <p:strVal val="hidden"/>
                                      </p:to>
                                    </p:set>
                                  </p:childTnLst>
                                </p:cTn>
                              </p:par>
                              <p:par>
                                <p:cTn id="1297" presetID="1" presetClass="exit" presetSubtype="0" fill="hold" grpId="7" nodeType="withEffect">
                                  <p:stCondLst>
                                    <p:cond delay="0"/>
                                  </p:stCondLst>
                                  <p:childTnLst>
                                    <p:set>
                                      <p:cBhvr>
                                        <p:cTn id="1298" dur="1" fill="hold">
                                          <p:stCondLst>
                                            <p:cond delay="0"/>
                                          </p:stCondLst>
                                        </p:cTn>
                                        <p:tgtEl>
                                          <p:spTgt spid="119"/>
                                        </p:tgtEl>
                                        <p:attrNameLst>
                                          <p:attrName>style.visibility</p:attrName>
                                        </p:attrNameLst>
                                      </p:cBhvr>
                                      <p:to>
                                        <p:strVal val="hidden"/>
                                      </p:to>
                                    </p:set>
                                  </p:childTnLst>
                                </p:cTn>
                              </p:par>
                              <p:par>
                                <p:cTn id="1299" presetID="1" presetClass="exit" presetSubtype="0" fill="hold" grpId="7" nodeType="withEffect">
                                  <p:stCondLst>
                                    <p:cond delay="0"/>
                                  </p:stCondLst>
                                  <p:childTnLst>
                                    <p:set>
                                      <p:cBhvr>
                                        <p:cTn id="1300" dur="1" fill="hold">
                                          <p:stCondLst>
                                            <p:cond delay="0"/>
                                          </p:stCondLst>
                                        </p:cTn>
                                        <p:tgtEl>
                                          <p:spTgt spid="120"/>
                                        </p:tgtEl>
                                        <p:attrNameLst>
                                          <p:attrName>style.visibility</p:attrName>
                                        </p:attrNameLst>
                                      </p:cBhvr>
                                      <p:to>
                                        <p:strVal val="hidden"/>
                                      </p:to>
                                    </p:set>
                                  </p:childTnLst>
                                </p:cTn>
                              </p:par>
                              <p:par>
                                <p:cTn id="1301" presetID="1" presetClass="exit" presetSubtype="0" fill="hold" grpId="7" nodeType="withEffect">
                                  <p:stCondLst>
                                    <p:cond delay="0"/>
                                  </p:stCondLst>
                                  <p:childTnLst>
                                    <p:set>
                                      <p:cBhvr>
                                        <p:cTn id="1302" dur="1" fill="hold">
                                          <p:stCondLst>
                                            <p:cond delay="0"/>
                                          </p:stCondLst>
                                        </p:cTn>
                                        <p:tgtEl>
                                          <p:spTgt spid="121"/>
                                        </p:tgtEl>
                                        <p:attrNameLst>
                                          <p:attrName>style.visibility</p:attrName>
                                        </p:attrNameLst>
                                      </p:cBhvr>
                                      <p:to>
                                        <p:strVal val="hidden"/>
                                      </p:to>
                                    </p:set>
                                  </p:childTnLst>
                                </p:cTn>
                              </p:par>
                              <p:par>
                                <p:cTn id="1303" presetID="1" presetClass="exit" presetSubtype="0" fill="hold" grpId="7" nodeType="withEffect">
                                  <p:stCondLst>
                                    <p:cond delay="0"/>
                                  </p:stCondLst>
                                  <p:childTnLst>
                                    <p:set>
                                      <p:cBhvr>
                                        <p:cTn id="1304" dur="1" fill="hold">
                                          <p:stCondLst>
                                            <p:cond delay="0"/>
                                          </p:stCondLst>
                                        </p:cTn>
                                        <p:tgtEl>
                                          <p:spTgt spid="122"/>
                                        </p:tgtEl>
                                        <p:attrNameLst>
                                          <p:attrName>style.visibility</p:attrName>
                                        </p:attrNameLst>
                                      </p:cBhvr>
                                      <p:to>
                                        <p:strVal val="hidden"/>
                                      </p:to>
                                    </p:set>
                                  </p:childTnLst>
                                </p:cTn>
                              </p:par>
                              <p:par>
                                <p:cTn id="1305" presetID="1" presetClass="exit" presetSubtype="0" fill="hold" grpId="8" nodeType="withEffect">
                                  <p:stCondLst>
                                    <p:cond delay="0"/>
                                  </p:stCondLst>
                                  <p:childTnLst>
                                    <p:set>
                                      <p:cBhvr>
                                        <p:cTn id="1306" dur="1" fill="hold">
                                          <p:stCondLst>
                                            <p:cond delay="0"/>
                                          </p:stCondLst>
                                        </p:cTn>
                                        <p:tgtEl>
                                          <p:spTgt spid="124"/>
                                        </p:tgtEl>
                                        <p:attrNameLst>
                                          <p:attrName>style.visibility</p:attrName>
                                        </p:attrNameLst>
                                      </p:cBhvr>
                                      <p:to>
                                        <p:strVal val="hidden"/>
                                      </p:to>
                                    </p:set>
                                  </p:childTnLst>
                                </p:cTn>
                              </p:par>
                              <p:par>
                                <p:cTn id="1307" presetID="1" presetClass="exit" presetSubtype="0" fill="hold" grpId="8" nodeType="withEffect">
                                  <p:stCondLst>
                                    <p:cond delay="0"/>
                                  </p:stCondLst>
                                  <p:childTnLst>
                                    <p:set>
                                      <p:cBhvr>
                                        <p:cTn id="1308" dur="1" fill="hold">
                                          <p:stCondLst>
                                            <p:cond delay="0"/>
                                          </p:stCondLst>
                                        </p:cTn>
                                        <p:tgtEl>
                                          <p:spTgt spid="125"/>
                                        </p:tgtEl>
                                        <p:attrNameLst>
                                          <p:attrName>style.visibility</p:attrName>
                                        </p:attrNameLst>
                                      </p:cBhvr>
                                      <p:to>
                                        <p:strVal val="hidden"/>
                                      </p:to>
                                    </p:set>
                                  </p:childTnLst>
                                </p:cTn>
                              </p:par>
                            </p:childTnLst>
                          </p:cTn>
                        </p:par>
                      </p:childTnLst>
                    </p:cTn>
                  </p:par>
                  <p:par>
                    <p:cTn id="1309" fill="hold">
                      <p:stCondLst>
                        <p:cond delay="indefinite"/>
                      </p:stCondLst>
                      <p:childTnLst>
                        <p:par>
                          <p:cTn id="1310" fill="hold">
                            <p:stCondLst>
                              <p:cond delay="0"/>
                            </p:stCondLst>
                            <p:childTnLst>
                              <p:par>
                                <p:cTn id="1311" presetID="1" presetClass="entr" presetSubtype="0" fill="hold" grpId="0" nodeType="clickEffect">
                                  <p:stCondLst>
                                    <p:cond delay="0"/>
                                  </p:stCondLst>
                                  <p:childTnLst>
                                    <p:set>
                                      <p:cBhvr>
                                        <p:cTn id="1312" dur="1" fill="hold">
                                          <p:stCondLst>
                                            <p:cond delay="0"/>
                                          </p:stCondLst>
                                        </p:cTn>
                                        <p:tgtEl>
                                          <p:spTgt spid="124"/>
                                        </p:tgtEl>
                                        <p:attrNameLst>
                                          <p:attrName>style.visibility</p:attrName>
                                        </p:attrNameLst>
                                      </p:cBhvr>
                                      <p:to>
                                        <p:strVal val="visible"/>
                                      </p:to>
                                    </p:set>
                                  </p:childTnLst>
                                </p:cTn>
                              </p:par>
                              <p:par>
                                <p:cTn id="1313" presetID="1" presetClass="exit" presetSubtype="0" fill="hold" grpId="8" nodeType="withEffect">
                                  <p:stCondLst>
                                    <p:cond delay="0"/>
                                  </p:stCondLst>
                                  <p:childTnLst>
                                    <p:set>
                                      <p:cBhvr>
                                        <p:cTn id="1314" dur="1" fill="hold">
                                          <p:stCondLst>
                                            <p:cond delay="0"/>
                                          </p:stCondLst>
                                        </p:cTn>
                                        <p:tgtEl>
                                          <p:spTgt spid="116"/>
                                        </p:tgtEl>
                                        <p:attrNameLst>
                                          <p:attrName>style.visibility</p:attrName>
                                        </p:attrNameLst>
                                      </p:cBhvr>
                                      <p:to>
                                        <p:strVal val="hidden"/>
                                      </p:to>
                                    </p:set>
                                  </p:childTnLst>
                                </p:cTn>
                              </p:par>
                              <p:par>
                                <p:cTn id="1315" presetID="1" presetClass="exit" presetSubtype="0" fill="hold" grpId="8" nodeType="withEffect">
                                  <p:stCondLst>
                                    <p:cond delay="0"/>
                                  </p:stCondLst>
                                  <p:childTnLst>
                                    <p:set>
                                      <p:cBhvr>
                                        <p:cTn id="1316" dur="1" fill="hold">
                                          <p:stCondLst>
                                            <p:cond delay="0"/>
                                          </p:stCondLst>
                                        </p:cTn>
                                        <p:tgtEl>
                                          <p:spTgt spid="117"/>
                                        </p:tgtEl>
                                        <p:attrNameLst>
                                          <p:attrName>style.visibility</p:attrName>
                                        </p:attrNameLst>
                                      </p:cBhvr>
                                      <p:to>
                                        <p:strVal val="hidden"/>
                                      </p:to>
                                    </p:set>
                                  </p:childTnLst>
                                </p:cTn>
                              </p:par>
                              <p:par>
                                <p:cTn id="1317" presetID="1" presetClass="exit" presetSubtype="0" fill="hold" grpId="8" nodeType="withEffect">
                                  <p:stCondLst>
                                    <p:cond delay="0"/>
                                  </p:stCondLst>
                                  <p:childTnLst>
                                    <p:set>
                                      <p:cBhvr>
                                        <p:cTn id="1318" dur="1" fill="hold">
                                          <p:stCondLst>
                                            <p:cond delay="0"/>
                                          </p:stCondLst>
                                        </p:cTn>
                                        <p:tgtEl>
                                          <p:spTgt spid="118"/>
                                        </p:tgtEl>
                                        <p:attrNameLst>
                                          <p:attrName>style.visibility</p:attrName>
                                        </p:attrNameLst>
                                      </p:cBhvr>
                                      <p:to>
                                        <p:strVal val="hidden"/>
                                      </p:to>
                                    </p:set>
                                  </p:childTnLst>
                                </p:cTn>
                              </p:par>
                              <p:par>
                                <p:cTn id="1319" presetID="1" presetClass="exit" presetSubtype="0" fill="hold" grpId="8" nodeType="withEffect">
                                  <p:stCondLst>
                                    <p:cond delay="0"/>
                                  </p:stCondLst>
                                  <p:childTnLst>
                                    <p:set>
                                      <p:cBhvr>
                                        <p:cTn id="1320" dur="1" fill="hold">
                                          <p:stCondLst>
                                            <p:cond delay="0"/>
                                          </p:stCondLst>
                                        </p:cTn>
                                        <p:tgtEl>
                                          <p:spTgt spid="119"/>
                                        </p:tgtEl>
                                        <p:attrNameLst>
                                          <p:attrName>style.visibility</p:attrName>
                                        </p:attrNameLst>
                                      </p:cBhvr>
                                      <p:to>
                                        <p:strVal val="hidden"/>
                                      </p:to>
                                    </p:set>
                                  </p:childTnLst>
                                </p:cTn>
                              </p:par>
                              <p:par>
                                <p:cTn id="1321" presetID="1" presetClass="exit" presetSubtype="0" fill="hold" grpId="8" nodeType="withEffect">
                                  <p:stCondLst>
                                    <p:cond delay="0"/>
                                  </p:stCondLst>
                                  <p:childTnLst>
                                    <p:set>
                                      <p:cBhvr>
                                        <p:cTn id="1322" dur="1" fill="hold">
                                          <p:stCondLst>
                                            <p:cond delay="0"/>
                                          </p:stCondLst>
                                        </p:cTn>
                                        <p:tgtEl>
                                          <p:spTgt spid="120"/>
                                        </p:tgtEl>
                                        <p:attrNameLst>
                                          <p:attrName>style.visibility</p:attrName>
                                        </p:attrNameLst>
                                      </p:cBhvr>
                                      <p:to>
                                        <p:strVal val="hidden"/>
                                      </p:to>
                                    </p:set>
                                  </p:childTnLst>
                                </p:cTn>
                              </p:par>
                              <p:par>
                                <p:cTn id="1323" presetID="1" presetClass="exit" presetSubtype="0" fill="hold" grpId="8" nodeType="withEffect">
                                  <p:stCondLst>
                                    <p:cond delay="0"/>
                                  </p:stCondLst>
                                  <p:childTnLst>
                                    <p:set>
                                      <p:cBhvr>
                                        <p:cTn id="1324" dur="1" fill="hold">
                                          <p:stCondLst>
                                            <p:cond delay="0"/>
                                          </p:stCondLst>
                                        </p:cTn>
                                        <p:tgtEl>
                                          <p:spTgt spid="121"/>
                                        </p:tgtEl>
                                        <p:attrNameLst>
                                          <p:attrName>style.visibility</p:attrName>
                                        </p:attrNameLst>
                                      </p:cBhvr>
                                      <p:to>
                                        <p:strVal val="hidden"/>
                                      </p:to>
                                    </p:set>
                                  </p:childTnLst>
                                </p:cTn>
                              </p:par>
                              <p:par>
                                <p:cTn id="1325" presetID="1" presetClass="exit" presetSubtype="0" fill="hold" grpId="8" nodeType="withEffect">
                                  <p:stCondLst>
                                    <p:cond delay="0"/>
                                  </p:stCondLst>
                                  <p:childTnLst>
                                    <p:set>
                                      <p:cBhvr>
                                        <p:cTn id="1326" dur="1" fill="hold">
                                          <p:stCondLst>
                                            <p:cond delay="0"/>
                                          </p:stCondLst>
                                        </p:cTn>
                                        <p:tgtEl>
                                          <p:spTgt spid="122"/>
                                        </p:tgtEl>
                                        <p:attrNameLst>
                                          <p:attrName>style.visibility</p:attrName>
                                        </p:attrNameLst>
                                      </p:cBhvr>
                                      <p:to>
                                        <p:strVal val="hidden"/>
                                      </p:to>
                                    </p:set>
                                  </p:childTnLst>
                                </p:cTn>
                              </p:par>
                              <p:par>
                                <p:cTn id="1327" presetID="1" presetClass="exit" presetSubtype="0" fill="hold" grpId="8" nodeType="withEffect">
                                  <p:stCondLst>
                                    <p:cond delay="0"/>
                                  </p:stCondLst>
                                  <p:childTnLst>
                                    <p:set>
                                      <p:cBhvr>
                                        <p:cTn id="1328" dur="1" fill="hold">
                                          <p:stCondLst>
                                            <p:cond delay="0"/>
                                          </p:stCondLst>
                                        </p:cTn>
                                        <p:tgtEl>
                                          <p:spTgt spid="123"/>
                                        </p:tgtEl>
                                        <p:attrNameLst>
                                          <p:attrName>style.visibility</p:attrName>
                                        </p:attrNameLst>
                                      </p:cBhvr>
                                      <p:to>
                                        <p:strVal val="hidden"/>
                                      </p:to>
                                    </p:set>
                                  </p:childTnLst>
                                </p:cTn>
                              </p:par>
                              <p:par>
                                <p:cTn id="1329" presetID="1" presetClass="exit" presetSubtype="0" fill="hold" grpId="9" nodeType="withEffect">
                                  <p:stCondLst>
                                    <p:cond delay="0"/>
                                  </p:stCondLst>
                                  <p:childTnLst>
                                    <p:set>
                                      <p:cBhvr>
                                        <p:cTn id="1330" dur="1" fill="hold">
                                          <p:stCondLst>
                                            <p:cond delay="0"/>
                                          </p:stCondLst>
                                        </p:cTn>
                                        <p:tgtEl>
                                          <p:spTgt spid="125"/>
                                        </p:tgtEl>
                                        <p:attrNameLst>
                                          <p:attrName>style.visibility</p:attrName>
                                        </p:attrNameLst>
                                      </p:cBhvr>
                                      <p:to>
                                        <p:strVal val="hidden"/>
                                      </p:to>
                                    </p:set>
                                  </p:childTnLst>
                                </p:cTn>
                              </p:par>
                            </p:childTnLst>
                          </p:cTn>
                        </p:par>
                      </p:childTnLst>
                    </p:cTn>
                  </p:par>
                  <p:par>
                    <p:cTn id="1331" fill="hold">
                      <p:stCondLst>
                        <p:cond delay="indefinite"/>
                      </p:stCondLst>
                      <p:childTnLst>
                        <p:par>
                          <p:cTn id="1332" fill="hold">
                            <p:stCondLst>
                              <p:cond delay="0"/>
                            </p:stCondLst>
                            <p:childTnLst>
                              <p:par>
                                <p:cTn id="1333" presetID="1" presetClass="entr" presetSubtype="0" fill="hold" grpId="0" nodeType="clickEffect">
                                  <p:stCondLst>
                                    <p:cond delay="0"/>
                                  </p:stCondLst>
                                  <p:childTnLst>
                                    <p:set>
                                      <p:cBhvr>
                                        <p:cTn id="1334" dur="1" fill="hold">
                                          <p:stCondLst>
                                            <p:cond delay="0"/>
                                          </p:stCondLst>
                                        </p:cTn>
                                        <p:tgtEl>
                                          <p:spTgt spid="125"/>
                                        </p:tgtEl>
                                        <p:attrNameLst>
                                          <p:attrName>style.visibility</p:attrName>
                                        </p:attrNameLst>
                                      </p:cBhvr>
                                      <p:to>
                                        <p:strVal val="visible"/>
                                      </p:to>
                                    </p:set>
                                  </p:childTnLst>
                                </p:cTn>
                              </p:par>
                              <p:par>
                                <p:cTn id="1335" presetID="1" presetClass="exit" presetSubtype="0" fill="hold" grpId="9" nodeType="withEffect">
                                  <p:stCondLst>
                                    <p:cond delay="0"/>
                                  </p:stCondLst>
                                  <p:childTnLst>
                                    <p:set>
                                      <p:cBhvr>
                                        <p:cTn id="1336" dur="1" fill="hold">
                                          <p:stCondLst>
                                            <p:cond delay="0"/>
                                          </p:stCondLst>
                                        </p:cTn>
                                        <p:tgtEl>
                                          <p:spTgt spid="116"/>
                                        </p:tgtEl>
                                        <p:attrNameLst>
                                          <p:attrName>style.visibility</p:attrName>
                                        </p:attrNameLst>
                                      </p:cBhvr>
                                      <p:to>
                                        <p:strVal val="hidden"/>
                                      </p:to>
                                    </p:set>
                                  </p:childTnLst>
                                </p:cTn>
                              </p:par>
                              <p:par>
                                <p:cTn id="1337" presetID="1" presetClass="exit" presetSubtype="0" fill="hold" grpId="9" nodeType="withEffect">
                                  <p:stCondLst>
                                    <p:cond delay="0"/>
                                  </p:stCondLst>
                                  <p:childTnLst>
                                    <p:set>
                                      <p:cBhvr>
                                        <p:cTn id="1338" dur="1" fill="hold">
                                          <p:stCondLst>
                                            <p:cond delay="0"/>
                                          </p:stCondLst>
                                        </p:cTn>
                                        <p:tgtEl>
                                          <p:spTgt spid="117"/>
                                        </p:tgtEl>
                                        <p:attrNameLst>
                                          <p:attrName>style.visibility</p:attrName>
                                        </p:attrNameLst>
                                      </p:cBhvr>
                                      <p:to>
                                        <p:strVal val="hidden"/>
                                      </p:to>
                                    </p:set>
                                  </p:childTnLst>
                                </p:cTn>
                              </p:par>
                              <p:par>
                                <p:cTn id="1339" presetID="1" presetClass="exit" presetSubtype="0" fill="hold" grpId="9" nodeType="withEffect">
                                  <p:stCondLst>
                                    <p:cond delay="0"/>
                                  </p:stCondLst>
                                  <p:childTnLst>
                                    <p:set>
                                      <p:cBhvr>
                                        <p:cTn id="1340" dur="1" fill="hold">
                                          <p:stCondLst>
                                            <p:cond delay="0"/>
                                          </p:stCondLst>
                                        </p:cTn>
                                        <p:tgtEl>
                                          <p:spTgt spid="118"/>
                                        </p:tgtEl>
                                        <p:attrNameLst>
                                          <p:attrName>style.visibility</p:attrName>
                                        </p:attrNameLst>
                                      </p:cBhvr>
                                      <p:to>
                                        <p:strVal val="hidden"/>
                                      </p:to>
                                    </p:set>
                                  </p:childTnLst>
                                </p:cTn>
                              </p:par>
                              <p:par>
                                <p:cTn id="1341" presetID="1" presetClass="exit" presetSubtype="0" fill="hold" grpId="9" nodeType="withEffect">
                                  <p:stCondLst>
                                    <p:cond delay="0"/>
                                  </p:stCondLst>
                                  <p:childTnLst>
                                    <p:set>
                                      <p:cBhvr>
                                        <p:cTn id="1342" dur="1" fill="hold">
                                          <p:stCondLst>
                                            <p:cond delay="0"/>
                                          </p:stCondLst>
                                        </p:cTn>
                                        <p:tgtEl>
                                          <p:spTgt spid="119"/>
                                        </p:tgtEl>
                                        <p:attrNameLst>
                                          <p:attrName>style.visibility</p:attrName>
                                        </p:attrNameLst>
                                      </p:cBhvr>
                                      <p:to>
                                        <p:strVal val="hidden"/>
                                      </p:to>
                                    </p:set>
                                  </p:childTnLst>
                                </p:cTn>
                              </p:par>
                              <p:par>
                                <p:cTn id="1343" presetID="1" presetClass="exit" presetSubtype="0" fill="hold" grpId="9" nodeType="withEffect">
                                  <p:stCondLst>
                                    <p:cond delay="0"/>
                                  </p:stCondLst>
                                  <p:childTnLst>
                                    <p:set>
                                      <p:cBhvr>
                                        <p:cTn id="1344" dur="1" fill="hold">
                                          <p:stCondLst>
                                            <p:cond delay="0"/>
                                          </p:stCondLst>
                                        </p:cTn>
                                        <p:tgtEl>
                                          <p:spTgt spid="120"/>
                                        </p:tgtEl>
                                        <p:attrNameLst>
                                          <p:attrName>style.visibility</p:attrName>
                                        </p:attrNameLst>
                                      </p:cBhvr>
                                      <p:to>
                                        <p:strVal val="hidden"/>
                                      </p:to>
                                    </p:set>
                                  </p:childTnLst>
                                </p:cTn>
                              </p:par>
                              <p:par>
                                <p:cTn id="1345" presetID="1" presetClass="exit" presetSubtype="0" fill="hold" grpId="9" nodeType="withEffect">
                                  <p:stCondLst>
                                    <p:cond delay="0"/>
                                  </p:stCondLst>
                                  <p:childTnLst>
                                    <p:set>
                                      <p:cBhvr>
                                        <p:cTn id="1346" dur="1" fill="hold">
                                          <p:stCondLst>
                                            <p:cond delay="0"/>
                                          </p:stCondLst>
                                        </p:cTn>
                                        <p:tgtEl>
                                          <p:spTgt spid="121"/>
                                        </p:tgtEl>
                                        <p:attrNameLst>
                                          <p:attrName>style.visibility</p:attrName>
                                        </p:attrNameLst>
                                      </p:cBhvr>
                                      <p:to>
                                        <p:strVal val="hidden"/>
                                      </p:to>
                                    </p:set>
                                  </p:childTnLst>
                                </p:cTn>
                              </p:par>
                              <p:par>
                                <p:cTn id="1347" presetID="1" presetClass="exit" presetSubtype="0" fill="hold" grpId="9" nodeType="withEffect">
                                  <p:stCondLst>
                                    <p:cond delay="0"/>
                                  </p:stCondLst>
                                  <p:childTnLst>
                                    <p:set>
                                      <p:cBhvr>
                                        <p:cTn id="1348" dur="1" fill="hold">
                                          <p:stCondLst>
                                            <p:cond delay="0"/>
                                          </p:stCondLst>
                                        </p:cTn>
                                        <p:tgtEl>
                                          <p:spTgt spid="122"/>
                                        </p:tgtEl>
                                        <p:attrNameLst>
                                          <p:attrName>style.visibility</p:attrName>
                                        </p:attrNameLst>
                                      </p:cBhvr>
                                      <p:to>
                                        <p:strVal val="hidden"/>
                                      </p:to>
                                    </p:set>
                                  </p:childTnLst>
                                </p:cTn>
                              </p:par>
                              <p:par>
                                <p:cTn id="1349" presetID="1" presetClass="exit" presetSubtype="0" fill="hold" grpId="9" nodeType="withEffect">
                                  <p:stCondLst>
                                    <p:cond delay="0"/>
                                  </p:stCondLst>
                                  <p:childTnLst>
                                    <p:set>
                                      <p:cBhvr>
                                        <p:cTn id="1350" dur="1" fill="hold">
                                          <p:stCondLst>
                                            <p:cond delay="0"/>
                                          </p:stCondLst>
                                        </p:cTn>
                                        <p:tgtEl>
                                          <p:spTgt spid="123"/>
                                        </p:tgtEl>
                                        <p:attrNameLst>
                                          <p:attrName>style.visibility</p:attrName>
                                        </p:attrNameLst>
                                      </p:cBhvr>
                                      <p:to>
                                        <p:strVal val="hidden"/>
                                      </p:to>
                                    </p:set>
                                  </p:childTnLst>
                                </p:cTn>
                              </p:par>
                              <p:par>
                                <p:cTn id="1351" presetID="1" presetClass="exit" presetSubtype="0" fill="hold" grpId="9" nodeType="withEffect">
                                  <p:stCondLst>
                                    <p:cond delay="0"/>
                                  </p:stCondLst>
                                  <p:childTnLst>
                                    <p:set>
                                      <p:cBhvr>
                                        <p:cTn id="1352" dur="1" fill="hold">
                                          <p:stCondLst>
                                            <p:cond delay="0"/>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353" restart="whenNotActive" fill="hold" evtFilter="cancelBubble" nodeType="interactiveSeq">
                <p:stCondLst>
                  <p:cond evt="onClick" delay="0">
                    <p:tgtEl>
                      <p:spTgt spid="137"/>
                    </p:tgtEl>
                  </p:cond>
                </p:stCondLst>
                <p:endSync evt="end" delay="0">
                  <p:rtn val="all"/>
                </p:endSync>
                <p:childTnLst>
                  <p:par>
                    <p:cTn id="1354" fill="hold">
                      <p:stCondLst>
                        <p:cond delay="0"/>
                      </p:stCondLst>
                      <p:childTnLst>
                        <p:par>
                          <p:cTn id="1355" fill="hold">
                            <p:stCondLst>
                              <p:cond delay="0"/>
                            </p:stCondLst>
                            <p:childTnLst>
                              <p:par>
                                <p:cTn id="1356" presetID="1" presetClass="entr" presetSubtype="0" fill="hold" grpId="0" nodeType="clickEffect">
                                  <p:stCondLst>
                                    <p:cond delay="0"/>
                                  </p:stCondLst>
                                  <p:childTnLst>
                                    <p:set>
                                      <p:cBhvr>
                                        <p:cTn id="1357" dur="1" fill="hold">
                                          <p:stCondLst>
                                            <p:cond delay="0"/>
                                          </p:stCondLst>
                                        </p:cTn>
                                        <p:tgtEl>
                                          <p:spTgt spid="127"/>
                                        </p:tgtEl>
                                        <p:attrNameLst>
                                          <p:attrName>style.visibility</p:attrName>
                                        </p:attrNameLst>
                                      </p:cBhvr>
                                      <p:to>
                                        <p:strVal val="visible"/>
                                      </p:to>
                                    </p:set>
                                  </p:childTnLst>
                                </p:cTn>
                              </p:par>
                              <p:par>
                                <p:cTn id="1358" presetID="1" presetClass="exit" presetSubtype="0" fill="hold" grpId="1" nodeType="withEffect">
                                  <p:stCondLst>
                                    <p:cond delay="0"/>
                                  </p:stCondLst>
                                  <p:childTnLst>
                                    <p:set>
                                      <p:cBhvr>
                                        <p:cTn id="1359" dur="1" fill="hold">
                                          <p:stCondLst>
                                            <p:cond delay="0"/>
                                          </p:stCondLst>
                                        </p:cTn>
                                        <p:tgtEl>
                                          <p:spTgt spid="129"/>
                                        </p:tgtEl>
                                        <p:attrNameLst>
                                          <p:attrName>style.visibility</p:attrName>
                                        </p:attrNameLst>
                                      </p:cBhvr>
                                      <p:to>
                                        <p:strVal val="hidden"/>
                                      </p:to>
                                    </p:set>
                                  </p:childTnLst>
                                </p:cTn>
                              </p:par>
                              <p:par>
                                <p:cTn id="1360" presetID="1" presetClass="exit" presetSubtype="0" fill="hold" grpId="1" nodeType="withEffect">
                                  <p:stCondLst>
                                    <p:cond delay="0"/>
                                  </p:stCondLst>
                                  <p:childTnLst>
                                    <p:set>
                                      <p:cBhvr>
                                        <p:cTn id="1361" dur="1" fill="hold">
                                          <p:stCondLst>
                                            <p:cond delay="0"/>
                                          </p:stCondLst>
                                        </p:cTn>
                                        <p:tgtEl>
                                          <p:spTgt spid="130"/>
                                        </p:tgtEl>
                                        <p:attrNameLst>
                                          <p:attrName>style.visibility</p:attrName>
                                        </p:attrNameLst>
                                      </p:cBhvr>
                                      <p:to>
                                        <p:strVal val="hidden"/>
                                      </p:to>
                                    </p:set>
                                  </p:childTnLst>
                                </p:cTn>
                              </p:par>
                              <p:par>
                                <p:cTn id="1362" presetID="1" presetClass="exit" presetSubtype="0" fill="hold" grpId="1" nodeType="withEffect">
                                  <p:stCondLst>
                                    <p:cond delay="0"/>
                                  </p:stCondLst>
                                  <p:childTnLst>
                                    <p:set>
                                      <p:cBhvr>
                                        <p:cTn id="1363" dur="1" fill="hold">
                                          <p:stCondLst>
                                            <p:cond delay="0"/>
                                          </p:stCondLst>
                                        </p:cTn>
                                        <p:tgtEl>
                                          <p:spTgt spid="131"/>
                                        </p:tgtEl>
                                        <p:attrNameLst>
                                          <p:attrName>style.visibility</p:attrName>
                                        </p:attrNameLst>
                                      </p:cBhvr>
                                      <p:to>
                                        <p:strVal val="hidden"/>
                                      </p:to>
                                    </p:set>
                                  </p:childTnLst>
                                </p:cTn>
                              </p:par>
                              <p:par>
                                <p:cTn id="1364" presetID="1" presetClass="exit" presetSubtype="0" fill="hold" grpId="1" nodeType="withEffect">
                                  <p:stCondLst>
                                    <p:cond delay="0"/>
                                  </p:stCondLst>
                                  <p:childTnLst>
                                    <p:set>
                                      <p:cBhvr>
                                        <p:cTn id="1365" dur="1" fill="hold">
                                          <p:stCondLst>
                                            <p:cond delay="0"/>
                                          </p:stCondLst>
                                        </p:cTn>
                                        <p:tgtEl>
                                          <p:spTgt spid="132"/>
                                        </p:tgtEl>
                                        <p:attrNameLst>
                                          <p:attrName>style.visibility</p:attrName>
                                        </p:attrNameLst>
                                      </p:cBhvr>
                                      <p:to>
                                        <p:strVal val="hidden"/>
                                      </p:to>
                                    </p:set>
                                  </p:childTnLst>
                                </p:cTn>
                              </p:par>
                              <p:par>
                                <p:cTn id="1366" presetID="1" presetClass="exit" presetSubtype="0" fill="hold" grpId="1" nodeType="withEffect">
                                  <p:stCondLst>
                                    <p:cond delay="0"/>
                                  </p:stCondLst>
                                  <p:childTnLst>
                                    <p:set>
                                      <p:cBhvr>
                                        <p:cTn id="1367" dur="1" fill="hold">
                                          <p:stCondLst>
                                            <p:cond delay="0"/>
                                          </p:stCondLst>
                                        </p:cTn>
                                        <p:tgtEl>
                                          <p:spTgt spid="133"/>
                                        </p:tgtEl>
                                        <p:attrNameLst>
                                          <p:attrName>style.visibility</p:attrName>
                                        </p:attrNameLst>
                                      </p:cBhvr>
                                      <p:to>
                                        <p:strVal val="hidden"/>
                                      </p:to>
                                    </p:set>
                                  </p:childTnLst>
                                </p:cTn>
                              </p:par>
                              <p:par>
                                <p:cTn id="1368" presetID="1" presetClass="exit" presetSubtype="0" fill="hold" grpId="1" nodeType="withEffect">
                                  <p:stCondLst>
                                    <p:cond delay="0"/>
                                  </p:stCondLst>
                                  <p:childTnLst>
                                    <p:set>
                                      <p:cBhvr>
                                        <p:cTn id="1369" dur="1" fill="hold">
                                          <p:stCondLst>
                                            <p:cond delay="0"/>
                                          </p:stCondLst>
                                        </p:cTn>
                                        <p:tgtEl>
                                          <p:spTgt spid="134"/>
                                        </p:tgtEl>
                                        <p:attrNameLst>
                                          <p:attrName>style.visibility</p:attrName>
                                        </p:attrNameLst>
                                      </p:cBhvr>
                                      <p:to>
                                        <p:strVal val="hidden"/>
                                      </p:to>
                                    </p:set>
                                  </p:childTnLst>
                                </p:cTn>
                              </p:par>
                              <p:par>
                                <p:cTn id="1370" presetID="1" presetClass="exit" presetSubtype="0" fill="hold" grpId="1" nodeType="withEffect">
                                  <p:stCondLst>
                                    <p:cond delay="0"/>
                                  </p:stCondLst>
                                  <p:childTnLst>
                                    <p:set>
                                      <p:cBhvr>
                                        <p:cTn id="1371" dur="1" fill="hold">
                                          <p:stCondLst>
                                            <p:cond delay="0"/>
                                          </p:stCondLst>
                                        </p:cTn>
                                        <p:tgtEl>
                                          <p:spTgt spid="135"/>
                                        </p:tgtEl>
                                        <p:attrNameLst>
                                          <p:attrName>style.visibility</p:attrName>
                                        </p:attrNameLst>
                                      </p:cBhvr>
                                      <p:to>
                                        <p:strVal val="hidden"/>
                                      </p:to>
                                    </p:set>
                                  </p:childTnLst>
                                </p:cTn>
                              </p:par>
                              <p:par>
                                <p:cTn id="1372" presetID="1" presetClass="exit" presetSubtype="0" fill="hold" grpId="1" nodeType="withEffect">
                                  <p:stCondLst>
                                    <p:cond delay="0"/>
                                  </p:stCondLst>
                                  <p:childTnLst>
                                    <p:set>
                                      <p:cBhvr>
                                        <p:cTn id="1373" dur="1" fill="hold">
                                          <p:stCondLst>
                                            <p:cond delay="0"/>
                                          </p:stCondLst>
                                        </p:cTn>
                                        <p:tgtEl>
                                          <p:spTgt spid="136"/>
                                        </p:tgtEl>
                                        <p:attrNameLst>
                                          <p:attrName>style.visibility</p:attrName>
                                        </p:attrNameLst>
                                      </p:cBhvr>
                                      <p:to>
                                        <p:strVal val="hidden"/>
                                      </p:to>
                                    </p:set>
                                  </p:childTnLst>
                                </p:cTn>
                              </p:par>
                              <p:par>
                                <p:cTn id="1374" presetID="1" presetClass="exit" presetSubtype="0" fill="hold" grpId="1" nodeType="withEffect">
                                  <p:stCondLst>
                                    <p:cond delay="0"/>
                                  </p:stCondLst>
                                  <p:childTnLst>
                                    <p:set>
                                      <p:cBhvr>
                                        <p:cTn id="1375" dur="1" fill="hold">
                                          <p:stCondLst>
                                            <p:cond delay="0"/>
                                          </p:stCondLst>
                                        </p:cTn>
                                        <p:tgtEl>
                                          <p:spTgt spid="128"/>
                                        </p:tgtEl>
                                        <p:attrNameLst>
                                          <p:attrName>style.visibility</p:attrName>
                                        </p:attrNameLst>
                                      </p:cBhvr>
                                      <p:to>
                                        <p:strVal val="hidden"/>
                                      </p:to>
                                    </p:set>
                                  </p:childTnLst>
                                </p:cTn>
                              </p:par>
                            </p:childTnLst>
                          </p:cTn>
                        </p:par>
                      </p:childTnLst>
                    </p:cTn>
                  </p:par>
                  <p:par>
                    <p:cTn id="1376" fill="hold">
                      <p:stCondLst>
                        <p:cond delay="indefinite"/>
                      </p:stCondLst>
                      <p:childTnLst>
                        <p:par>
                          <p:cTn id="1377" fill="hold">
                            <p:stCondLst>
                              <p:cond delay="0"/>
                            </p:stCondLst>
                            <p:childTnLst>
                              <p:par>
                                <p:cTn id="1378" presetID="1" presetClass="entr" presetSubtype="0" fill="hold" grpId="0" nodeType="clickEffect">
                                  <p:stCondLst>
                                    <p:cond delay="0"/>
                                  </p:stCondLst>
                                  <p:childTnLst>
                                    <p:set>
                                      <p:cBhvr>
                                        <p:cTn id="1379" dur="1" fill="hold">
                                          <p:stCondLst>
                                            <p:cond delay="0"/>
                                          </p:stCondLst>
                                        </p:cTn>
                                        <p:tgtEl>
                                          <p:spTgt spid="128"/>
                                        </p:tgtEl>
                                        <p:attrNameLst>
                                          <p:attrName>style.visibility</p:attrName>
                                        </p:attrNameLst>
                                      </p:cBhvr>
                                      <p:to>
                                        <p:strVal val="visible"/>
                                      </p:to>
                                    </p:set>
                                  </p:childTnLst>
                                </p:cTn>
                              </p:par>
                              <p:par>
                                <p:cTn id="1380" presetID="1" presetClass="exit" presetSubtype="0" fill="hold" grpId="1" nodeType="withEffect">
                                  <p:stCondLst>
                                    <p:cond delay="0"/>
                                  </p:stCondLst>
                                  <p:childTnLst>
                                    <p:set>
                                      <p:cBhvr>
                                        <p:cTn id="1381" dur="1" fill="hold">
                                          <p:stCondLst>
                                            <p:cond delay="0"/>
                                          </p:stCondLst>
                                        </p:cTn>
                                        <p:tgtEl>
                                          <p:spTgt spid="127"/>
                                        </p:tgtEl>
                                        <p:attrNameLst>
                                          <p:attrName>style.visibility</p:attrName>
                                        </p:attrNameLst>
                                      </p:cBhvr>
                                      <p:to>
                                        <p:strVal val="hidden"/>
                                      </p:to>
                                    </p:set>
                                  </p:childTnLst>
                                </p:cTn>
                              </p:par>
                              <p:par>
                                <p:cTn id="1382" presetID="1" presetClass="exit" presetSubtype="0" fill="hold" grpId="2" nodeType="withEffect">
                                  <p:stCondLst>
                                    <p:cond delay="0"/>
                                  </p:stCondLst>
                                  <p:childTnLst>
                                    <p:set>
                                      <p:cBhvr>
                                        <p:cTn id="1383" dur="1" fill="hold">
                                          <p:stCondLst>
                                            <p:cond delay="0"/>
                                          </p:stCondLst>
                                        </p:cTn>
                                        <p:tgtEl>
                                          <p:spTgt spid="129"/>
                                        </p:tgtEl>
                                        <p:attrNameLst>
                                          <p:attrName>style.visibility</p:attrName>
                                        </p:attrNameLst>
                                      </p:cBhvr>
                                      <p:to>
                                        <p:strVal val="hidden"/>
                                      </p:to>
                                    </p:set>
                                  </p:childTnLst>
                                </p:cTn>
                              </p:par>
                              <p:par>
                                <p:cTn id="1384" presetID="1" presetClass="exit" presetSubtype="0" fill="hold" grpId="2" nodeType="withEffect">
                                  <p:stCondLst>
                                    <p:cond delay="0"/>
                                  </p:stCondLst>
                                  <p:childTnLst>
                                    <p:set>
                                      <p:cBhvr>
                                        <p:cTn id="1385" dur="1" fill="hold">
                                          <p:stCondLst>
                                            <p:cond delay="0"/>
                                          </p:stCondLst>
                                        </p:cTn>
                                        <p:tgtEl>
                                          <p:spTgt spid="130"/>
                                        </p:tgtEl>
                                        <p:attrNameLst>
                                          <p:attrName>style.visibility</p:attrName>
                                        </p:attrNameLst>
                                      </p:cBhvr>
                                      <p:to>
                                        <p:strVal val="hidden"/>
                                      </p:to>
                                    </p:set>
                                  </p:childTnLst>
                                </p:cTn>
                              </p:par>
                              <p:par>
                                <p:cTn id="1386" presetID="1" presetClass="exit" presetSubtype="0" fill="hold" grpId="2" nodeType="withEffect">
                                  <p:stCondLst>
                                    <p:cond delay="0"/>
                                  </p:stCondLst>
                                  <p:childTnLst>
                                    <p:set>
                                      <p:cBhvr>
                                        <p:cTn id="1387" dur="1" fill="hold">
                                          <p:stCondLst>
                                            <p:cond delay="0"/>
                                          </p:stCondLst>
                                        </p:cTn>
                                        <p:tgtEl>
                                          <p:spTgt spid="131"/>
                                        </p:tgtEl>
                                        <p:attrNameLst>
                                          <p:attrName>style.visibility</p:attrName>
                                        </p:attrNameLst>
                                      </p:cBhvr>
                                      <p:to>
                                        <p:strVal val="hidden"/>
                                      </p:to>
                                    </p:set>
                                  </p:childTnLst>
                                </p:cTn>
                              </p:par>
                              <p:par>
                                <p:cTn id="1388" presetID="1" presetClass="exit" presetSubtype="0" fill="hold" grpId="2" nodeType="withEffect">
                                  <p:stCondLst>
                                    <p:cond delay="0"/>
                                  </p:stCondLst>
                                  <p:childTnLst>
                                    <p:set>
                                      <p:cBhvr>
                                        <p:cTn id="1389" dur="1" fill="hold">
                                          <p:stCondLst>
                                            <p:cond delay="0"/>
                                          </p:stCondLst>
                                        </p:cTn>
                                        <p:tgtEl>
                                          <p:spTgt spid="132"/>
                                        </p:tgtEl>
                                        <p:attrNameLst>
                                          <p:attrName>style.visibility</p:attrName>
                                        </p:attrNameLst>
                                      </p:cBhvr>
                                      <p:to>
                                        <p:strVal val="hidden"/>
                                      </p:to>
                                    </p:set>
                                  </p:childTnLst>
                                </p:cTn>
                              </p:par>
                              <p:par>
                                <p:cTn id="1390" presetID="1" presetClass="exit" presetSubtype="0" fill="hold" grpId="2" nodeType="withEffect">
                                  <p:stCondLst>
                                    <p:cond delay="0"/>
                                  </p:stCondLst>
                                  <p:childTnLst>
                                    <p:set>
                                      <p:cBhvr>
                                        <p:cTn id="1391" dur="1" fill="hold">
                                          <p:stCondLst>
                                            <p:cond delay="0"/>
                                          </p:stCondLst>
                                        </p:cTn>
                                        <p:tgtEl>
                                          <p:spTgt spid="133"/>
                                        </p:tgtEl>
                                        <p:attrNameLst>
                                          <p:attrName>style.visibility</p:attrName>
                                        </p:attrNameLst>
                                      </p:cBhvr>
                                      <p:to>
                                        <p:strVal val="hidden"/>
                                      </p:to>
                                    </p:set>
                                  </p:childTnLst>
                                </p:cTn>
                              </p:par>
                              <p:par>
                                <p:cTn id="1392" presetID="1" presetClass="exit" presetSubtype="0" fill="hold" grpId="2" nodeType="withEffect">
                                  <p:stCondLst>
                                    <p:cond delay="0"/>
                                  </p:stCondLst>
                                  <p:childTnLst>
                                    <p:set>
                                      <p:cBhvr>
                                        <p:cTn id="1393" dur="1" fill="hold">
                                          <p:stCondLst>
                                            <p:cond delay="0"/>
                                          </p:stCondLst>
                                        </p:cTn>
                                        <p:tgtEl>
                                          <p:spTgt spid="134"/>
                                        </p:tgtEl>
                                        <p:attrNameLst>
                                          <p:attrName>style.visibility</p:attrName>
                                        </p:attrNameLst>
                                      </p:cBhvr>
                                      <p:to>
                                        <p:strVal val="hidden"/>
                                      </p:to>
                                    </p:set>
                                  </p:childTnLst>
                                </p:cTn>
                              </p:par>
                              <p:par>
                                <p:cTn id="1394" presetID="1" presetClass="exit" presetSubtype="0" fill="hold" grpId="2" nodeType="withEffect">
                                  <p:stCondLst>
                                    <p:cond delay="0"/>
                                  </p:stCondLst>
                                  <p:childTnLst>
                                    <p:set>
                                      <p:cBhvr>
                                        <p:cTn id="1395" dur="1" fill="hold">
                                          <p:stCondLst>
                                            <p:cond delay="0"/>
                                          </p:stCondLst>
                                        </p:cTn>
                                        <p:tgtEl>
                                          <p:spTgt spid="135"/>
                                        </p:tgtEl>
                                        <p:attrNameLst>
                                          <p:attrName>style.visibility</p:attrName>
                                        </p:attrNameLst>
                                      </p:cBhvr>
                                      <p:to>
                                        <p:strVal val="hidden"/>
                                      </p:to>
                                    </p:set>
                                  </p:childTnLst>
                                </p:cTn>
                              </p:par>
                              <p:par>
                                <p:cTn id="1396" presetID="1" presetClass="exit" presetSubtype="0" fill="hold" grpId="2" nodeType="withEffect">
                                  <p:stCondLst>
                                    <p:cond delay="0"/>
                                  </p:stCondLst>
                                  <p:childTnLst>
                                    <p:set>
                                      <p:cBhvr>
                                        <p:cTn id="1397" dur="1" fill="hold">
                                          <p:stCondLst>
                                            <p:cond delay="0"/>
                                          </p:stCondLst>
                                        </p:cTn>
                                        <p:tgtEl>
                                          <p:spTgt spid="136"/>
                                        </p:tgtEl>
                                        <p:attrNameLst>
                                          <p:attrName>style.visibility</p:attrName>
                                        </p:attrNameLst>
                                      </p:cBhvr>
                                      <p:to>
                                        <p:strVal val="hidden"/>
                                      </p:to>
                                    </p:set>
                                  </p:childTnLst>
                                </p:cTn>
                              </p:par>
                            </p:childTnLst>
                          </p:cTn>
                        </p:par>
                      </p:childTnLst>
                    </p:cTn>
                  </p:par>
                  <p:par>
                    <p:cTn id="1398" fill="hold">
                      <p:stCondLst>
                        <p:cond delay="indefinite"/>
                      </p:stCondLst>
                      <p:childTnLst>
                        <p:par>
                          <p:cTn id="1399" fill="hold">
                            <p:stCondLst>
                              <p:cond delay="0"/>
                            </p:stCondLst>
                            <p:childTnLst>
                              <p:par>
                                <p:cTn id="1400" presetID="1" presetClass="entr" presetSubtype="0" fill="hold" grpId="0" nodeType="clickEffect">
                                  <p:stCondLst>
                                    <p:cond delay="0"/>
                                  </p:stCondLst>
                                  <p:childTnLst>
                                    <p:set>
                                      <p:cBhvr>
                                        <p:cTn id="1401" dur="1" fill="hold">
                                          <p:stCondLst>
                                            <p:cond delay="0"/>
                                          </p:stCondLst>
                                        </p:cTn>
                                        <p:tgtEl>
                                          <p:spTgt spid="129"/>
                                        </p:tgtEl>
                                        <p:attrNameLst>
                                          <p:attrName>style.visibility</p:attrName>
                                        </p:attrNameLst>
                                      </p:cBhvr>
                                      <p:to>
                                        <p:strVal val="visible"/>
                                      </p:to>
                                    </p:set>
                                  </p:childTnLst>
                                </p:cTn>
                              </p:par>
                              <p:par>
                                <p:cTn id="1402" presetID="1" presetClass="exit" presetSubtype="0" fill="hold" grpId="2" nodeType="withEffect">
                                  <p:stCondLst>
                                    <p:cond delay="0"/>
                                  </p:stCondLst>
                                  <p:childTnLst>
                                    <p:set>
                                      <p:cBhvr>
                                        <p:cTn id="1403" dur="1" fill="hold">
                                          <p:stCondLst>
                                            <p:cond delay="0"/>
                                          </p:stCondLst>
                                        </p:cTn>
                                        <p:tgtEl>
                                          <p:spTgt spid="127"/>
                                        </p:tgtEl>
                                        <p:attrNameLst>
                                          <p:attrName>style.visibility</p:attrName>
                                        </p:attrNameLst>
                                      </p:cBhvr>
                                      <p:to>
                                        <p:strVal val="hidden"/>
                                      </p:to>
                                    </p:set>
                                  </p:childTnLst>
                                </p:cTn>
                              </p:par>
                              <p:par>
                                <p:cTn id="1404" presetID="1" presetClass="exit" presetSubtype="0" fill="hold" grpId="2" nodeType="withEffect">
                                  <p:stCondLst>
                                    <p:cond delay="0"/>
                                  </p:stCondLst>
                                  <p:childTnLst>
                                    <p:set>
                                      <p:cBhvr>
                                        <p:cTn id="1405" dur="1" fill="hold">
                                          <p:stCondLst>
                                            <p:cond delay="0"/>
                                          </p:stCondLst>
                                        </p:cTn>
                                        <p:tgtEl>
                                          <p:spTgt spid="128"/>
                                        </p:tgtEl>
                                        <p:attrNameLst>
                                          <p:attrName>style.visibility</p:attrName>
                                        </p:attrNameLst>
                                      </p:cBhvr>
                                      <p:to>
                                        <p:strVal val="hidden"/>
                                      </p:to>
                                    </p:set>
                                  </p:childTnLst>
                                </p:cTn>
                              </p:par>
                              <p:par>
                                <p:cTn id="1406" presetID="1" presetClass="exit" presetSubtype="0" fill="hold" grpId="3" nodeType="withEffect">
                                  <p:stCondLst>
                                    <p:cond delay="0"/>
                                  </p:stCondLst>
                                  <p:childTnLst>
                                    <p:set>
                                      <p:cBhvr>
                                        <p:cTn id="1407" dur="1" fill="hold">
                                          <p:stCondLst>
                                            <p:cond delay="0"/>
                                          </p:stCondLst>
                                        </p:cTn>
                                        <p:tgtEl>
                                          <p:spTgt spid="130"/>
                                        </p:tgtEl>
                                        <p:attrNameLst>
                                          <p:attrName>style.visibility</p:attrName>
                                        </p:attrNameLst>
                                      </p:cBhvr>
                                      <p:to>
                                        <p:strVal val="hidden"/>
                                      </p:to>
                                    </p:set>
                                  </p:childTnLst>
                                </p:cTn>
                              </p:par>
                              <p:par>
                                <p:cTn id="1408" presetID="1" presetClass="exit" presetSubtype="0" fill="hold" grpId="3" nodeType="withEffect">
                                  <p:stCondLst>
                                    <p:cond delay="0"/>
                                  </p:stCondLst>
                                  <p:childTnLst>
                                    <p:set>
                                      <p:cBhvr>
                                        <p:cTn id="1409" dur="1" fill="hold">
                                          <p:stCondLst>
                                            <p:cond delay="0"/>
                                          </p:stCondLst>
                                        </p:cTn>
                                        <p:tgtEl>
                                          <p:spTgt spid="131"/>
                                        </p:tgtEl>
                                        <p:attrNameLst>
                                          <p:attrName>style.visibility</p:attrName>
                                        </p:attrNameLst>
                                      </p:cBhvr>
                                      <p:to>
                                        <p:strVal val="hidden"/>
                                      </p:to>
                                    </p:set>
                                  </p:childTnLst>
                                </p:cTn>
                              </p:par>
                              <p:par>
                                <p:cTn id="1410" presetID="1" presetClass="exit" presetSubtype="0" fill="hold" grpId="3" nodeType="withEffect">
                                  <p:stCondLst>
                                    <p:cond delay="0"/>
                                  </p:stCondLst>
                                  <p:childTnLst>
                                    <p:set>
                                      <p:cBhvr>
                                        <p:cTn id="1411" dur="1" fill="hold">
                                          <p:stCondLst>
                                            <p:cond delay="0"/>
                                          </p:stCondLst>
                                        </p:cTn>
                                        <p:tgtEl>
                                          <p:spTgt spid="132"/>
                                        </p:tgtEl>
                                        <p:attrNameLst>
                                          <p:attrName>style.visibility</p:attrName>
                                        </p:attrNameLst>
                                      </p:cBhvr>
                                      <p:to>
                                        <p:strVal val="hidden"/>
                                      </p:to>
                                    </p:set>
                                  </p:childTnLst>
                                </p:cTn>
                              </p:par>
                              <p:par>
                                <p:cTn id="1412" presetID="1" presetClass="exit" presetSubtype="0" fill="hold" grpId="3" nodeType="withEffect">
                                  <p:stCondLst>
                                    <p:cond delay="0"/>
                                  </p:stCondLst>
                                  <p:childTnLst>
                                    <p:set>
                                      <p:cBhvr>
                                        <p:cTn id="1413" dur="1" fill="hold">
                                          <p:stCondLst>
                                            <p:cond delay="0"/>
                                          </p:stCondLst>
                                        </p:cTn>
                                        <p:tgtEl>
                                          <p:spTgt spid="133"/>
                                        </p:tgtEl>
                                        <p:attrNameLst>
                                          <p:attrName>style.visibility</p:attrName>
                                        </p:attrNameLst>
                                      </p:cBhvr>
                                      <p:to>
                                        <p:strVal val="hidden"/>
                                      </p:to>
                                    </p:set>
                                  </p:childTnLst>
                                </p:cTn>
                              </p:par>
                              <p:par>
                                <p:cTn id="1414" presetID="1" presetClass="exit" presetSubtype="0" fill="hold" grpId="3" nodeType="withEffect">
                                  <p:stCondLst>
                                    <p:cond delay="0"/>
                                  </p:stCondLst>
                                  <p:childTnLst>
                                    <p:set>
                                      <p:cBhvr>
                                        <p:cTn id="1415" dur="1" fill="hold">
                                          <p:stCondLst>
                                            <p:cond delay="0"/>
                                          </p:stCondLst>
                                        </p:cTn>
                                        <p:tgtEl>
                                          <p:spTgt spid="134"/>
                                        </p:tgtEl>
                                        <p:attrNameLst>
                                          <p:attrName>style.visibility</p:attrName>
                                        </p:attrNameLst>
                                      </p:cBhvr>
                                      <p:to>
                                        <p:strVal val="hidden"/>
                                      </p:to>
                                    </p:set>
                                  </p:childTnLst>
                                </p:cTn>
                              </p:par>
                              <p:par>
                                <p:cTn id="1416" presetID="1" presetClass="exit" presetSubtype="0" fill="hold" grpId="3" nodeType="withEffect">
                                  <p:stCondLst>
                                    <p:cond delay="0"/>
                                  </p:stCondLst>
                                  <p:childTnLst>
                                    <p:set>
                                      <p:cBhvr>
                                        <p:cTn id="1417" dur="1" fill="hold">
                                          <p:stCondLst>
                                            <p:cond delay="0"/>
                                          </p:stCondLst>
                                        </p:cTn>
                                        <p:tgtEl>
                                          <p:spTgt spid="135"/>
                                        </p:tgtEl>
                                        <p:attrNameLst>
                                          <p:attrName>style.visibility</p:attrName>
                                        </p:attrNameLst>
                                      </p:cBhvr>
                                      <p:to>
                                        <p:strVal val="hidden"/>
                                      </p:to>
                                    </p:set>
                                  </p:childTnLst>
                                </p:cTn>
                              </p:par>
                              <p:par>
                                <p:cTn id="1418" presetID="1" presetClass="exit" presetSubtype="0" fill="hold" grpId="3" nodeType="withEffect">
                                  <p:stCondLst>
                                    <p:cond delay="0"/>
                                  </p:stCondLst>
                                  <p:childTnLst>
                                    <p:set>
                                      <p:cBhvr>
                                        <p:cTn id="1419" dur="1" fill="hold">
                                          <p:stCondLst>
                                            <p:cond delay="0"/>
                                          </p:stCondLst>
                                        </p:cTn>
                                        <p:tgtEl>
                                          <p:spTgt spid="136"/>
                                        </p:tgtEl>
                                        <p:attrNameLst>
                                          <p:attrName>style.visibility</p:attrName>
                                        </p:attrNameLst>
                                      </p:cBhvr>
                                      <p:to>
                                        <p:strVal val="hidden"/>
                                      </p:to>
                                    </p:set>
                                  </p:childTnLst>
                                </p:cTn>
                              </p:par>
                            </p:childTnLst>
                          </p:cTn>
                        </p:par>
                      </p:childTnLst>
                    </p:cTn>
                  </p:par>
                  <p:par>
                    <p:cTn id="1420" fill="hold">
                      <p:stCondLst>
                        <p:cond delay="indefinite"/>
                      </p:stCondLst>
                      <p:childTnLst>
                        <p:par>
                          <p:cTn id="1421" fill="hold">
                            <p:stCondLst>
                              <p:cond delay="0"/>
                            </p:stCondLst>
                            <p:childTnLst>
                              <p:par>
                                <p:cTn id="1422" presetID="1" presetClass="entr" presetSubtype="0" fill="hold" grpId="0" nodeType="clickEffect">
                                  <p:stCondLst>
                                    <p:cond delay="0"/>
                                  </p:stCondLst>
                                  <p:childTnLst>
                                    <p:set>
                                      <p:cBhvr>
                                        <p:cTn id="1423" dur="1" fill="hold">
                                          <p:stCondLst>
                                            <p:cond delay="0"/>
                                          </p:stCondLst>
                                        </p:cTn>
                                        <p:tgtEl>
                                          <p:spTgt spid="130"/>
                                        </p:tgtEl>
                                        <p:attrNameLst>
                                          <p:attrName>style.visibility</p:attrName>
                                        </p:attrNameLst>
                                      </p:cBhvr>
                                      <p:to>
                                        <p:strVal val="visible"/>
                                      </p:to>
                                    </p:set>
                                  </p:childTnLst>
                                </p:cTn>
                              </p:par>
                              <p:par>
                                <p:cTn id="1424" presetID="1" presetClass="exit" presetSubtype="0" fill="hold" grpId="3" nodeType="withEffect">
                                  <p:stCondLst>
                                    <p:cond delay="0"/>
                                  </p:stCondLst>
                                  <p:childTnLst>
                                    <p:set>
                                      <p:cBhvr>
                                        <p:cTn id="1425" dur="1" fill="hold">
                                          <p:stCondLst>
                                            <p:cond delay="0"/>
                                          </p:stCondLst>
                                        </p:cTn>
                                        <p:tgtEl>
                                          <p:spTgt spid="127"/>
                                        </p:tgtEl>
                                        <p:attrNameLst>
                                          <p:attrName>style.visibility</p:attrName>
                                        </p:attrNameLst>
                                      </p:cBhvr>
                                      <p:to>
                                        <p:strVal val="hidden"/>
                                      </p:to>
                                    </p:set>
                                  </p:childTnLst>
                                </p:cTn>
                              </p:par>
                              <p:par>
                                <p:cTn id="1426" presetID="1" presetClass="exit" presetSubtype="0" fill="hold" grpId="3" nodeType="withEffect">
                                  <p:stCondLst>
                                    <p:cond delay="0"/>
                                  </p:stCondLst>
                                  <p:childTnLst>
                                    <p:set>
                                      <p:cBhvr>
                                        <p:cTn id="1427" dur="1" fill="hold">
                                          <p:stCondLst>
                                            <p:cond delay="0"/>
                                          </p:stCondLst>
                                        </p:cTn>
                                        <p:tgtEl>
                                          <p:spTgt spid="128"/>
                                        </p:tgtEl>
                                        <p:attrNameLst>
                                          <p:attrName>style.visibility</p:attrName>
                                        </p:attrNameLst>
                                      </p:cBhvr>
                                      <p:to>
                                        <p:strVal val="hidden"/>
                                      </p:to>
                                    </p:set>
                                  </p:childTnLst>
                                </p:cTn>
                              </p:par>
                              <p:par>
                                <p:cTn id="1428" presetID="1" presetClass="exit" presetSubtype="0" fill="hold" grpId="3" nodeType="withEffect">
                                  <p:stCondLst>
                                    <p:cond delay="0"/>
                                  </p:stCondLst>
                                  <p:childTnLst>
                                    <p:set>
                                      <p:cBhvr>
                                        <p:cTn id="1429" dur="1" fill="hold">
                                          <p:stCondLst>
                                            <p:cond delay="0"/>
                                          </p:stCondLst>
                                        </p:cTn>
                                        <p:tgtEl>
                                          <p:spTgt spid="129"/>
                                        </p:tgtEl>
                                        <p:attrNameLst>
                                          <p:attrName>style.visibility</p:attrName>
                                        </p:attrNameLst>
                                      </p:cBhvr>
                                      <p:to>
                                        <p:strVal val="hidden"/>
                                      </p:to>
                                    </p:set>
                                  </p:childTnLst>
                                </p:cTn>
                              </p:par>
                              <p:par>
                                <p:cTn id="1430" presetID="1" presetClass="exit" presetSubtype="0" fill="hold" grpId="4" nodeType="withEffect">
                                  <p:stCondLst>
                                    <p:cond delay="0"/>
                                  </p:stCondLst>
                                  <p:childTnLst>
                                    <p:set>
                                      <p:cBhvr>
                                        <p:cTn id="1431" dur="1" fill="hold">
                                          <p:stCondLst>
                                            <p:cond delay="0"/>
                                          </p:stCondLst>
                                        </p:cTn>
                                        <p:tgtEl>
                                          <p:spTgt spid="131"/>
                                        </p:tgtEl>
                                        <p:attrNameLst>
                                          <p:attrName>style.visibility</p:attrName>
                                        </p:attrNameLst>
                                      </p:cBhvr>
                                      <p:to>
                                        <p:strVal val="hidden"/>
                                      </p:to>
                                    </p:set>
                                  </p:childTnLst>
                                </p:cTn>
                              </p:par>
                              <p:par>
                                <p:cTn id="1432" presetID="1" presetClass="exit" presetSubtype="0" fill="hold" grpId="4" nodeType="withEffect">
                                  <p:stCondLst>
                                    <p:cond delay="0"/>
                                  </p:stCondLst>
                                  <p:childTnLst>
                                    <p:set>
                                      <p:cBhvr>
                                        <p:cTn id="1433" dur="1" fill="hold">
                                          <p:stCondLst>
                                            <p:cond delay="0"/>
                                          </p:stCondLst>
                                        </p:cTn>
                                        <p:tgtEl>
                                          <p:spTgt spid="132"/>
                                        </p:tgtEl>
                                        <p:attrNameLst>
                                          <p:attrName>style.visibility</p:attrName>
                                        </p:attrNameLst>
                                      </p:cBhvr>
                                      <p:to>
                                        <p:strVal val="hidden"/>
                                      </p:to>
                                    </p:set>
                                  </p:childTnLst>
                                </p:cTn>
                              </p:par>
                              <p:par>
                                <p:cTn id="1434" presetID="1" presetClass="exit" presetSubtype="0" fill="hold" grpId="4" nodeType="withEffect">
                                  <p:stCondLst>
                                    <p:cond delay="0"/>
                                  </p:stCondLst>
                                  <p:childTnLst>
                                    <p:set>
                                      <p:cBhvr>
                                        <p:cTn id="1435" dur="1" fill="hold">
                                          <p:stCondLst>
                                            <p:cond delay="0"/>
                                          </p:stCondLst>
                                        </p:cTn>
                                        <p:tgtEl>
                                          <p:spTgt spid="133"/>
                                        </p:tgtEl>
                                        <p:attrNameLst>
                                          <p:attrName>style.visibility</p:attrName>
                                        </p:attrNameLst>
                                      </p:cBhvr>
                                      <p:to>
                                        <p:strVal val="hidden"/>
                                      </p:to>
                                    </p:set>
                                  </p:childTnLst>
                                </p:cTn>
                              </p:par>
                              <p:par>
                                <p:cTn id="1436" presetID="1" presetClass="exit" presetSubtype="0" fill="hold" grpId="4" nodeType="withEffect">
                                  <p:stCondLst>
                                    <p:cond delay="0"/>
                                  </p:stCondLst>
                                  <p:childTnLst>
                                    <p:set>
                                      <p:cBhvr>
                                        <p:cTn id="1437" dur="1" fill="hold">
                                          <p:stCondLst>
                                            <p:cond delay="0"/>
                                          </p:stCondLst>
                                        </p:cTn>
                                        <p:tgtEl>
                                          <p:spTgt spid="134"/>
                                        </p:tgtEl>
                                        <p:attrNameLst>
                                          <p:attrName>style.visibility</p:attrName>
                                        </p:attrNameLst>
                                      </p:cBhvr>
                                      <p:to>
                                        <p:strVal val="hidden"/>
                                      </p:to>
                                    </p:set>
                                  </p:childTnLst>
                                </p:cTn>
                              </p:par>
                              <p:par>
                                <p:cTn id="1438" presetID="1" presetClass="exit" presetSubtype="0" fill="hold" grpId="4" nodeType="withEffect">
                                  <p:stCondLst>
                                    <p:cond delay="0"/>
                                  </p:stCondLst>
                                  <p:childTnLst>
                                    <p:set>
                                      <p:cBhvr>
                                        <p:cTn id="1439" dur="1" fill="hold">
                                          <p:stCondLst>
                                            <p:cond delay="0"/>
                                          </p:stCondLst>
                                        </p:cTn>
                                        <p:tgtEl>
                                          <p:spTgt spid="135"/>
                                        </p:tgtEl>
                                        <p:attrNameLst>
                                          <p:attrName>style.visibility</p:attrName>
                                        </p:attrNameLst>
                                      </p:cBhvr>
                                      <p:to>
                                        <p:strVal val="hidden"/>
                                      </p:to>
                                    </p:set>
                                  </p:childTnLst>
                                </p:cTn>
                              </p:par>
                              <p:par>
                                <p:cTn id="1440" presetID="1" presetClass="exit" presetSubtype="0" fill="hold" grpId="4" nodeType="withEffect">
                                  <p:stCondLst>
                                    <p:cond delay="0"/>
                                  </p:stCondLst>
                                  <p:childTnLst>
                                    <p:set>
                                      <p:cBhvr>
                                        <p:cTn id="1441" dur="1" fill="hold">
                                          <p:stCondLst>
                                            <p:cond delay="0"/>
                                          </p:stCondLst>
                                        </p:cTn>
                                        <p:tgtEl>
                                          <p:spTgt spid="136"/>
                                        </p:tgtEl>
                                        <p:attrNameLst>
                                          <p:attrName>style.visibility</p:attrName>
                                        </p:attrNameLst>
                                      </p:cBhvr>
                                      <p:to>
                                        <p:strVal val="hidden"/>
                                      </p:to>
                                    </p:set>
                                  </p:childTnLst>
                                </p:cTn>
                              </p:par>
                            </p:childTnLst>
                          </p:cTn>
                        </p:par>
                      </p:childTnLst>
                    </p:cTn>
                  </p:par>
                  <p:par>
                    <p:cTn id="1442" fill="hold">
                      <p:stCondLst>
                        <p:cond delay="indefinite"/>
                      </p:stCondLst>
                      <p:childTnLst>
                        <p:par>
                          <p:cTn id="1443" fill="hold">
                            <p:stCondLst>
                              <p:cond delay="0"/>
                            </p:stCondLst>
                            <p:childTnLst>
                              <p:par>
                                <p:cTn id="1444" presetID="1" presetClass="entr" presetSubtype="0" fill="hold" grpId="0" nodeType="clickEffect">
                                  <p:stCondLst>
                                    <p:cond delay="0"/>
                                  </p:stCondLst>
                                  <p:childTnLst>
                                    <p:set>
                                      <p:cBhvr>
                                        <p:cTn id="1445" dur="1" fill="hold">
                                          <p:stCondLst>
                                            <p:cond delay="0"/>
                                          </p:stCondLst>
                                        </p:cTn>
                                        <p:tgtEl>
                                          <p:spTgt spid="131"/>
                                        </p:tgtEl>
                                        <p:attrNameLst>
                                          <p:attrName>style.visibility</p:attrName>
                                        </p:attrNameLst>
                                      </p:cBhvr>
                                      <p:to>
                                        <p:strVal val="visible"/>
                                      </p:to>
                                    </p:set>
                                  </p:childTnLst>
                                </p:cTn>
                              </p:par>
                              <p:par>
                                <p:cTn id="1446" presetID="1" presetClass="exit" presetSubtype="0" fill="hold" grpId="4" nodeType="withEffect">
                                  <p:stCondLst>
                                    <p:cond delay="0"/>
                                  </p:stCondLst>
                                  <p:childTnLst>
                                    <p:set>
                                      <p:cBhvr>
                                        <p:cTn id="1447" dur="1" fill="hold">
                                          <p:stCondLst>
                                            <p:cond delay="0"/>
                                          </p:stCondLst>
                                        </p:cTn>
                                        <p:tgtEl>
                                          <p:spTgt spid="127"/>
                                        </p:tgtEl>
                                        <p:attrNameLst>
                                          <p:attrName>style.visibility</p:attrName>
                                        </p:attrNameLst>
                                      </p:cBhvr>
                                      <p:to>
                                        <p:strVal val="hidden"/>
                                      </p:to>
                                    </p:set>
                                  </p:childTnLst>
                                </p:cTn>
                              </p:par>
                              <p:par>
                                <p:cTn id="1448" presetID="1" presetClass="exit" presetSubtype="0" fill="hold" grpId="4" nodeType="withEffect">
                                  <p:stCondLst>
                                    <p:cond delay="0"/>
                                  </p:stCondLst>
                                  <p:childTnLst>
                                    <p:set>
                                      <p:cBhvr>
                                        <p:cTn id="1449" dur="1" fill="hold">
                                          <p:stCondLst>
                                            <p:cond delay="0"/>
                                          </p:stCondLst>
                                        </p:cTn>
                                        <p:tgtEl>
                                          <p:spTgt spid="128"/>
                                        </p:tgtEl>
                                        <p:attrNameLst>
                                          <p:attrName>style.visibility</p:attrName>
                                        </p:attrNameLst>
                                      </p:cBhvr>
                                      <p:to>
                                        <p:strVal val="hidden"/>
                                      </p:to>
                                    </p:set>
                                  </p:childTnLst>
                                </p:cTn>
                              </p:par>
                              <p:par>
                                <p:cTn id="1450" presetID="1" presetClass="exit" presetSubtype="0" fill="hold" grpId="4" nodeType="withEffect">
                                  <p:stCondLst>
                                    <p:cond delay="0"/>
                                  </p:stCondLst>
                                  <p:childTnLst>
                                    <p:set>
                                      <p:cBhvr>
                                        <p:cTn id="1451" dur="1" fill="hold">
                                          <p:stCondLst>
                                            <p:cond delay="0"/>
                                          </p:stCondLst>
                                        </p:cTn>
                                        <p:tgtEl>
                                          <p:spTgt spid="129"/>
                                        </p:tgtEl>
                                        <p:attrNameLst>
                                          <p:attrName>style.visibility</p:attrName>
                                        </p:attrNameLst>
                                      </p:cBhvr>
                                      <p:to>
                                        <p:strVal val="hidden"/>
                                      </p:to>
                                    </p:set>
                                  </p:childTnLst>
                                </p:cTn>
                              </p:par>
                              <p:par>
                                <p:cTn id="1452" presetID="1" presetClass="exit" presetSubtype="0" fill="hold" grpId="4" nodeType="withEffect">
                                  <p:stCondLst>
                                    <p:cond delay="0"/>
                                  </p:stCondLst>
                                  <p:childTnLst>
                                    <p:set>
                                      <p:cBhvr>
                                        <p:cTn id="1453" dur="1" fill="hold">
                                          <p:stCondLst>
                                            <p:cond delay="0"/>
                                          </p:stCondLst>
                                        </p:cTn>
                                        <p:tgtEl>
                                          <p:spTgt spid="130"/>
                                        </p:tgtEl>
                                        <p:attrNameLst>
                                          <p:attrName>style.visibility</p:attrName>
                                        </p:attrNameLst>
                                      </p:cBhvr>
                                      <p:to>
                                        <p:strVal val="hidden"/>
                                      </p:to>
                                    </p:set>
                                  </p:childTnLst>
                                </p:cTn>
                              </p:par>
                              <p:par>
                                <p:cTn id="1454" presetID="1" presetClass="exit" presetSubtype="0" fill="hold" grpId="5" nodeType="withEffect">
                                  <p:stCondLst>
                                    <p:cond delay="0"/>
                                  </p:stCondLst>
                                  <p:childTnLst>
                                    <p:set>
                                      <p:cBhvr>
                                        <p:cTn id="1455" dur="1" fill="hold">
                                          <p:stCondLst>
                                            <p:cond delay="0"/>
                                          </p:stCondLst>
                                        </p:cTn>
                                        <p:tgtEl>
                                          <p:spTgt spid="132"/>
                                        </p:tgtEl>
                                        <p:attrNameLst>
                                          <p:attrName>style.visibility</p:attrName>
                                        </p:attrNameLst>
                                      </p:cBhvr>
                                      <p:to>
                                        <p:strVal val="hidden"/>
                                      </p:to>
                                    </p:set>
                                  </p:childTnLst>
                                </p:cTn>
                              </p:par>
                              <p:par>
                                <p:cTn id="1456" presetID="1" presetClass="exit" presetSubtype="0" fill="hold" grpId="5" nodeType="withEffect">
                                  <p:stCondLst>
                                    <p:cond delay="0"/>
                                  </p:stCondLst>
                                  <p:childTnLst>
                                    <p:set>
                                      <p:cBhvr>
                                        <p:cTn id="1457" dur="1" fill="hold">
                                          <p:stCondLst>
                                            <p:cond delay="0"/>
                                          </p:stCondLst>
                                        </p:cTn>
                                        <p:tgtEl>
                                          <p:spTgt spid="133"/>
                                        </p:tgtEl>
                                        <p:attrNameLst>
                                          <p:attrName>style.visibility</p:attrName>
                                        </p:attrNameLst>
                                      </p:cBhvr>
                                      <p:to>
                                        <p:strVal val="hidden"/>
                                      </p:to>
                                    </p:set>
                                  </p:childTnLst>
                                </p:cTn>
                              </p:par>
                              <p:par>
                                <p:cTn id="1458" presetID="1" presetClass="exit" presetSubtype="0" fill="hold" grpId="5" nodeType="withEffect">
                                  <p:stCondLst>
                                    <p:cond delay="0"/>
                                  </p:stCondLst>
                                  <p:childTnLst>
                                    <p:set>
                                      <p:cBhvr>
                                        <p:cTn id="1459" dur="1" fill="hold">
                                          <p:stCondLst>
                                            <p:cond delay="0"/>
                                          </p:stCondLst>
                                        </p:cTn>
                                        <p:tgtEl>
                                          <p:spTgt spid="134"/>
                                        </p:tgtEl>
                                        <p:attrNameLst>
                                          <p:attrName>style.visibility</p:attrName>
                                        </p:attrNameLst>
                                      </p:cBhvr>
                                      <p:to>
                                        <p:strVal val="hidden"/>
                                      </p:to>
                                    </p:set>
                                  </p:childTnLst>
                                </p:cTn>
                              </p:par>
                              <p:par>
                                <p:cTn id="1460" presetID="1" presetClass="exit" presetSubtype="0" fill="hold" grpId="5" nodeType="withEffect">
                                  <p:stCondLst>
                                    <p:cond delay="0"/>
                                  </p:stCondLst>
                                  <p:childTnLst>
                                    <p:set>
                                      <p:cBhvr>
                                        <p:cTn id="1461" dur="1" fill="hold">
                                          <p:stCondLst>
                                            <p:cond delay="0"/>
                                          </p:stCondLst>
                                        </p:cTn>
                                        <p:tgtEl>
                                          <p:spTgt spid="135"/>
                                        </p:tgtEl>
                                        <p:attrNameLst>
                                          <p:attrName>style.visibility</p:attrName>
                                        </p:attrNameLst>
                                      </p:cBhvr>
                                      <p:to>
                                        <p:strVal val="hidden"/>
                                      </p:to>
                                    </p:set>
                                  </p:childTnLst>
                                </p:cTn>
                              </p:par>
                              <p:par>
                                <p:cTn id="1462" presetID="1" presetClass="exit" presetSubtype="0" fill="hold" grpId="5" nodeType="withEffect">
                                  <p:stCondLst>
                                    <p:cond delay="0"/>
                                  </p:stCondLst>
                                  <p:childTnLst>
                                    <p:set>
                                      <p:cBhvr>
                                        <p:cTn id="1463" dur="1" fill="hold">
                                          <p:stCondLst>
                                            <p:cond delay="0"/>
                                          </p:stCondLst>
                                        </p:cTn>
                                        <p:tgtEl>
                                          <p:spTgt spid="136"/>
                                        </p:tgtEl>
                                        <p:attrNameLst>
                                          <p:attrName>style.visibility</p:attrName>
                                        </p:attrNameLst>
                                      </p:cBhvr>
                                      <p:to>
                                        <p:strVal val="hidden"/>
                                      </p:to>
                                    </p:set>
                                  </p:childTnLst>
                                </p:cTn>
                              </p:par>
                            </p:childTnLst>
                          </p:cTn>
                        </p:par>
                      </p:childTnLst>
                    </p:cTn>
                  </p:par>
                  <p:par>
                    <p:cTn id="1464" fill="hold">
                      <p:stCondLst>
                        <p:cond delay="indefinite"/>
                      </p:stCondLst>
                      <p:childTnLst>
                        <p:par>
                          <p:cTn id="1465" fill="hold">
                            <p:stCondLst>
                              <p:cond delay="0"/>
                            </p:stCondLst>
                            <p:childTnLst>
                              <p:par>
                                <p:cTn id="1466" presetID="1" presetClass="entr" presetSubtype="0" fill="hold" grpId="0" nodeType="clickEffect">
                                  <p:stCondLst>
                                    <p:cond delay="0"/>
                                  </p:stCondLst>
                                  <p:childTnLst>
                                    <p:set>
                                      <p:cBhvr>
                                        <p:cTn id="1467" dur="1" fill="hold">
                                          <p:stCondLst>
                                            <p:cond delay="0"/>
                                          </p:stCondLst>
                                        </p:cTn>
                                        <p:tgtEl>
                                          <p:spTgt spid="132"/>
                                        </p:tgtEl>
                                        <p:attrNameLst>
                                          <p:attrName>style.visibility</p:attrName>
                                        </p:attrNameLst>
                                      </p:cBhvr>
                                      <p:to>
                                        <p:strVal val="visible"/>
                                      </p:to>
                                    </p:set>
                                  </p:childTnLst>
                                </p:cTn>
                              </p:par>
                              <p:par>
                                <p:cTn id="1468" presetID="1" presetClass="exit" presetSubtype="0" fill="hold" grpId="5" nodeType="withEffect">
                                  <p:stCondLst>
                                    <p:cond delay="0"/>
                                  </p:stCondLst>
                                  <p:childTnLst>
                                    <p:set>
                                      <p:cBhvr>
                                        <p:cTn id="1469" dur="1" fill="hold">
                                          <p:stCondLst>
                                            <p:cond delay="0"/>
                                          </p:stCondLst>
                                        </p:cTn>
                                        <p:tgtEl>
                                          <p:spTgt spid="127"/>
                                        </p:tgtEl>
                                        <p:attrNameLst>
                                          <p:attrName>style.visibility</p:attrName>
                                        </p:attrNameLst>
                                      </p:cBhvr>
                                      <p:to>
                                        <p:strVal val="hidden"/>
                                      </p:to>
                                    </p:set>
                                  </p:childTnLst>
                                </p:cTn>
                              </p:par>
                              <p:par>
                                <p:cTn id="1470" presetID="1" presetClass="exit" presetSubtype="0" fill="hold" grpId="5" nodeType="withEffect">
                                  <p:stCondLst>
                                    <p:cond delay="0"/>
                                  </p:stCondLst>
                                  <p:childTnLst>
                                    <p:set>
                                      <p:cBhvr>
                                        <p:cTn id="1471" dur="1" fill="hold">
                                          <p:stCondLst>
                                            <p:cond delay="0"/>
                                          </p:stCondLst>
                                        </p:cTn>
                                        <p:tgtEl>
                                          <p:spTgt spid="128"/>
                                        </p:tgtEl>
                                        <p:attrNameLst>
                                          <p:attrName>style.visibility</p:attrName>
                                        </p:attrNameLst>
                                      </p:cBhvr>
                                      <p:to>
                                        <p:strVal val="hidden"/>
                                      </p:to>
                                    </p:set>
                                  </p:childTnLst>
                                </p:cTn>
                              </p:par>
                              <p:par>
                                <p:cTn id="1472" presetID="1" presetClass="exit" presetSubtype="0" fill="hold" grpId="5" nodeType="withEffect">
                                  <p:stCondLst>
                                    <p:cond delay="0"/>
                                  </p:stCondLst>
                                  <p:childTnLst>
                                    <p:set>
                                      <p:cBhvr>
                                        <p:cTn id="1473" dur="1" fill="hold">
                                          <p:stCondLst>
                                            <p:cond delay="0"/>
                                          </p:stCondLst>
                                        </p:cTn>
                                        <p:tgtEl>
                                          <p:spTgt spid="129"/>
                                        </p:tgtEl>
                                        <p:attrNameLst>
                                          <p:attrName>style.visibility</p:attrName>
                                        </p:attrNameLst>
                                      </p:cBhvr>
                                      <p:to>
                                        <p:strVal val="hidden"/>
                                      </p:to>
                                    </p:set>
                                  </p:childTnLst>
                                </p:cTn>
                              </p:par>
                              <p:par>
                                <p:cTn id="1474" presetID="1" presetClass="exit" presetSubtype="0" fill="hold" grpId="5" nodeType="withEffect">
                                  <p:stCondLst>
                                    <p:cond delay="0"/>
                                  </p:stCondLst>
                                  <p:childTnLst>
                                    <p:set>
                                      <p:cBhvr>
                                        <p:cTn id="1475" dur="1" fill="hold">
                                          <p:stCondLst>
                                            <p:cond delay="0"/>
                                          </p:stCondLst>
                                        </p:cTn>
                                        <p:tgtEl>
                                          <p:spTgt spid="130"/>
                                        </p:tgtEl>
                                        <p:attrNameLst>
                                          <p:attrName>style.visibility</p:attrName>
                                        </p:attrNameLst>
                                      </p:cBhvr>
                                      <p:to>
                                        <p:strVal val="hidden"/>
                                      </p:to>
                                    </p:set>
                                  </p:childTnLst>
                                </p:cTn>
                              </p:par>
                              <p:par>
                                <p:cTn id="1476" presetID="1" presetClass="exit" presetSubtype="0" fill="hold" grpId="5" nodeType="withEffect">
                                  <p:stCondLst>
                                    <p:cond delay="0"/>
                                  </p:stCondLst>
                                  <p:childTnLst>
                                    <p:set>
                                      <p:cBhvr>
                                        <p:cTn id="1477" dur="1" fill="hold">
                                          <p:stCondLst>
                                            <p:cond delay="0"/>
                                          </p:stCondLst>
                                        </p:cTn>
                                        <p:tgtEl>
                                          <p:spTgt spid="131"/>
                                        </p:tgtEl>
                                        <p:attrNameLst>
                                          <p:attrName>style.visibility</p:attrName>
                                        </p:attrNameLst>
                                      </p:cBhvr>
                                      <p:to>
                                        <p:strVal val="hidden"/>
                                      </p:to>
                                    </p:set>
                                  </p:childTnLst>
                                </p:cTn>
                              </p:par>
                              <p:par>
                                <p:cTn id="1478" presetID="1" presetClass="exit" presetSubtype="0" fill="hold" grpId="6" nodeType="withEffect">
                                  <p:stCondLst>
                                    <p:cond delay="0"/>
                                  </p:stCondLst>
                                  <p:childTnLst>
                                    <p:set>
                                      <p:cBhvr>
                                        <p:cTn id="1479" dur="1" fill="hold">
                                          <p:stCondLst>
                                            <p:cond delay="0"/>
                                          </p:stCondLst>
                                        </p:cTn>
                                        <p:tgtEl>
                                          <p:spTgt spid="133"/>
                                        </p:tgtEl>
                                        <p:attrNameLst>
                                          <p:attrName>style.visibility</p:attrName>
                                        </p:attrNameLst>
                                      </p:cBhvr>
                                      <p:to>
                                        <p:strVal val="hidden"/>
                                      </p:to>
                                    </p:set>
                                  </p:childTnLst>
                                </p:cTn>
                              </p:par>
                              <p:par>
                                <p:cTn id="1480" presetID="1" presetClass="exit" presetSubtype="0" fill="hold" grpId="6" nodeType="withEffect">
                                  <p:stCondLst>
                                    <p:cond delay="0"/>
                                  </p:stCondLst>
                                  <p:childTnLst>
                                    <p:set>
                                      <p:cBhvr>
                                        <p:cTn id="1481" dur="1" fill="hold">
                                          <p:stCondLst>
                                            <p:cond delay="0"/>
                                          </p:stCondLst>
                                        </p:cTn>
                                        <p:tgtEl>
                                          <p:spTgt spid="134"/>
                                        </p:tgtEl>
                                        <p:attrNameLst>
                                          <p:attrName>style.visibility</p:attrName>
                                        </p:attrNameLst>
                                      </p:cBhvr>
                                      <p:to>
                                        <p:strVal val="hidden"/>
                                      </p:to>
                                    </p:set>
                                  </p:childTnLst>
                                </p:cTn>
                              </p:par>
                              <p:par>
                                <p:cTn id="1482" presetID="1" presetClass="exit" presetSubtype="0" fill="hold" grpId="6" nodeType="withEffect">
                                  <p:stCondLst>
                                    <p:cond delay="0"/>
                                  </p:stCondLst>
                                  <p:childTnLst>
                                    <p:set>
                                      <p:cBhvr>
                                        <p:cTn id="1483" dur="1" fill="hold">
                                          <p:stCondLst>
                                            <p:cond delay="0"/>
                                          </p:stCondLst>
                                        </p:cTn>
                                        <p:tgtEl>
                                          <p:spTgt spid="135"/>
                                        </p:tgtEl>
                                        <p:attrNameLst>
                                          <p:attrName>style.visibility</p:attrName>
                                        </p:attrNameLst>
                                      </p:cBhvr>
                                      <p:to>
                                        <p:strVal val="hidden"/>
                                      </p:to>
                                    </p:set>
                                  </p:childTnLst>
                                </p:cTn>
                              </p:par>
                              <p:par>
                                <p:cTn id="1484" presetID="1" presetClass="exit" presetSubtype="0" fill="hold" grpId="6" nodeType="withEffect">
                                  <p:stCondLst>
                                    <p:cond delay="0"/>
                                  </p:stCondLst>
                                  <p:childTnLst>
                                    <p:set>
                                      <p:cBhvr>
                                        <p:cTn id="1485" dur="1" fill="hold">
                                          <p:stCondLst>
                                            <p:cond delay="0"/>
                                          </p:stCondLst>
                                        </p:cTn>
                                        <p:tgtEl>
                                          <p:spTgt spid="136"/>
                                        </p:tgtEl>
                                        <p:attrNameLst>
                                          <p:attrName>style.visibility</p:attrName>
                                        </p:attrNameLst>
                                      </p:cBhvr>
                                      <p:to>
                                        <p:strVal val="hidden"/>
                                      </p:to>
                                    </p:set>
                                  </p:childTnLst>
                                </p:cTn>
                              </p:par>
                            </p:childTnLst>
                          </p:cTn>
                        </p:par>
                      </p:childTnLst>
                    </p:cTn>
                  </p:par>
                  <p:par>
                    <p:cTn id="1486" fill="hold">
                      <p:stCondLst>
                        <p:cond delay="indefinite"/>
                      </p:stCondLst>
                      <p:childTnLst>
                        <p:par>
                          <p:cTn id="1487" fill="hold">
                            <p:stCondLst>
                              <p:cond delay="0"/>
                            </p:stCondLst>
                            <p:childTnLst>
                              <p:par>
                                <p:cTn id="1488" presetID="1" presetClass="entr" presetSubtype="0" fill="hold" grpId="0" nodeType="clickEffect">
                                  <p:stCondLst>
                                    <p:cond delay="0"/>
                                  </p:stCondLst>
                                  <p:childTnLst>
                                    <p:set>
                                      <p:cBhvr>
                                        <p:cTn id="1489" dur="1" fill="hold">
                                          <p:stCondLst>
                                            <p:cond delay="0"/>
                                          </p:stCondLst>
                                        </p:cTn>
                                        <p:tgtEl>
                                          <p:spTgt spid="133"/>
                                        </p:tgtEl>
                                        <p:attrNameLst>
                                          <p:attrName>style.visibility</p:attrName>
                                        </p:attrNameLst>
                                      </p:cBhvr>
                                      <p:to>
                                        <p:strVal val="visible"/>
                                      </p:to>
                                    </p:set>
                                  </p:childTnLst>
                                </p:cTn>
                              </p:par>
                              <p:par>
                                <p:cTn id="1490" presetID="1" presetClass="exit" presetSubtype="0" fill="hold" grpId="6" nodeType="withEffect">
                                  <p:stCondLst>
                                    <p:cond delay="0"/>
                                  </p:stCondLst>
                                  <p:childTnLst>
                                    <p:set>
                                      <p:cBhvr>
                                        <p:cTn id="1491" dur="1" fill="hold">
                                          <p:stCondLst>
                                            <p:cond delay="0"/>
                                          </p:stCondLst>
                                        </p:cTn>
                                        <p:tgtEl>
                                          <p:spTgt spid="127"/>
                                        </p:tgtEl>
                                        <p:attrNameLst>
                                          <p:attrName>style.visibility</p:attrName>
                                        </p:attrNameLst>
                                      </p:cBhvr>
                                      <p:to>
                                        <p:strVal val="hidden"/>
                                      </p:to>
                                    </p:set>
                                  </p:childTnLst>
                                </p:cTn>
                              </p:par>
                              <p:par>
                                <p:cTn id="1492" presetID="1" presetClass="exit" presetSubtype="0" fill="hold" grpId="6" nodeType="withEffect">
                                  <p:stCondLst>
                                    <p:cond delay="0"/>
                                  </p:stCondLst>
                                  <p:childTnLst>
                                    <p:set>
                                      <p:cBhvr>
                                        <p:cTn id="1493" dur="1" fill="hold">
                                          <p:stCondLst>
                                            <p:cond delay="0"/>
                                          </p:stCondLst>
                                        </p:cTn>
                                        <p:tgtEl>
                                          <p:spTgt spid="128"/>
                                        </p:tgtEl>
                                        <p:attrNameLst>
                                          <p:attrName>style.visibility</p:attrName>
                                        </p:attrNameLst>
                                      </p:cBhvr>
                                      <p:to>
                                        <p:strVal val="hidden"/>
                                      </p:to>
                                    </p:set>
                                  </p:childTnLst>
                                </p:cTn>
                              </p:par>
                              <p:par>
                                <p:cTn id="1494" presetID="1" presetClass="exit" presetSubtype="0" fill="hold" grpId="6" nodeType="withEffect">
                                  <p:stCondLst>
                                    <p:cond delay="0"/>
                                  </p:stCondLst>
                                  <p:childTnLst>
                                    <p:set>
                                      <p:cBhvr>
                                        <p:cTn id="1495" dur="1" fill="hold">
                                          <p:stCondLst>
                                            <p:cond delay="0"/>
                                          </p:stCondLst>
                                        </p:cTn>
                                        <p:tgtEl>
                                          <p:spTgt spid="129"/>
                                        </p:tgtEl>
                                        <p:attrNameLst>
                                          <p:attrName>style.visibility</p:attrName>
                                        </p:attrNameLst>
                                      </p:cBhvr>
                                      <p:to>
                                        <p:strVal val="hidden"/>
                                      </p:to>
                                    </p:set>
                                  </p:childTnLst>
                                </p:cTn>
                              </p:par>
                              <p:par>
                                <p:cTn id="1496" presetID="1" presetClass="exit" presetSubtype="0" fill="hold" grpId="6" nodeType="withEffect">
                                  <p:stCondLst>
                                    <p:cond delay="0"/>
                                  </p:stCondLst>
                                  <p:childTnLst>
                                    <p:set>
                                      <p:cBhvr>
                                        <p:cTn id="1497" dur="1" fill="hold">
                                          <p:stCondLst>
                                            <p:cond delay="0"/>
                                          </p:stCondLst>
                                        </p:cTn>
                                        <p:tgtEl>
                                          <p:spTgt spid="130"/>
                                        </p:tgtEl>
                                        <p:attrNameLst>
                                          <p:attrName>style.visibility</p:attrName>
                                        </p:attrNameLst>
                                      </p:cBhvr>
                                      <p:to>
                                        <p:strVal val="hidden"/>
                                      </p:to>
                                    </p:set>
                                  </p:childTnLst>
                                </p:cTn>
                              </p:par>
                              <p:par>
                                <p:cTn id="1498" presetID="1" presetClass="exit" presetSubtype="0" fill="hold" grpId="6" nodeType="withEffect">
                                  <p:stCondLst>
                                    <p:cond delay="0"/>
                                  </p:stCondLst>
                                  <p:childTnLst>
                                    <p:set>
                                      <p:cBhvr>
                                        <p:cTn id="1499" dur="1" fill="hold">
                                          <p:stCondLst>
                                            <p:cond delay="0"/>
                                          </p:stCondLst>
                                        </p:cTn>
                                        <p:tgtEl>
                                          <p:spTgt spid="131"/>
                                        </p:tgtEl>
                                        <p:attrNameLst>
                                          <p:attrName>style.visibility</p:attrName>
                                        </p:attrNameLst>
                                      </p:cBhvr>
                                      <p:to>
                                        <p:strVal val="hidden"/>
                                      </p:to>
                                    </p:set>
                                  </p:childTnLst>
                                </p:cTn>
                              </p:par>
                              <p:par>
                                <p:cTn id="1500" presetID="1" presetClass="exit" presetSubtype="0" fill="hold" grpId="6" nodeType="withEffect">
                                  <p:stCondLst>
                                    <p:cond delay="0"/>
                                  </p:stCondLst>
                                  <p:childTnLst>
                                    <p:set>
                                      <p:cBhvr>
                                        <p:cTn id="1501" dur="1" fill="hold">
                                          <p:stCondLst>
                                            <p:cond delay="0"/>
                                          </p:stCondLst>
                                        </p:cTn>
                                        <p:tgtEl>
                                          <p:spTgt spid="132"/>
                                        </p:tgtEl>
                                        <p:attrNameLst>
                                          <p:attrName>style.visibility</p:attrName>
                                        </p:attrNameLst>
                                      </p:cBhvr>
                                      <p:to>
                                        <p:strVal val="hidden"/>
                                      </p:to>
                                    </p:set>
                                  </p:childTnLst>
                                </p:cTn>
                              </p:par>
                              <p:par>
                                <p:cTn id="1502" presetID="1" presetClass="exit" presetSubtype="0" fill="hold" grpId="7" nodeType="withEffect">
                                  <p:stCondLst>
                                    <p:cond delay="0"/>
                                  </p:stCondLst>
                                  <p:childTnLst>
                                    <p:set>
                                      <p:cBhvr>
                                        <p:cTn id="1503" dur="1" fill="hold">
                                          <p:stCondLst>
                                            <p:cond delay="0"/>
                                          </p:stCondLst>
                                        </p:cTn>
                                        <p:tgtEl>
                                          <p:spTgt spid="134"/>
                                        </p:tgtEl>
                                        <p:attrNameLst>
                                          <p:attrName>style.visibility</p:attrName>
                                        </p:attrNameLst>
                                      </p:cBhvr>
                                      <p:to>
                                        <p:strVal val="hidden"/>
                                      </p:to>
                                    </p:set>
                                  </p:childTnLst>
                                </p:cTn>
                              </p:par>
                              <p:par>
                                <p:cTn id="1504" presetID="1" presetClass="exit" presetSubtype="0" fill="hold" grpId="7" nodeType="withEffect">
                                  <p:stCondLst>
                                    <p:cond delay="0"/>
                                  </p:stCondLst>
                                  <p:childTnLst>
                                    <p:set>
                                      <p:cBhvr>
                                        <p:cTn id="1505" dur="1" fill="hold">
                                          <p:stCondLst>
                                            <p:cond delay="0"/>
                                          </p:stCondLst>
                                        </p:cTn>
                                        <p:tgtEl>
                                          <p:spTgt spid="135"/>
                                        </p:tgtEl>
                                        <p:attrNameLst>
                                          <p:attrName>style.visibility</p:attrName>
                                        </p:attrNameLst>
                                      </p:cBhvr>
                                      <p:to>
                                        <p:strVal val="hidden"/>
                                      </p:to>
                                    </p:set>
                                  </p:childTnLst>
                                </p:cTn>
                              </p:par>
                              <p:par>
                                <p:cTn id="1506" presetID="1" presetClass="exit" presetSubtype="0" fill="hold" grpId="7" nodeType="withEffect">
                                  <p:stCondLst>
                                    <p:cond delay="0"/>
                                  </p:stCondLst>
                                  <p:childTnLst>
                                    <p:set>
                                      <p:cBhvr>
                                        <p:cTn id="1507" dur="1" fill="hold">
                                          <p:stCondLst>
                                            <p:cond delay="0"/>
                                          </p:stCondLst>
                                        </p:cTn>
                                        <p:tgtEl>
                                          <p:spTgt spid="136"/>
                                        </p:tgtEl>
                                        <p:attrNameLst>
                                          <p:attrName>style.visibility</p:attrName>
                                        </p:attrNameLst>
                                      </p:cBhvr>
                                      <p:to>
                                        <p:strVal val="hidden"/>
                                      </p:to>
                                    </p:set>
                                  </p:childTnLst>
                                </p:cTn>
                              </p:par>
                            </p:childTnLst>
                          </p:cTn>
                        </p:par>
                      </p:childTnLst>
                    </p:cTn>
                  </p:par>
                  <p:par>
                    <p:cTn id="1508" fill="hold">
                      <p:stCondLst>
                        <p:cond delay="indefinite"/>
                      </p:stCondLst>
                      <p:childTnLst>
                        <p:par>
                          <p:cTn id="1509" fill="hold">
                            <p:stCondLst>
                              <p:cond delay="0"/>
                            </p:stCondLst>
                            <p:childTnLst>
                              <p:par>
                                <p:cTn id="1510" presetID="1" presetClass="entr" presetSubtype="0" fill="hold" grpId="0" nodeType="clickEffect">
                                  <p:stCondLst>
                                    <p:cond delay="0"/>
                                  </p:stCondLst>
                                  <p:childTnLst>
                                    <p:set>
                                      <p:cBhvr>
                                        <p:cTn id="1511" dur="1" fill="hold">
                                          <p:stCondLst>
                                            <p:cond delay="0"/>
                                          </p:stCondLst>
                                        </p:cTn>
                                        <p:tgtEl>
                                          <p:spTgt spid="134"/>
                                        </p:tgtEl>
                                        <p:attrNameLst>
                                          <p:attrName>style.visibility</p:attrName>
                                        </p:attrNameLst>
                                      </p:cBhvr>
                                      <p:to>
                                        <p:strVal val="visible"/>
                                      </p:to>
                                    </p:set>
                                  </p:childTnLst>
                                </p:cTn>
                              </p:par>
                              <p:par>
                                <p:cTn id="1512" presetID="1" presetClass="exit" presetSubtype="0" fill="hold" grpId="7" nodeType="withEffect">
                                  <p:stCondLst>
                                    <p:cond delay="0"/>
                                  </p:stCondLst>
                                  <p:childTnLst>
                                    <p:set>
                                      <p:cBhvr>
                                        <p:cTn id="1513" dur="1" fill="hold">
                                          <p:stCondLst>
                                            <p:cond delay="0"/>
                                          </p:stCondLst>
                                        </p:cTn>
                                        <p:tgtEl>
                                          <p:spTgt spid="127"/>
                                        </p:tgtEl>
                                        <p:attrNameLst>
                                          <p:attrName>style.visibility</p:attrName>
                                        </p:attrNameLst>
                                      </p:cBhvr>
                                      <p:to>
                                        <p:strVal val="hidden"/>
                                      </p:to>
                                    </p:set>
                                  </p:childTnLst>
                                </p:cTn>
                              </p:par>
                              <p:par>
                                <p:cTn id="1514" presetID="1" presetClass="exit" presetSubtype="0" fill="hold" grpId="7" nodeType="withEffect">
                                  <p:stCondLst>
                                    <p:cond delay="0"/>
                                  </p:stCondLst>
                                  <p:childTnLst>
                                    <p:set>
                                      <p:cBhvr>
                                        <p:cTn id="1515" dur="1" fill="hold">
                                          <p:stCondLst>
                                            <p:cond delay="0"/>
                                          </p:stCondLst>
                                        </p:cTn>
                                        <p:tgtEl>
                                          <p:spTgt spid="128"/>
                                        </p:tgtEl>
                                        <p:attrNameLst>
                                          <p:attrName>style.visibility</p:attrName>
                                        </p:attrNameLst>
                                      </p:cBhvr>
                                      <p:to>
                                        <p:strVal val="hidden"/>
                                      </p:to>
                                    </p:set>
                                  </p:childTnLst>
                                </p:cTn>
                              </p:par>
                              <p:par>
                                <p:cTn id="1516" presetID="1" presetClass="exit" presetSubtype="0" fill="hold" grpId="7" nodeType="withEffect">
                                  <p:stCondLst>
                                    <p:cond delay="0"/>
                                  </p:stCondLst>
                                  <p:childTnLst>
                                    <p:set>
                                      <p:cBhvr>
                                        <p:cTn id="1517" dur="1" fill="hold">
                                          <p:stCondLst>
                                            <p:cond delay="0"/>
                                          </p:stCondLst>
                                        </p:cTn>
                                        <p:tgtEl>
                                          <p:spTgt spid="129"/>
                                        </p:tgtEl>
                                        <p:attrNameLst>
                                          <p:attrName>style.visibility</p:attrName>
                                        </p:attrNameLst>
                                      </p:cBhvr>
                                      <p:to>
                                        <p:strVal val="hidden"/>
                                      </p:to>
                                    </p:set>
                                  </p:childTnLst>
                                </p:cTn>
                              </p:par>
                              <p:par>
                                <p:cTn id="1518" presetID="1" presetClass="exit" presetSubtype="0" fill="hold" grpId="7" nodeType="withEffect">
                                  <p:stCondLst>
                                    <p:cond delay="0"/>
                                  </p:stCondLst>
                                  <p:childTnLst>
                                    <p:set>
                                      <p:cBhvr>
                                        <p:cTn id="1519" dur="1" fill="hold">
                                          <p:stCondLst>
                                            <p:cond delay="0"/>
                                          </p:stCondLst>
                                        </p:cTn>
                                        <p:tgtEl>
                                          <p:spTgt spid="130"/>
                                        </p:tgtEl>
                                        <p:attrNameLst>
                                          <p:attrName>style.visibility</p:attrName>
                                        </p:attrNameLst>
                                      </p:cBhvr>
                                      <p:to>
                                        <p:strVal val="hidden"/>
                                      </p:to>
                                    </p:set>
                                  </p:childTnLst>
                                </p:cTn>
                              </p:par>
                              <p:par>
                                <p:cTn id="1520" presetID="1" presetClass="exit" presetSubtype="0" fill="hold" grpId="7" nodeType="withEffect">
                                  <p:stCondLst>
                                    <p:cond delay="0"/>
                                  </p:stCondLst>
                                  <p:childTnLst>
                                    <p:set>
                                      <p:cBhvr>
                                        <p:cTn id="1521" dur="1" fill="hold">
                                          <p:stCondLst>
                                            <p:cond delay="0"/>
                                          </p:stCondLst>
                                        </p:cTn>
                                        <p:tgtEl>
                                          <p:spTgt spid="131"/>
                                        </p:tgtEl>
                                        <p:attrNameLst>
                                          <p:attrName>style.visibility</p:attrName>
                                        </p:attrNameLst>
                                      </p:cBhvr>
                                      <p:to>
                                        <p:strVal val="hidden"/>
                                      </p:to>
                                    </p:set>
                                  </p:childTnLst>
                                </p:cTn>
                              </p:par>
                              <p:par>
                                <p:cTn id="1522" presetID="1" presetClass="exit" presetSubtype="0" fill="hold" grpId="7" nodeType="withEffect">
                                  <p:stCondLst>
                                    <p:cond delay="0"/>
                                  </p:stCondLst>
                                  <p:childTnLst>
                                    <p:set>
                                      <p:cBhvr>
                                        <p:cTn id="1523" dur="1" fill="hold">
                                          <p:stCondLst>
                                            <p:cond delay="0"/>
                                          </p:stCondLst>
                                        </p:cTn>
                                        <p:tgtEl>
                                          <p:spTgt spid="132"/>
                                        </p:tgtEl>
                                        <p:attrNameLst>
                                          <p:attrName>style.visibility</p:attrName>
                                        </p:attrNameLst>
                                      </p:cBhvr>
                                      <p:to>
                                        <p:strVal val="hidden"/>
                                      </p:to>
                                    </p:set>
                                  </p:childTnLst>
                                </p:cTn>
                              </p:par>
                              <p:par>
                                <p:cTn id="1524" presetID="1" presetClass="exit" presetSubtype="0" fill="hold" grpId="7" nodeType="withEffect">
                                  <p:stCondLst>
                                    <p:cond delay="0"/>
                                  </p:stCondLst>
                                  <p:childTnLst>
                                    <p:set>
                                      <p:cBhvr>
                                        <p:cTn id="1525" dur="1" fill="hold">
                                          <p:stCondLst>
                                            <p:cond delay="0"/>
                                          </p:stCondLst>
                                        </p:cTn>
                                        <p:tgtEl>
                                          <p:spTgt spid="133"/>
                                        </p:tgtEl>
                                        <p:attrNameLst>
                                          <p:attrName>style.visibility</p:attrName>
                                        </p:attrNameLst>
                                      </p:cBhvr>
                                      <p:to>
                                        <p:strVal val="hidden"/>
                                      </p:to>
                                    </p:set>
                                  </p:childTnLst>
                                </p:cTn>
                              </p:par>
                              <p:par>
                                <p:cTn id="1526" presetID="1" presetClass="exit" presetSubtype="0" fill="hold" grpId="8" nodeType="withEffect">
                                  <p:stCondLst>
                                    <p:cond delay="0"/>
                                  </p:stCondLst>
                                  <p:childTnLst>
                                    <p:set>
                                      <p:cBhvr>
                                        <p:cTn id="1527" dur="1" fill="hold">
                                          <p:stCondLst>
                                            <p:cond delay="0"/>
                                          </p:stCondLst>
                                        </p:cTn>
                                        <p:tgtEl>
                                          <p:spTgt spid="135"/>
                                        </p:tgtEl>
                                        <p:attrNameLst>
                                          <p:attrName>style.visibility</p:attrName>
                                        </p:attrNameLst>
                                      </p:cBhvr>
                                      <p:to>
                                        <p:strVal val="hidden"/>
                                      </p:to>
                                    </p:set>
                                  </p:childTnLst>
                                </p:cTn>
                              </p:par>
                              <p:par>
                                <p:cTn id="1528" presetID="1" presetClass="exit" presetSubtype="0" fill="hold" grpId="8" nodeType="withEffect">
                                  <p:stCondLst>
                                    <p:cond delay="0"/>
                                  </p:stCondLst>
                                  <p:childTnLst>
                                    <p:set>
                                      <p:cBhvr>
                                        <p:cTn id="1529" dur="1" fill="hold">
                                          <p:stCondLst>
                                            <p:cond delay="0"/>
                                          </p:stCondLst>
                                        </p:cTn>
                                        <p:tgtEl>
                                          <p:spTgt spid="136"/>
                                        </p:tgtEl>
                                        <p:attrNameLst>
                                          <p:attrName>style.visibility</p:attrName>
                                        </p:attrNameLst>
                                      </p:cBhvr>
                                      <p:to>
                                        <p:strVal val="hidden"/>
                                      </p:to>
                                    </p:set>
                                  </p:childTnLst>
                                </p:cTn>
                              </p:par>
                            </p:childTnLst>
                          </p:cTn>
                        </p:par>
                      </p:childTnLst>
                    </p:cTn>
                  </p:par>
                  <p:par>
                    <p:cTn id="1530" fill="hold">
                      <p:stCondLst>
                        <p:cond delay="indefinite"/>
                      </p:stCondLst>
                      <p:childTnLst>
                        <p:par>
                          <p:cTn id="1531" fill="hold">
                            <p:stCondLst>
                              <p:cond delay="0"/>
                            </p:stCondLst>
                            <p:childTnLst>
                              <p:par>
                                <p:cTn id="1532" presetID="1" presetClass="entr" presetSubtype="0" fill="hold" grpId="0" nodeType="clickEffect">
                                  <p:stCondLst>
                                    <p:cond delay="0"/>
                                  </p:stCondLst>
                                  <p:childTnLst>
                                    <p:set>
                                      <p:cBhvr>
                                        <p:cTn id="1533" dur="1" fill="hold">
                                          <p:stCondLst>
                                            <p:cond delay="0"/>
                                          </p:stCondLst>
                                        </p:cTn>
                                        <p:tgtEl>
                                          <p:spTgt spid="135"/>
                                        </p:tgtEl>
                                        <p:attrNameLst>
                                          <p:attrName>style.visibility</p:attrName>
                                        </p:attrNameLst>
                                      </p:cBhvr>
                                      <p:to>
                                        <p:strVal val="visible"/>
                                      </p:to>
                                    </p:set>
                                  </p:childTnLst>
                                </p:cTn>
                              </p:par>
                              <p:par>
                                <p:cTn id="1534" presetID="1" presetClass="exit" presetSubtype="0" fill="hold" grpId="8" nodeType="withEffect">
                                  <p:stCondLst>
                                    <p:cond delay="0"/>
                                  </p:stCondLst>
                                  <p:childTnLst>
                                    <p:set>
                                      <p:cBhvr>
                                        <p:cTn id="1535" dur="1" fill="hold">
                                          <p:stCondLst>
                                            <p:cond delay="0"/>
                                          </p:stCondLst>
                                        </p:cTn>
                                        <p:tgtEl>
                                          <p:spTgt spid="127"/>
                                        </p:tgtEl>
                                        <p:attrNameLst>
                                          <p:attrName>style.visibility</p:attrName>
                                        </p:attrNameLst>
                                      </p:cBhvr>
                                      <p:to>
                                        <p:strVal val="hidden"/>
                                      </p:to>
                                    </p:set>
                                  </p:childTnLst>
                                </p:cTn>
                              </p:par>
                              <p:par>
                                <p:cTn id="1536" presetID="1" presetClass="exit" presetSubtype="0" fill="hold" grpId="8" nodeType="withEffect">
                                  <p:stCondLst>
                                    <p:cond delay="0"/>
                                  </p:stCondLst>
                                  <p:childTnLst>
                                    <p:set>
                                      <p:cBhvr>
                                        <p:cTn id="1537" dur="1" fill="hold">
                                          <p:stCondLst>
                                            <p:cond delay="0"/>
                                          </p:stCondLst>
                                        </p:cTn>
                                        <p:tgtEl>
                                          <p:spTgt spid="128"/>
                                        </p:tgtEl>
                                        <p:attrNameLst>
                                          <p:attrName>style.visibility</p:attrName>
                                        </p:attrNameLst>
                                      </p:cBhvr>
                                      <p:to>
                                        <p:strVal val="hidden"/>
                                      </p:to>
                                    </p:set>
                                  </p:childTnLst>
                                </p:cTn>
                              </p:par>
                              <p:par>
                                <p:cTn id="1538" presetID="1" presetClass="exit" presetSubtype="0" fill="hold" grpId="8" nodeType="withEffect">
                                  <p:stCondLst>
                                    <p:cond delay="0"/>
                                  </p:stCondLst>
                                  <p:childTnLst>
                                    <p:set>
                                      <p:cBhvr>
                                        <p:cTn id="1539" dur="1" fill="hold">
                                          <p:stCondLst>
                                            <p:cond delay="0"/>
                                          </p:stCondLst>
                                        </p:cTn>
                                        <p:tgtEl>
                                          <p:spTgt spid="129"/>
                                        </p:tgtEl>
                                        <p:attrNameLst>
                                          <p:attrName>style.visibility</p:attrName>
                                        </p:attrNameLst>
                                      </p:cBhvr>
                                      <p:to>
                                        <p:strVal val="hidden"/>
                                      </p:to>
                                    </p:set>
                                  </p:childTnLst>
                                </p:cTn>
                              </p:par>
                              <p:par>
                                <p:cTn id="1540" presetID="1" presetClass="exit" presetSubtype="0" fill="hold" grpId="8" nodeType="withEffect">
                                  <p:stCondLst>
                                    <p:cond delay="0"/>
                                  </p:stCondLst>
                                  <p:childTnLst>
                                    <p:set>
                                      <p:cBhvr>
                                        <p:cTn id="1541" dur="1" fill="hold">
                                          <p:stCondLst>
                                            <p:cond delay="0"/>
                                          </p:stCondLst>
                                        </p:cTn>
                                        <p:tgtEl>
                                          <p:spTgt spid="130"/>
                                        </p:tgtEl>
                                        <p:attrNameLst>
                                          <p:attrName>style.visibility</p:attrName>
                                        </p:attrNameLst>
                                      </p:cBhvr>
                                      <p:to>
                                        <p:strVal val="hidden"/>
                                      </p:to>
                                    </p:set>
                                  </p:childTnLst>
                                </p:cTn>
                              </p:par>
                              <p:par>
                                <p:cTn id="1542" presetID="1" presetClass="exit" presetSubtype="0" fill="hold" grpId="8" nodeType="withEffect">
                                  <p:stCondLst>
                                    <p:cond delay="0"/>
                                  </p:stCondLst>
                                  <p:childTnLst>
                                    <p:set>
                                      <p:cBhvr>
                                        <p:cTn id="1543" dur="1" fill="hold">
                                          <p:stCondLst>
                                            <p:cond delay="0"/>
                                          </p:stCondLst>
                                        </p:cTn>
                                        <p:tgtEl>
                                          <p:spTgt spid="131"/>
                                        </p:tgtEl>
                                        <p:attrNameLst>
                                          <p:attrName>style.visibility</p:attrName>
                                        </p:attrNameLst>
                                      </p:cBhvr>
                                      <p:to>
                                        <p:strVal val="hidden"/>
                                      </p:to>
                                    </p:set>
                                  </p:childTnLst>
                                </p:cTn>
                              </p:par>
                              <p:par>
                                <p:cTn id="1544" presetID="1" presetClass="exit" presetSubtype="0" fill="hold" grpId="8" nodeType="withEffect">
                                  <p:stCondLst>
                                    <p:cond delay="0"/>
                                  </p:stCondLst>
                                  <p:childTnLst>
                                    <p:set>
                                      <p:cBhvr>
                                        <p:cTn id="1545" dur="1" fill="hold">
                                          <p:stCondLst>
                                            <p:cond delay="0"/>
                                          </p:stCondLst>
                                        </p:cTn>
                                        <p:tgtEl>
                                          <p:spTgt spid="132"/>
                                        </p:tgtEl>
                                        <p:attrNameLst>
                                          <p:attrName>style.visibility</p:attrName>
                                        </p:attrNameLst>
                                      </p:cBhvr>
                                      <p:to>
                                        <p:strVal val="hidden"/>
                                      </p:to>
                                    </p:set>
                                  </p:childTnLst>
                                </p:cTn>
                              </p:par>
                              <p:par>
                                <p:cTn id="1546" presetID="1" presetClass="exit" presetSubtype="0" fill="hold" grpId="8" nodeType="withEffect">
                                  <p:stCondLst>
                                    <p:cond delay="0"/>
                                  </p:stCondLst>
                                  <p:childTnLst>
                                    <p:set>
                                      <p:cBhvr>
                                        <p:cTn id="1547" dur="1" fill="hold">
                                          <p:stCondLst>
                                            <p:cond delay="0"/>
                                          </p:stCondLst>
                                        </p:cTn>
                                        <p:tgtEl>
                                          <p:spTgt spid="133"/>
                                        </p:tgtEl>
                                        <p:attrNameLst>
                                          <p:attrName>style.visibility</p:attrName>
                                        </p:attrNameLst>
                                      </p:cBhvr>
                                      <p:to>
                                        <p:strVal val="hidden"/>
                                      </p:to>
                                    </p:set>
                                  </p:childTnLst>
                                </p:cTn>
                              </p:par>
                              <p:par>
                                <p:cTn id="1548" presetID="1" presetClass="exit" presetSubtype="0" fill="hold" grpId="8" nodeType="withEffect">
                                  <p:stCondLst>
                                    <p:cond delay="0"/>
                                  </p:stCondLst>
                                  <p:childTnLst>
                                    <p:set>
                                      <p:cBhvr>
                                        <p:cTn id="1549" dur="1" fill="hold">
                                          <p:stCondLst>
                                            <p:cond delay="0"/>
                                          </p:stCondLst>
                                        </p:cTn>
                                        <p:tgtEl>
                                          <p:spTgt spid="134"/>
                                        </p:tgtEl>
                                        <p:attrNameLst>
                                          <p:attrName>style.visibility</p:attrName>
                                        </p:attrNameLst>
                                      </p:cBhvr>
                                      <p:to>
                                        <p:strVal val="hidden"/>
                                      </p:to>
                                    </p:set>
                                  </p:childTnLst>
                                </p:cTn>
                              </p:par>
                              <p:par>
                                <p:cTn id="1550" presetID="1" presetClass="exit" presetSubtype="0" fill="hold" grpId="9" nodeType="withEffect">
                                  <p:stCondLst>
                                    <p:cond delay="0"/>
                                  </p:stCondLst>
                                  <p:childTnLst>
                                    <p:set>
                                      <p:cBhvr>
                                        <p:cTn id="1551" dur="1" fill="hold">
                                          <p:stCondLst>
                                            <p:cond delay="0"/>
                                          </p:stCondLst>
                                        </p:cTn>
                                        <p:tgtEl>
                                          <p:spTgt spid="136"/>
                                        </p:tgtEl>
                                        <p:attrNameLst>
                                          <p:attrName>style.visibility</p:attrName>
                                        </p:attrNameLst>
                                      </p:cBhvr>
                                      <p:to>
                                        <p:strVal val="hidden"/>
                                      </p:to>
                                    </p:set>
                                  </p:childTnLst>
                                </p:cTn>
                              </p:par>
                            </p:childTnLst>
                          </p:cTn>
                        </p:par>
                      </p:childTnLst>
                    </p:cTn>
                  </p:par>
                  <p:par>
                    <p:cTn id="1552" fill="hold">
                      <p:stCondLst>
                        <p:cond delay="indefinite"/>
                      </p:stCondLst>
                      <p:childTnLst>
                        <p:par>
                          <p:cTn id="1553" fill="hold">
                            <p:stCondLst>
                              <p:cond delay="0"/>
                            </p:stCondLst>
                            <p:childTnLst>
                              <p:par>
                                <p:cTn id="1554" presetID="1" presetClass="entr" presetSubtype="0" fill="hold" grpId="0" nodeType="clickEffect">
                                  <p:stCondLst>
                                    <p:cond delay="0"/>
                                  </p:stCondLst>
                                  <p:childTnLst>
                                    <p:set>
                                      <p:cBhvr>
                                        <p:cTn id="1555" dur="1" fill="hold">
                                          <p:stCondLst>
                                            <p:cond delay="0"/>
                                          </p:stCondLst>
                                        </p:cTn>
                                        <p:tgtEl>
                                          <p:spTgt spid="136"/>
                                        </p:tgtEl>
                                        <p:attrNameLst>
                                          <p:attrName>style.visibility</p:attrName>
                                        </p:attrNameLst>
                                      </p:cBhvr>
                                      <p:to>
                                        <p:strVal val="visible"/>
                                      </p:to>
                                    </p:set>
                                  </p:childTnLst>
                                </p:cTn>
                              </p:par>
                              <p:par>
                                <p:cTn id="1556" presetID="1" presetClass="exit" presetSubtype="0" fill="hold" grpId="9" nodeType="withEffect">
                                  <p:stCondLst>
                                    <p:cond delay="0"/>
                                  </p:stCondLst>
                                  <p:childTnLst>
                                    <p:set>
                                      <p:cBhvr>
                                        <p:cTn id="1557" dur="1" fill="hold">
                                          <p:stCondLst>
                                            <p:cond delay="0"/>
                                          </p:stCondLst>
                                        </p:cTn>
                                        <p:tgtEl>
                                          <p:spTgt spid="127"/>
                                        </p:tgtEl>
                                        <p:attrNameLst>
                                          <p:attrName>style.visibility</p:attrName>
                                        </p:attrNameLst>
                                      </p:cBhvr>
                                      <p:to>
                                        <p:strVal val="hidden"/>
                                      </p:to>
                                    </p:set>
                                  </p:childTnLst>
                                </p:cTn>
                              </p:par>
                              <p:par>
                                <p:cTn id="1558" presetID="1" presetClass="exit" presetSubtype="0" fill="hold" grpId="9" nodeType="withEffect">
                                  <p:stCondLst>
                                    <p:cond delay="0"/>
                                  </p:stCondLst>
                                  <p:childTnLst>
                                    <p:set>
                                      <p:cBhvr>
                                        <p:cTn id="1559" dur="1" fill="hold">
                                          <p:stCondLst>
                                            <p:cond delay="0"/>
                                          </p:stCondLst>
                                        </p:cTn>
                                        <p:tgtEl>
                                          <p:spTgt spid="128"/>
                                        </p:tgtEl>
                                        <p:attrNameLst>
                                          <p:attrName>style.visibility</p:attrName>
                                        </p:attrNameLst>
                                      </p:cBhvr>
                                      <p:to>
                                        <p:strVal val="hidden"/>
                                      </p:to>
                                    </p:set>
                                  </p:childTnLst>
                                </p:cTn>
                              </p:par>
                              <p:par>
                                <p:cTn id="1560" presetID="1" presetClass="exit" presetSubtype="0" fill="hold" grpId="9" nodeType="withEffect">
                                  <p:stCondLst>
                                    <p:cond delay="0"/>
                                  </p:stCondLst>
                                  <p:childTnLst>
                                    <p:set>
                                      <p:cBhvr>
                                        <p:cTn id="1561" dur="1" fill="hold">
                                          <p:stCondLst>
                                            <p:cond delay="0"/>
                                          </p:stCondLst>
                                        </p:cTn>
                                        <p:tgtEl>
                                          <p:spTgt spid="129"/>
                                        </p:tgtEl>
                                        <p:attrNameLst>
                                          <p:attrName>style.visibility</p:attrName>
                                        </p:attrNameLst>
                                      </p:cBhvr>
                                      <p:to>
                                        <p:strVal val="hidden"/>
                                      </p:to>
                                    </p:set>
                                  </p:childTnLst>
                                </p:cTn>
                              </p:par>
                              <p:par>
                                <p:cTn id="1562" presetID="1" presetClass="exit" presetSubtype="0" fill="hold" grpId="9" nodeType="withEffect">
                                  <p:stCondLst>
                                    <p:cond delay="0"/>
                                  </p:stCondLst>
                                  <p:childTnLst>
                                    <p:set>
                                      <p:cBhvr>
                                        <p:cTn id="1563" dur="1" fill="hold">
                                          <p:stCondLst>
                                            <p:cond delay="0"/>
                                          </p:stCondLst>
                                        </p:cTn>
                                        <p:tgtEl>
                                          <p:spTgt spid="130"/>
                                        </p:tgtEl>
                                        <p:attrNameLst>
                                          <p:attrName>style.visibility</p:attrName>
                                        </p:attrNameLst>
                                      </p:cBhvr>
                                      <p:to>
                                        <p:strVal val="hidden"/>
                                      </p:to>
                                    </p:set>
                                  </p:childTnLst>
                                </p:cTn>
                              </p:par>
                              <p:par>
                                <p:cTn id="1564" presetID="1" presetClass="exit" presetSubtype="0" fill="hold" grpId="9" nodeType="withEffect">
                                  <p:stCondLst>
                                    <p:cond delay="0"/>
                                  </p:stCondLst>
                                  <p:childTnLst>
                                    <p:set>
                                      <p:cBhvr>
                                        <p:cTn id="1565" dur="1" fill="hold">
                                          <p:stCondLst>
                                            <p:cond delay="0"/>
                                          </p:stCondLst>
                                        </p:cTn>
                                        <p:tgtEl>
                                          <p:spTgt spid="131"/>
                                        </p:tgtEl>
                                        <p:attrNameLst>
                                          <p:attrName>style.visibility</p:attrName>
                                        </p:attrNameLst>
                                      </p:cBhvr>
                                      <p:to>
                                        <p:strVal val="hidden"/>
                                      </p:to>
                                    </p:set>
                                  </p:childTnLst>
                                </p:cTn>
                              </p:par>
                              <p:par>
                                <p:cTn id="1566" presetID="1" presetClass="exit" presetSubtype="0" fill="hold" grpId="9" nodeType="withEffect">
                                  <p:stCondLst>
                                    <p:cond delay="0"/>
                                  </p:stCondLst>
                                  <p:childTnLst>
                                    <p:set>
                                      <p:cBhvr>
                                        <p:cTn id="1567" dur="1" fill="hold">
                                          <p:stCondLst>
                                            <p:cond delay="0"/>
                                          </p:stCondLst>
                                        </p:cTn>
                                        <p:tgtEl>
                                          <p:spTgt spid="132"/>
                                        </p:tgtEl>
                                        <p:attrNameLst>
                                          <p:attrName>style.visibility</p:attrName>
                                        </p:attrNameLst>
                                      </p:cBhvr>
                                      <p:to>
                                        <p:strVal val="hidden"/>
                                      </p:to>
                                    </p:set>
                                  </p:childTnLst>
                                </p:cTn>
                              </p:par>
                              <p:par>
                                <p:cTn id="1568" presetID="1" presetClass="exit" presetSubtype="0" fill="hold" grpId="9" nodeType="withEffect">
                                  <p:stCondLst>
                                    <p:cond delay="0"/>
                                  </p:stCondLst>
                                  <p:childTnLst>
                                    <p:set>
                                      <p:cBhvr>
                                        <p:cTn id="1569" dur="1" fill="hold">
                                          <p:stCondLst>
                                            <p:cond delay="0"/>
                                          </p:stCondLst>
                                        </p:cTn>
                                        <p:tgtEl>
                                          <p:spTgt spid="133"/>
                                        </p:tgtEl>
                                        <p:attrNameLst>
                                          <p:attrName>style.visibility</p:attrName>
                                        </p:attrNameLst>
                                      </p:cBhvr>
                                      <p:to>
                                        <p:strVal val="hidden"/>
                                      </p:to>
                                    </p:set>
                                  </p:childTnLst>
                                </p:cTn>
                              </p:par>
                              <p:par>
                                <p:cTn id="1570" presetID="1" presetClass="exit" presetSubtype="0" fill="hold" grpId="9" nodeType="withEffect">
                                  <p:stCondLst>
                                    <p:cond delay="0"/>
                                  </p:stCondLst>
                                  <p:childTnLst>
                                    <p:set>
                                      <p:cBhvr>
                                        <p:cTn id="1571" dur="1" fill="hold">
                                          <p:stCondLst>
                                            <p:cond delay="0"/>
                                          </p:stCondLst>
                                        </p:cTn>
                                        <p:tgtEl>
                                          <p:spTgt spid="134"/>
                                        </p:tgtEl>
                                        <p:attrNameLst>
                                          <p:attrName>style.visibility</p:attrName>
                                        </p:attrNameLst>
                                      </p:cBhvr>
                                      <p:to>
                                        <p:strVal val="hidden"/>
                                      </p:to>
                                    </p:set>
                                  </p:childTnLst>
                                </p:cTn>
                              </p:par>
                              <p:par>
                                <p:cTn id="1572" presetID="1" presetClass="exit" presetSubtype="0" fill="hold" grpId="9" nodeType="withEffect">
                                  <p:stCondLst>
                                    <p:cond delay="0"/>
                                  </p:stCondLst>
                                  <p:childTnLst>
                                    <p:set>
                                      <p:cBhvr>
                                        <p:cTn id="1573" dur="1" fill="hold">
                                          <p:stCondLst>
                                            <p:cond delay="0"/>
                                          </p:stCondLst>
                                        </p:cTn>
                                        <p:tgtEl>
                                          <p:spTgt spid="135"/>
                                        </p:tgtEl>
                                        <p:attrNameLst>
                                          <p:attrName>style.visibility</p:attrName>
                                        </p:attrNameLst>
                                      </p:cBhvr>
                                      <p:to>
                                        <p:strVal val="hidden"/>
                                      </p:to>
                                    </p:set>
                                  </p:childTnLst>
                                </p:cTn>
                              </p:par>
                            </p:childTnLst>
                          </p:cTn>
                        </p:par>
                      </p:childTnLst>
                    </p:cTn>
                  </p:par>
                </p:childTnLst>
              </p:cTn>
              <p:nextCondLst>
                <p:cond evt="onClick" delay="0">
                  <p:tgtEl>
                    <p:spTgt spid="137"/>
                  </p:tgtEl>
                </p:cond>
              </p:nextCondLst>
            </p:seq>
            <p:seq concurrent="1" nextAc="seek">
              <p:cTn id="1574" restart="whenNotActive" fill="hold" evtFilter="cancelBubble" nodeType="interactiveSeq">
                <p:stCondLst>
                  <p:cond evt="onClick" delay="0">
                    <p:tgtEl>
                      <p:spTgt spid="148"/>
                    </p:tgtEl>
                  </p:cond>
                </p:stCondLst>
                <p:endSync evt="end" delay="0">
                  <p:rtn val="all"/>
                </p:endSync>
                <p:childTnLst>
                  <p:par>
                    <p:cTn id="1575" fill="hold">
                      <p:stCondLst>
                        <p:cond delay="0"/>
                      </p:stCondLst>
                      <p:childTnLst>
                        <p:par>
                          <p:cTn id="1576" fill="hold">
                            <p:stCondLst>
                              <p:cond delay="0"/>
                            </p:stCondLst>
                            <p:childTnLst>
                              <p:par>
                                <p:cTn id="1577" presetID="1" presetClass="entr" presetSubtype="0" fill="hold" grpId="0" nodeType="clickEffect">
                                  <p:stCondLst>
                                    <p:cond delay="0"/>
                                  </p:stCondLst>
                                  <p:childTnLst>
                                    <p:set>
                                      <p:cBhvr>
                                        <p:cTn id="1578" dur="1" fill="hold">
                                          <p:stCondLst>
                                            <p:cond delay="0"/>
                                          </p:stCondLst>
                                        </p:cTn>
                                        <p:tgtEl>
                                          <p:spTgt spid="138"/>
                                        </p:tgtEl>
                                        <p:attrNameLst>
                                          <p:attrName>style.visibility</p:attrName>
                                        </p:attrNameLst>
                                      </p:cBhvr>
                                      <p:to>
                                        <p:strVal val="visible"/>
                                      </p:to>
                                    </p:set>
                                  </p:childTnLst>
                                </p:cTn>
                              </p:par>
                              <p:par>
                                <p:cTn id="1579" presetID="1" presetClass="exit" presetSubtype="0" fill="hold" grpId="1" nodeType="withEffect">
                                  <p:stCondLst>
                                    <p:cond delay="0"/>
                                  </p:stCondLst>
                                  <p:childTnLst>
                                    <p:set>
                                      <p:cBhvr>
                                        <p:cTn id="1580" dur="1" fill="hold">
                                          <p:stCondLst>
                                            <p:cond delay="0"/>
                                          </p:stCondLst>
                                        </p:cTn>
                                        <p:tgtEl>
                                          <p:spTgt spid="140"/>
                                        </p:tgtEl>
                                        <p:attrNameLst>
                                          <p:attrName>style.visibility</p:attrName>
                                        </p:attrNameLst>
                                      </p:cBhvr>
                                      <p:to>
                                        <p:strVal val="hidden"/>
                                      </p:to>
                                    </p:set>
                                  </p:childTnLst>
                                </p:cTn>
                              </p:par>
                              <p:par>
                                <p:cTn id="1581" presetID="1" presetClass="exit" presetSubtype="0" fill="hold" grpId="1" nodeType="withEffect">
                                  <p:stCondLst>
                                    <p:cond delay="0"/>
                                  </p:stCondLst>
                                  <p:childTnLst>
                                    <p:set>
                                      <p:cBhvr>
                                        <p:cTn id="1582" dur="1" fill="hold">
                                          <p:stCondLst>
                                            <p:cond delay="0"/>
                                          </p:stCondLst>
                                        </p:cTn>
                                        <p:tgtEl>
                                          <p:spTgt spid="141"/>
                                        </p:tgtEl>
                                        <p:attrNameLst>
                                          <p:attrName>style.visibility</p:attrName>
                                        </p:attrNameLst>
                                      </p:cBhvr>
                                      <p:to>
                                        <p:strVal val="hidden"/>
                                      </p:to>
                                    </p:set>
                                  </p:childTnLst>
                                </p:cTn>
                              </p:par>
                              <p:par>
                                <p:cTn id="1583" presetID="1" presetClass="exit" presetSubtype="0" fill="hold" grpId="1" nodeType="withEffect">
                                  <p:stCondLst>
                                    <p:cond delay="0"/>
                                  </p:stCondLst>
                                  <p:childTnLst>
                                    <p:set>
                                      <p:cBhvr>
                                        <p:cTn id="1584" dur="1" fill="hold">
                                          <p:stCondLst>
                                            <p:cond delay="0"/>
                                          </p:stCondLst>
                                        </p:cTn>
                                        <p:tgtEl>
                                          <p:spTgt spid="142"/>
                                        </p:tgtEl>
                                        <p:attrNameLst>
                                          <p:attrName>style.visibility</p:attrName>
                                        </p:attrNameLst>
                                      </p:cBhvr>
                                      <p:to>
                                        <p:strVal val="hidden"/>
                                      </p:to>
                                    </p:set>
                                  </p:childTnLst>
                                </p:cTn>
                              </p:par>
                              <p:par>
                                <p:cTn id="1585" presetID="1" presetClass="exit" presetSubtype="0" fill="hold" grpId="1" nodeType="withEffect">
                                  <p:stCondLst>
                                    <p:cond delay="0"/>
                                  </p:stCondLst>
                                  <p:childTnLst>
                                    <p:set>
                                      <p:cBhvr>
                                        <p:cTn id="1586" dur="1" fill="hold">
                                          <p:stCondLst>
                                            <p:cond delay="0"/>
                                          </p:stCondLst>
                                        </p:cTn>
                                        <p:tgtEl>
                                          <p:spTgt spid="143"/>
                                        </p:tgtEl>
                                        <p:attrNameLst>
                                          <p:attrName>style.visibility</p:attrName>
                                        </p:attrNameLst>
                                      </p:cBhvr>
                                      <p:to>
                                        <p:strVal val="hidden"/>
                                      </p:to>
                                    </p:set>
                                  </p:childTnLst>
                                </p:cTn>
                              </p:par>
                              <p:par>
                                <p:cTn id="1587" presetID="1" presetClass="exit" presetSubtype="0" fill="hold" grpId="1" nodeType="withEffect">
                                  <p:stCondLst>
                                    <p:cond delay="0"/>
                                  </p:stCondLst>
                                  <p:childTnLst>
                                    <p:set>
                                      <p:cBhvr>
                                        <p:cTn id="1588" dur="1" fill="hold">
                                          <p:stCondLst>
                                            <p:cond delay="0"/>
                                          </p:stCondLst>
                                        </p:cTn>
                                        <p:tgtEl>
                                          <p:spTgt spid="144"/>
                                        </p:tgtEl>
                                        <p:attrNameLst>
                                          <p:attrName>style.visibility</p:attrName>
                                        </p:attrNameLst>
                                      </p:cBhvr>
                                      <p:to>
                                        <p:strVal val="hidden"/>
                                      </p:to>
                                    </p:set>
                                  </p:childTnLst>
                                </p:cTn>
                              </p:par>
                              <p:par>
                                <p:cTn id="1589" presetID="1" presetClass="exit" presetSubtype="0" fill="hold" grpId="1" nodeType="withEffect">
                                  <p:stCondLst>
                                    <p:cond delay="0"/>
                                  </p:stCondLst>
                                  <p:childTnLst>
                                    <p:set>
                                      <p:cBhvr>
                                        <p:cTn id="1590" dur="1" fill="hold">
                                          <p:stCondLst>
                                            <p:cond delay="0"/>
                                          </p:stCondLst>
                                        </p:cTn>
                                        <p:tgtEl>
                                          <p:spTgt spid="145"/>
                                        </p:tgtEl>
                                        <p:attrNameLst>
                                          <p:attrName>style.visibility</p:attrName>
                                        </p:attrNameLst>
                                      </p:cBhvr>
                                      <p:to>
                                        <p:strVal val="hidden"/>
                                      </p:to>
                                    </p:set>
                                  </p:childTnLst>
                                </p:cTn>
                              </p:par>
                              <p:par>
                                <p:cTn id="1591" presetID="1" presetClass="exit" presetSubtype="0" fill="hold" grpId="1" nodeType="withEffect">
                                  <p:stCondLst>
                                    <p:cond delay="0"/>
                                  </p:stCondLst>
                                  <p:childTnLst>
                                    <p:set>
                                      <p:cBhvr>
                                        <p:cTn id="1592" dur="1" fill="hold">
                                          <p:stCondLst>
                                            <p:cond delay="0"/>
                                          </p:stCondLst>
                                        </p:cTn>
                                        <p:tgtEl>
                                          <p:spTgt spid="146"/>
                                        </p:tgtEl>
                                        <p:attrNameLst>
                                          <p:attrName>style.visibility</p:attrName>
                                        </p:attrNameLst>
                                      </p:cBhvr>
                                      <p:to>
                                        <p:strVal val="hidden"/>
                                      </p:to>
                                    </p:set>
                                  </p:childTnLst>
                                </p:cTn>
                              </p:par>
                              <p:par>
                                <p:cTn id="1593" presetID="1" presetClass="exit" presetSubtype="0" fill="hold" grpId="1" nodeType="withEffect">
                                  <p:stCondLst>
                                    <p:cond delay="0"/>
                                  </p:stCondLst>
                                  <p:childTnLst>
                                    <p:set>
                                      <p:cBhvr>
                                        <p:cTn id="1594" dur="1" fill="hold">
                                          <p:stCondLst>
                                            <p:cond delay="0"/>
                                          </p:stCondLst>
                                        </p:cTn>
                                        <p:tgtEl>
                                          <p:spTgt spid="147"/>
                                        </p:tgtEl>
                                        <p:attrNameLst>
                                          <p:attrName>style.visibility</p:attrName>
                                        </p:attrNameLst>
                                      </p:cBhvr>
                                      <p:to>
                                        <p:strVal val="hidden"/>
                                      </p:to>
                                    </p:set>
                                  </p:childTnLst>
                                </p:cTn>
                              </p:par>
                              <p:par>
                                <p:cTn id="1595" presetID="1" presetClass="exit" presetSubtype="0" fill="hold" grpId="1" nodeType="withEffect">
                                  <p:stCondLst>
                                    <p:cond delay="0"/>
                                  </p:stCondLst>
                                  <p:childTnLst>
                                    <p:set>
                                      <p:cBhvr>
                                        <p:cTn id="1596" dur="1" fill="hold">
                                          <p:stCondLst>
                                            <p:cond delay="0"/>
                                          </p:stCondLst>
                                        </p:cTn>
                                        <p:tgtEl>
                                          <p:spTgt spid="139"/>
                                        </p:tgtEl>
                                        <p:attrNameLst>
                                          <p:attrName>style.visibility</p:attrName>
                                        </p:attrNameLst>
                                      </p:cBhvr>
                                      <p:to>
                                        <p:strVal val="hidden"/>
                                      </p:to>
                                    </p:set>
                                  </p:childTnLst>
                                </p:cTn>
                              </p:par>
                            </p:childTnLst>
                          </p:cTn>
                        </p:par>
                      </p:childTnLst>
                    </p:cTn>
                  </p:par>
                  <p:par>
                    <p:cTn id="1597" fill="hold">
                      <p:stCondLst>
                        <p:cond delay="indefinite"/>
                      </p:stCondLst>
                      <p:childTnLst>
                        <p:par>
                          <p:cTn id="1598" fill="hold">
                            <p:stCondLst>
                              <p:cond delay="0"/>
                            </p:stCondLst>
                            <p:childTnLst>
                              <p:par>
                                <p:cTn id="1599" presetID="1" presetClass="entr" presetSubtype="0" fill="hold" grpId="0" nodeType="clickEffect">
                                  <p:stCondLst>
                                    <p:cond delay="0"/>
                                  </p:stCondLst>
                                  <p:childTnLst>
                                    <p:set>
                                      <p:cBhvr>
                                        <p:cTn id="1600" dur="1" fill="hold">
                                          <p:stCondLst>
                                            <p:cond delay="0"/>
                                          </p:stCondLst>
                                        </p:cTn>
                                        <p:tgtEl>
                                          <p:spTgt spid="139"/>
                                        </p:tgtEl>
                                        <p:attrNameLst>
                                          <p:attrName>style.visibility</p:attrName>
                                        </p:attrNameLst>
                                      </p:cBhvr>
                                      <p:to>
                                        <p:strVal val="visible"/>
                                      </p:to>
                                    </p:set>
                                  </p:childTnLst>
                                </p:cTn>
                              </p:par>
                              <p:par>
                                <p:cTn id="1601" presetID="1" presetClass="exit" presetSubtype="0" fill="hold" grpId="1" nodeType="withEffect">
                                  <p:stCondLst>
                                    <p:cond delay="0"/>
                                  </p:stCondLst>
                                  <p:childTnLst>
                                    <p:set>
                                      <p:cBhvr>
                                        <p:cTn id="1602" dur="1" fill="hold">
                                          <p:stCondLst>
                                            <p:cond delay="0"/>
                                          </p:stCondLst>
                                        </p:cTn>
                                        <p:tgtEl>
                                          <p:spTgt spid="138"/>
                                        </p:tgtEl>
                                        <p:attrNameLst>
                                          <p:attrName>style.visibility</p:attrName>
                                        </p:attrNameLst>
                                      </p:cBhvr>
                                      <p:to>
                                        <p:strVal val="hidden"/>
                                      </p:to>
                                    </p:set>
                                  </p:childTnLst>
                                </p:cTn>
                              </p:par>
                              <p:par>
                                <p:cTn id="1603" presetID="1" presetClass="exit" presetSubtype="0" fill="hold" grpId="2" nodeType="withEffect">
                                  <p:stCondLst>
                                    <p:cond delay="0"/>
                                  </p:stCondLst>
                                  <p:childTnLst>
                                    <p:set>
                                      <p:cBhvr>
                                        <p:cTn id="1604" dur="1" fill="hold">
                                          <p:stCondLst>
                                            <p:cond delay="0"/>
                                          </p:stCondLst>
                                        </p:cTn>
                                        <p:tgtEl>
                                          <p:spTgt spid="140"/>
                                        </p:tgtEl>
                                        <p:attrNameLst>
                                          <p:attrName>style.visibility</p:attrName>
                                        </p:attrNameLst>
                                      </p:cBhvr>
                                      <p:to>
                                        <p:strVal val="hidden"/>
                                      </p:to>
                                    </p:set>
                                  </p:childTnLst>
                                </p:cTn>
                              </p:par>
                              <p:par>
                                <p:cTn id="1605" presetID="1" presetClass="exit" presetSubtype="0" fill="hold" grpId="2" nodeType="withEffect">
                                  <p:stCondLst>
                                    <p:cond delay="0"/>
                                  </p:stCondLst>
                                  <p:childTnLst>
                                    <p:set>
                                      <p:cBhvr>
                                        <p:cTn id="1606" dur="1" fill="hold">
                                          <p:stCondLst>
                                            <p:cond delay="0"/>
                                          </p:stCondLst>
                                        </p:cTn>
                                        <p:tgtEl>
                                          <p:spTgt spid="141"/>
                                        </p:tgtEl>
                                        <p:attrNameLst>
                                          <p:attrName>style.visibility</p:attrName>
                                        </p:attrNameLst>
                                      </p:cBhvr>
                                      <p:to>
                                        <p:strVal val="hidden"/>
                                      </p:to>
                                    </p:set>
                                  </p:childTnLst>
                                </p:cTn>
                              </p:par>
                              <p:par>
                                <p:cTn id="1607" presetID="1" presetClass="exit" presetSubtype="0" fill="hold" grpId="2" nodeType="withEffect">
                                  <p:stCondLst>
                                    <p:cond delay="0"/>
                                  </p:stCondLst>
                                  <p:childTnLst>
                                    <p:set>
                                      <p:cBhvr>
                                        <p:cTn id="1608" dur="1" fill="hold">
                                          <p:stCondLst>
                                            <p:cond delay="0"/>
                                          </p:stCondLst>
                                        </p:cTn>
                                        <p:tgtEl>
                                          <p:spTgt spid="142"/>
                                        </p:tgtEl>
                                        <p:attrNameLst>
                                          <p:attrName>style.visibility</p:attrName>
                                        </p:attrNameLst>
                                      </p:cBhvr>
                                      <p:to>
                                        <p:strVal val="hidden"/>
                                      </p:to>
                                    </p:set>
                                  </p:childTnLst>
                                </p:cTn>
                              </p:par>
                              <p:par>
                                <p:cTn id="1609" presetID="1" presetClass="exit" presetSubtype="0" fill="hold" grpId="2" nodeType="withEffect">
                                  <p:stCondLst>
                                    <p:cond delay="0"/>
                                  </p:stCondLst>
                                  <p:childTnLst>
                                    <p:set>
                                      <p:cBhvr>
                                        <p:cTn id="1610" dur="1" fill="hold">
                                          <p:stCondLst>
                                            <p:cond delay="0"/>
                                          </p:stCondLst>
                                        </p:cTn>
                                        <p:tgtEl>
                                          <p:spTgt spid="143"/>
                                        </p:tgtEl>
                                        <p:attrNameLst>
                                          <p:attrName>style.visibility</p:attrName>
                                        </p:attrNameLst>
                                      </p:cBhvr>
                                      <p:to>
                                        <p:strVal val="hidden"/>
                                      </p:to>
                                    </p:set>
                                  </p:childTnLst>
                                </p:cTn>
                              </p:par>
                              <p:par>
                                <p:cTn id="1611" presetID="1" presetClass="exit" presetSubtype="0" fill="hold" grpId="2" nodeType="withEffect">
                                  <p:stCondLst>
                                    <p:cond delay="0"/>
                                  </p:stCondLst>
                                  <p:childTnLst>
                                    <p:set>
                                      <p:cBhvr>
                                        <p:cTn id="1612" dur="1" fill="hold">
                                          <p:stCondLst>
                                            <p:cond delay="0"/>
                                          </p:stCondLst>
                                        </p:cTn>
                                        <p:tgtEl>
                                          <p:spTgt spid="144"/>
                                        </p:tgtEl>
                                        <p:attrNameLst>
                                          <p:attrName>style.visibility</p:attrName>
                                        </p:attrNameLst>
                                      </p:cBhvr>
                                      <p:to>
                                        <p:strVal val="hidden"/>
                                      </p:to>
                                    </p:set>
                                  </p:childTnLst>
                                </p:cTn>
                              </p:par>
                              <p:par>
                                <p:cTn id="1613" presetID="1" presetClass="exit" presetSubtype="0" fill="hold" grpId="2" nodeType="withEffect">
                                  <p:stCondLst>
                                    <p:cond delay="0"/>
                                  </p:stCondLst>
                                  <p:childTnLst>
                                    <p:set>
                                      <p:cBhvr>
                                        <p:cTn id="1614" dur="1" fill="hold">
                                          <p:stCondLst>
                                            <p:cond delay="0"/>
                                          </p:stCondLst>
                                        </p:cTn>
                                        <p:tgtEl>
                                          <p:spTgt spid="145"/>
                                        </p:tgtEl>
                                        <p:attrNameLst>
                                          <p:attrName>style.visibility</p:attrName>
                                        </p:attrNameLst>
                                      </p:cBhvr>
                                      <p:to>
                                        <p:strVal val="hidden"/>
                                      </p:to>
                                    </p:set>
                                  </p:childTnLst>
                                </p:cTn>
                              </p:par>
                              <p:par>
                                <p:cTn id="1615" presetID="1" presetClass="exit" presetSubtype="0" fill="hold" grpId="2" nodeType="withEffect">
                                  <p:stCondLst>
                                    <p:cond delay="0"/>
                                  </p:stCondLst>
                                  <p:childTnLst>
                                    <p:set>
                                      <p:cBhvr>
                                        <p:cTn id="1616" dur="1" fill="hold">
                                          <p:stCondLst>
                                            <p:cond delay="0"/>
                                          </p:stCondLst>
                                        </p:cTn>
                                        <p:tgtEl>
                                          <p:spTgt spid="146"/>
                                        </p:tgtEl>
                                        <p:attrNameLst>
                                          <p:attrName>style.visibility</p:attrName>
                                        </p:attrNameLst>
                                      </p:cBhvr>
                                      <p:to>
                                        <p:strVal val="hidden"/>
                                      </p:to>
                                    </p:set>
                                  </p:childTnLst>
                                </p:cTn>
                              </p:par>
                              <p:par>
                                <p:cTn id="1617" presetID="1" presetClass="exit" presetSubtype="0" fill="hold" grpId="2" nodeType="withEffect">
                                  <p:stCondLst>
                                    <p:cond delay="0"/>
                                  </p:stCondLst>
                                  <p:childTnLst>
                                    <p:set>
                                      <p:cBhvr>
                                        <p:cTn id="1618" dur="1" fill="hold">
                                          <p:stCondLst>
                                            <p:cond delay="0"/>
                                          </p:stCondLst>
                                        </p:cTn>
                                        <p:tgtEl>
                                          <p:spTgt spid="147"/>
                                        </p:tgtEl>
                                        <p:attrNameLst>
                                          <p:attrName>style.visibility</p:attrName>
                                        </p:attrNameLst>
                                      </p:cBhvr>
                                      <p:to>
                                        <p:strVal val="hidden"/>
                                      </p:to>
                                    </p:set>
                                  </p:childTnLst>
                                </p:cTn>
                              </p:par>
                            </p:childTnLst>
                          </p:cTn>
                        </p:par>
                      </p:childTnLst>
                    </p:cTn>
                  </p:par>
                  <p:par>
                    <p:cTn id="1619" fill="hold">
                      <p:stCondLst>
                        <p:cond delay="indefinite"/>
                      </p:stCondLst>
                      <p:childTnLst>
                        <p:par>
                          <p:cTn id="1620" fill="hold">
                            <p:stCondLst>
                              <p:cond delay="0"/>
                            </p:stCondLst>
                            <p:childTnLst>
                              <p:par>
                                <p:cTn id="1621" presetID="1" presetClass="entr" presetSubtype="0" fill="hold" grpId="0" nodeType="clickEffect">
                                  <p:stCondLst>
                                    <p:cond delay="0"/>
                                  </p:stCondLst>
                                  <p:childTnLst>
                                    <p:set>
                                      <p:cBhvr>
                                        <p:cTn id="1622" dur="1" fill="hold">
                                          <p:stCondLst>
                                            <p:cond delay="0"/>
                                          </p:stCondLst>
                                        </p:cTn>
                                        <p:tgtEl>
                                          <p:spTgt spid="140"/>
                                        </p:tgtEl>
                                        <p:attrNameLst>
                                          <p:attrName>style.visibility</p:attrName>
                                        </p:attrNameLst>
                                      </p:cBhvr>
                                      <p:to>
                                        <p:strVal val="visible"/>
                                      </p:to>
                                    </p:set>
                                  </p:childTnLst>
                                </p:cTn>
                              </p:par>
                              <p:par>
                                <p:cTn id="1623" presetID="1" presetClass="exit" presetSubtype="0" fill="hold" grpId="2" nodeType="withEffect">
                                  <p:stCondLst>
                                    <p:cond delay="0"/>
                                  </p:stCondLst>
                                  <p:childTnLst>
                                    <p:set>
                                      <p:cBhvr>
                                        <p:cTn id="1624" dur="1" fill="hold">
                                          <p:stCondLst>
                                            <p:cond delay="0"/>
                                          </p:stCondLst>
                                        </p:cTn>
                                        <p:tgtEl>
                                          <p:spTgt spid="138"/>
                                        </p:tgtEl>
                                        <p:attrNameLst>
                                          <p:attrName>style.visibility</p:attrName>
                                        </p:attrNameLst>
                                      </p:cBhvr>
                                      <p:to>
                                        <p:strVal val="hidden"/>
                                      </p:to>
                                    </p:set>
                                  </p:childTnLst>
                                </p:cTn>
                              </p:par>
                              <p:par>
                                <p:cTn id="1625" presetID="1" presetClass="exit" presetSubtype="0" fill="hold" grpId="2" nodeType="withEffect">
                                  <p:stCondLst>
                                    <p:cond delay="0"/>
                                  </p:stCondLst>
                                  <p:childTnLst>
                                    <p:set>
                                      <p:cBhvr>
                                        <p:cTn id="1626" dur="1" fill="hold">
                                          <p:stCondLst>
                                            <p:cond delay="0"/>
                                          </p:stCondLst>
                                        </p:cTn>
                                        <p:tgtEl>
                                          <p:spTgt spid="139"/>
                                        </p:tgtEl>
                                        <p:attrNameLst>
                                          <p:attrName>style.visibility</p:attrName>
                                        </p:attrNameLst>
                                      </p:cBhvr>
                                      <p:to>
                                        <p:strVal val="hidden"/>
                                      </p:to>
                                    </p:set>
                                  </p:childTnLst>
                                </p:cTn>
                              </p:par>
                              <p:par>
                                <p:cTn id="1627" presetID="1" presetClass="exit" presetSubtype="0" fill="hold" grpId="3" nodeType="withEffect">
                                  <p:stCondLst>
                                    <p:cond delay="0"/>
                                  </p:stCondLst>
                                  <p:childTnLst>
                                    <p:set>
                                      <p:cBhvr>
                                        <p:cTn id="1628" dur="1" fill="hold">
                                          <p:stCondLst>
                                            <p:cond delay="0"/>
                                          </p:stCondLst>
                                        </p:cTn>
                                        <p:tgtEl>
                                          <p:spTgt spid="141"/>
                                        </p:tgtEl>
                                        <p:attrNameLst>
                                          <p:attrName>style.visibility</p:attrName>
                                        </p:attrNameLst>
                                      </p:cBhvr>
                                      <p:to>
                                        <p:strVal val="hidden"/>
                                      </p:to>
                                    </p:set>
                                  </p:childTnLst>
                                </p:cTn>
                              </p:par>
                              <p:par>
                                <p:cTn id="1629" presetID="1" presetClass="exit" presetSubtype="0" fill="hold" grpId="3" nodeType="withEffect">
                                  <p:stCondLst>
                                    <p:cond delay="0"/>
                                  </p:stCondLst>
                                  <p:childTnLst>
                                    <p:set>
                                      <p:cBhvr>
                                        <p:cTn id="1630" dur="1" fill="hold">
                                          <p:stCondLst>
                                            <p:cond delay="0"/>
                                          </p:stCondLst>
                                        </p:cTn>
                                        <p:tgtEl>
                                          <p:spTgt spid="142"/>
                                        </p:tgtEl>
                                        <p:attrNameLst>
                                          <p:attrName>style.visibility</p:attrName>
                                        </p:attrNameLst>
                                      </p:cBhvr>
                                      <p:to>
                                        <p:strVal val="hidden"/>
                                      </p:to>
                                    </p:set>
                                  </p:childTnLst>
                                </p:cTn>
                              </p:par>
                              <p:par>
                                <p:cTn id="1631" presetID="1" presetClass="exit" presetSubtype="0" fill="hold" grpId="3" nodeType="withEffect">
                                  <p:stCondLst>
                                    <p:cond delay="0"/>
                                  </p:stCondLst>
                                  <p:childTnLst>
                                    <p:set>
                                      <p:cBhvr>
                                        <p:cTn id="1632" dur="1" fill="hold">
                                          <p:stCondLst>
                                            <p:cond delay="0"/>
                                          </p:stCondLst>
                                        </p:cTn>
                                        <p:tgtEl>
                                          <p:spTgt spid="143"/>
                                        </p:tgtEl>
                                        <p:attrNameLst>
                                          <p:attrName>style.visibility</p:attrName>
                                        </p:attrNameLst>
                                      </p:cBhvr>
                                      <p:to>
                                        <p:strVal val="hidden"/>
                                      </p:to>
                                    </p:set>
                                  </p:childTnLst>
                                </p:cTn>
                              </p:par>
                              <p:par>
                                <p:cTn id="1633" presetID="1" presetClass="exit" presetSubtype="0" fill="hold" grpId="3" nodeType="withEffect">
                                  <p:stCondLst>
                                    <p:cond delay="0"/>
                                  </p:stCondLst>
                                  <p:childTnLst>
                                    <p:set>
                                      <p:cBhvr>
                                        <p:cTn id="1634" dur="1" fill="hold">
                                          <p:stCondLst>
                                            <p:cond delay="0"/>
                                          </p:stCondLst>
                                        </p:cTn>
                                        <p:tgtEl>
                                          <p:spTgt spid="144"/>
                                        </p:tgtEl>
                                        <p:attrNameLst>
                                          <p:attrName>style.visibility</p:attrName>
                                        </p:attrNameLst>
                                      </p:cBhvr>
                                      <p:to>
                                        <p:strVal val="hidden"/>
                                      </p:to>
                                    </p:set>
                                  </p:childTnLst>
                                </p:cTn>
                              </p:par>
                              <p:par>
                                <p:cTn id="1635" presetID="1" presetClass="exit" presetSubtype="0" fill="hold" grpId="3" nodeType="withEffect">
                                  <p:stCondLst>
                                    <p:cond delay="0"/>
                                  </p:stCondLst>
                                  <p:childTnLst>
                                    <p:set>
                                      <p:cBhvr>
                                        <p:cTn id="1636" dur="1" fill="hold">
                                          <p:stCondLst>
                                            <p:cond delay="0"/>
                                          </p:stCondLst>
                                        </p:cTn>
                                        <p:tgtEl>
                                          <p:spTgt spid="145"/>
                                        </p:tgtEl>
                                        <p:attrNameLst>
                                          <p:attrName>style.visibility</p:attrName>
                                        </p:attrNameLst>
                                      </p:cBhvr>
                                      <p:to>
                                        <p:strVal val="hidden"/>
                                      </p:to>
                                    </p:set>
                                  </p:childTnLst>
                                </p:cTn>
                              </p:par>
                              <p:par>
                                <p:cTn id="1637" presetID="1" presetClass="exit" presetSubtype="0" fill="hold" grpId="3" nodeType="withEffect">
                                  <p:stCondLst>
                                    <p:cond delay="0"/>
                                  </p:stCondLst>
                                  <p:childTnLst>
                                    <p:set>
                                      <p:cBhvr>
                                        <p:cTn id="1638" dur="1" fill="hold">
                                          <p:stCondLst>
                                            <p:cond delay="0"/>
                                          </p:stCondLst>
                                        </p:cTn>
                                        <p:tgtEl>
                                          <p:spTgt spid="146"/>
                                        </p:tgtEl>
                                        <p:attrNameLst>
                                          <p:attrName>style.visibility</p:attrName>
                                        </p:attrNameLst>
                                      </p:cBhvr>
                                      <p:to>
                                        <p:strVal val="hidden"/>
                                      </p:to>
                                    </p:set>
                                  </p:childTnLst>
                                </p:cTn>
                              </p:par>
                              <p:par>
                                <p:cTn id="1639" presetID="1" presetClass="exit" presetSubtype="0" fill="hold" grpId="3" nodeType="withEffect">
                                  <p:stCondLst>
                                    <p:cond delay="0"/>
                                  </p:stCondLst>
                                  <p:childTnLst>
                                    <p:set>
                                      <p:cBhvr>
                                        <p:cTn id="1640" dur="1" fill="hold">
                                          <p:stCondLst>
                                            <p:cond delay="0"/>
                                          </p:stCondLst>
                                        </p:cTn>
                                        <p:tgtEl>
                                          <p:spTgt spid="147"/>
                                        </p:tgtEl>
                                        <p:attrNameLst>
                                          <p:attrName>style.visibility</p:attrName>
                                        </p:attrNameLst>
                                      </p:cBhvr>
                                      <p:to>
                                        <p:strVal val="hidden"/>
                                      </p:to>
                                    </p:set>
                                  </p:childTnLst>
                                </p:cTn>
                              </p:par>
                            </p:childTnLst>
                          </p:cTn>
                        </p:par>
                      </p:childTnLst>
                    </p:cTn>
                  </p:par>
                  <p:par>
                    <p:cTn id="1641" fill="hold">
                      <p:stCondLst>
                        <p:cond delay="indefinite"/>
                      </p:stCondLst>
                      <p:childTnLst>
                        <p:par>
                          <p:cTn id="1642" fill="hold">
                            <p:stCondLst>
                              <p:cond delay="0"/>
                            </p:stCondLst>
                            <p:childTnLst>
                              <p:par>
                                <p:cTn id="1643" presetID="1" presetClass="entr" presetSubtype="0" fill="hold" grpId="0" nodeType="clickEffect">
                                  <p:stCondLst>
                                    <p:cond delay="0"/>
                                  </p:stCondLst>
                                  <p:childTnLst>
                                    <p:set>
                                      <p:cBhvr>
                                        <p:cTn id="1644" dur="1" fill="hold">
                                          <p:stCondLst>
                                            <p:cond delay="0"/>
                                          </p:stCondLst>
                                        </p:cTn>
                                        <p:tgtEl>
                                          <p:spTgt spid="141"/>
                                        </p:tgtEl>
                                        <p:attrNameLst>
                                          <p:attrName>style.visibility</p:attrName>
                                        </p:attrNameLst>
                                      </p:cBhvr>
                                      <p:to>
                                        <p:strVal val="visible"/>
                                      </p:to>
                                    </p:set>
                                  </p:childTnLst>
                                </p:cTn>
                              </p:par>
                              <p:par>
                                <p:cTn id="1645" presetID="1" presetClass="exit" presetSubtype="0" fill="hold" grpId="3" nodeType="withEffect">
                                  <p:stCondLst>
                                    <p:cond delay="0"/>
                                  </p:stCondLst>
                                  <p:childTnLst>
                                    <p:set>
                                      <p:cBhvr>
                                        <p:cTn id="1646" dur="1" fill="hold">
                                          <p:stCondLst>
                                            <p:cond delay="0"/>
                                          </p:stCondLst>
                                        </p:cTn>
                                        <p:tgtEl>
                                          <p:spTgt spid="138"/>
                                        </p:tgtEl>
                                        <p:attrNameLst>
                                          <p:attrName>style.visibility</p:attrName>
                                        </p:attrNameLst>
                                      </p:cBhvr>
                                      <p:to>
                                        <p:strVal val="hidden"/>
                                      </p:to>
                                    </p:set>
                                  </p:childTnLst>
                                </p:cTn>
                              </p:par>
                              <p:par>
                                <p:cTn id="1647" presetID="1" presetClass="exit" presetSubtype="0" fill="hold" grpId="3" nodeType="withEffect">
                                  <p:stCondLst>
                                    <p:cond delay="0"/>
                                  </p:stCondLst>
                                  <p:childTnLst>
                                    <p:set>
                                      <p:cBhvr>
                                        <p:cTn id="1648" dur="1" fill="hold">
                                          <p:stCondLst>
                                            <p:cond delay="0"/>
                                          </p:stCondLst>
                                        </p:cTn>
                                        <p:tgtEl>
                                          <p:spTgt spid="139"/>
                                        </p:tgtEl>
                                        <p:attrNameLst>
                                          <p:attrName>style.visibility</p:attrName>
                                        </p:attrNameLst>
                                      </p:cBhvr>
                                      <p:to>
                                        <p:strVal val="hidden"/>
                                      </p:to>
                                    </p:set>
                                  </p:childTnLst>
                                </p:cTn>
                              </p:par>
                              <p:par>
                                <p:cTn id="1649" presetID="1" presetClass="exit" presetSubtype="0" fill="hold" grpId="3" nodeType="withEffect">
                                  <p:stCondLst>
                                    <p:cond delay="0"/>
                                  </p:stCondLst>
                                  <p:childTnLst>
                                    <p:set>
                                      <p:cBhvr>
                                        <p:cTn id="1650" dur="1" fill="hold">
                                          <p:stCondLst>
                                            <p:cond delay="0"/>
                                          </p:stCondLst>
                                        </p:cTn>
                                        <p:tgtEl>
                                          <p:spTgt spid="140"/>
                                        </p:tgtEl>
                                        <p:attrNameLst>
                                          <p:attrName>style.visibility</p:attrName>
                                        </p:attrNameLst>
                                      </p:cBhvr>
                                      <p:to>
                                        <p:strVal val="hidden"/>
                                      </p:to>
                                    </p:set>
                                  </p:childTnLst>
                                </p:cTn>
                              </p:par>
                              <p:par>
                                <p:cTn id="1651" presetID="1" presetClass="exit" presetSubtype="0" fill="hold" grpId="4" nodeType="withEffect">
                                  <p:stCondLst>
                                    <p:cond delay="0"/>
                                  </p:stCondLst>
                                  <p:childTnLst>
                                    <p:set>
                                      <p:cBhvr>
                                        <p:cTn id="1652" dur="1" fill="hold">
                                          <p:stCondLst>
                                            <p:cond delay="0"/>
                                          </p:stCondLst>
                                        </p:cTn>
                                        <p:tgtEl>
                                          <p:spTgt spid="142"/>
                                        </p:tgtEl>
                                        <p:attrNameLst>
                                          <p:attrName>style.visibility</p:attrName>
                                        </p:attrNameLst>
                                      </p:cBhvr>
                                      <p:to>
                                        <p:strVal val="hidden"/>
                                      </p:to>
                                    </p:set>
                                  </p:childTnLst>
                                </p:cTn>
                              </p:par>
                              <p:par>
                                <p:cTn id="1653" presetID="1" presetClass="exit" presetSubtype="0" fill="hold" grpId="4" nodeType="withEffect">
                                  <p:stCondLst>
                                    <p:cond delay="0"/>
                                  </p:stCondLst>
                                  <p:childTnLst>
                                    <p:set>
                                      <p:cBhvr>
                                        <p:cTn id="1654" dur="1" fill="hold">
                                          <p:stCondLst>
                                            <p:cond delay="0"/>
                                          </p:stCondLst>
                                        </p:cTn>
                                        <p:tgtEl>
                                          <p:spTgt spid="143"/>
                                        </p:tgtEl>
                                        <p:attrNameLst>
                                          <p:attrName>style.visibility</p:attrName>
                                        </p:attrNameLst>
                                      </p:cBhvr>
                                      <p:to>
                                        <p:strVal val="hidden"/>
                                      </p:to>
                                    </p:set>
                                  </p:childTnLst>
                                </p:cTn>
                              </p:par>
                              <p:par>
                                <p:cTn id="1655" presetID="1" presetClass="exit" presetSubtype="0" fill="hold" grpId="4" nodeType="withEffect">
                                  <p:stCondLst>
                                    <p:cond delay="0"/>
                                  </p:stCondLst>
                                  <p:childTnLst>
                                    <p:set>
                                      <p:cBhvr>
                                        <p:cTn id="1656" dur="1" fill="hold">
                                          <p:stCondLst>
                                            <p:cond delay="0"/>
                                          </p:stCondLst>
                                        </p:cTn>
                                        <p:tgtEl>
                                          <p:spTgt spid="144"/>
                                        </p:tgtEl>
                                        <p:attrNameLst>
                                          <p:attrName>style.visibility</p:attrName>
                                        </p:attrNameLst>
                                      </p:cBhvr>
                                      <p:to>
                                        <p:strVal val="hidden"/>
                                      </p:to>
                                    </p:set>
                                  </p:childTnLst>
                                </p:cTn>
                              </p:par>
                              <p:par>
                                <p:cTn id="1657" presetID="1" presetClass="exit" presetSubtype="0" fill="hold" grpId="4" nodeType="withEffect">
                                  <p:stCondLst>
                                    <p:cond delay="0"/>
                                  </p:stCondLst>
                                  <p:childTnLst>
                                    <p:set>
                                      <p:cBhvr>
                                        <p:cTn id="1658" dur="1" fill="hold">
                                          <p:stCondLst>
                                            <p:cond delay="0"/>
                                          </p:stCondLst>
                                        </p:cTn>
                                        <p:tgtEl>
                                          <p:spTgt spid="145"/>
                                        </p:tgtEl>
                                        <p:attrNameLst>
                                          <p:attrName>style.visibility</p:attrName>
                                        </p:attrNameLst>
                                      </p:cBhvr>
                                      <p:to>
                                        <p:strVal val="hidden"/>
                                      </p:to>
                                    </p:set>
                                  </p:childTnLst>
                                </p:cTn>
                              </p:par>
                              <p:par>
                                <p:cTn id="1659" presetID="1" presetClass="exit" presetSubtype="0" fill="hold" grpId="4" nodeType="withEffect">
                                  <p:stCondLst>
                                    <p:cond delay="0"/>
                                  </p:stCondLst>
                                  <p:childTnLst>
                                    <p:set>
                                      <p:cBhvr>
                                        <p:cTn id="1660" dur="1" fill="hold">
                                          <p:stCondLst>
                                            <p:cond delay="0"/>
                                          </p:stCondLst>
                                        </p:cTn>
                                        <p:tgtEl>
                                          <p:spTgt spid="146"/>
                                        </p:tgtEl>
                                        <p:attrNameLst>
                                          <p:attrName>style.visibility</p:attrName>
                                        </p:attrNameLst>
                                      </p:cBhvr>
                                      <p:to>
                                        <p:strVal val="hidden"/>
                                      </p:to>
                                    </p:set>
                                  </p:childTnLst>
                                </p:cTn>
                              </p:par>
                              <p:par>
                                <p:cTn id="1661" presetID="1" presetClass="exit" presetSubtype="0" fill="hold" grpId="4" nodeType="withEffect">
                                  <p:stCondLst>
                                    <p:cond delay="0"/>
                                  </p:stCondLst>
                                  <p:childTnLst>
                                    <p:set>
                                      <p:cBhvr>
                                        <p:cTn id="1662" dur="1" fill="hold">
                                          <p:stCondLst>
                                            <p:cond delay="0"/>
                                          </p:stCondLst>
                                        </p:cTn>
                                        <p:tgtEl>
                                          <p:spTgt spid="147"/>
                                        </p:tgtEl>
                                        <p:attrNameLst>
                                          <p:attrName>style.visibility</p:attrName>
                                        </p:attrNameLst>
                                      </p:cBhvr>
                                      <p:to>
                                        <p:strVal val="hidden"/>
                                      </p:to>
                                    </p:set>
                                  </p:childTnLst>
                                </p:cTn>
                              </p:par>
                            </p:childTnLst>
                          </p:cTn>
                        </p:par>
                      </p:childTnLst>
                    </p:cTn>
                  </p:par>
                  <p:par>
                    <p:cTn id="1663" fill="hold">
                      <p:stCondLst>
                        <p:cond delay="indefinite"/>
                      </p:stCondLst>
                      <p:childTnLst>
                        <p:par>
                          <p:cTn id="1664" fill="hold">
                            <p:stCondLst>
                              <p:cond delay="0"/>
                            </p:stCondLst>
                            <p:childTnLst>
                              <p:par>
                                <p:cTn id="1665" presetID="1" presetClass="entr" presetSubtype="0" fill="hold" grpId="0" nodeType="clickEffect">
                                  <p:stCondLst>
                                    <p:cond delay="0"/>
                                  </p:stCondLst>
                                  <p:childTnLst>
                                    <p:set>
                                      <p:cBhvr>
                                        <p:cTn id="1666" dur="1" fill="hold">
                                          <p:stCondLst>
                                            <p:cond delay="0"/>
                                          </p:stCondLst>
                                        </p:cTn>
                                        <p:tgtEl>
                                          <p:spTgt spid="142"/>
                                        </p:tgtEl>
                                        <p:attrNameLst>
                                          <p:attrName>style.visibility</p:attrName>
                                        </p:attrNameLst>
                                      </p:cBhvr>
                                      <p:to>
                                        <p:strVal val="visible"/>
                                      </p:to>
                                    </p:set>
                                  </p:childTnLst>
                                </p:cTn>
                              </p:par>
                              <p:par>
                                <p:cTn id="1667" presetID="1" presetClass="exit" presetSubtype="0" fill="hold" grpId="4" nodeType="withEffect">
                                  <p:stCondLst>
                                    <p:cond delay="0"/>
                                  </p:stCondLst>
                                  <p:childTnLst>
                                    <p:set>
                                      <p:cBhvr>
                                        <p:cTn id="1668" dur="1" fill="hold">
                                          <p:stCondLst>
                                            <p:cond delay="0"/>
                                          </p:stCondLst>
                                        </p:cTn>
                                        <p:tgtEl>
                                          <p:spTgt spid="138"/>
                                        </p:tgtEl>
                                        <p:attrNameLst>
                                          <p:attrName>style.visibility</p:attrName>
                                        </p:attrNameLst>
                                      </p:cBhvr>
                                      <p:to>
                                        <p:strVal val="hidden"/>
                                      </p:to>
                                    </p:set>
                                  </p:childTnLst>
                                </p:cTn>
                              </p:par>
                              <p:par>
                                <p:cTn id="1669" presetID="1" presetClass="exit" presetSubtype="0" fill="hold" grpId="4" nodeType="withEffect">
                                  <p:stCondLst>
                                    <p:cond delay="0"/>
                                  </p:stCondLst>
                                  <p:childTnLst>
                                    <p:set>
                                      <p:cBhvr>
                                        <p:cTn id="1670" dur="1" fill="hold">
                                          <p:stCondLst>
                                            <p:cond delay="0"/>
                                          </p:stCondLst>
                                        </p:cTn>
                                        <p:tgtEl>
                                          <p:spTgt spid="139"/>
                                        </p:tgtEl>
                                        <p:attrNameLst>
                                          <p:attrName>style.visibility</p:attrName>
                                        </p:attrNameLst>
                                      </p:cBhvr>
                                      <p:to>
                                        <p:strVal val="hidden"/>
                                      </p:to>
                                    </p:set>
                                  </p:childTnLst>
                                </p:cTn>
                              </p:par>
                              <p:par>
                                <p:cTn id="1671" presetID="1" presetClass="exit" presetSubtype="0" fill="hold" grpId="4" nodeType="withEffect">
                                  <p:stCondLst>
                                    <p:cond delay="0"/>
                                  </p:stCondLst>
                                  <p:childTnLst>
                                    <p:set>
                                      <p:cBhvr>
                                        <p:cTn id="1672" dur="1" fill="hold">
                                          <p:stCondLst>
                                            <p:cond delay="0"/>
                                          </p:stCondLst>
                                        </p:cTn>
                                        <p:tgtEl>
                                          <p:spTgt spid="140"/>
                                        </p:tgtEl>
                                        <p:attrNameLst>
                                          <p:attrName>style.visibility</p:attrName>
                                        </p:attrNameLst>
                                      </p:cBhvr>
                                      <p:to>
                                        <p:strVal val="hidden"/>
                                      </p:to>
                                    </p:set>
                                  </p:childTnLst>
                                </p:cTn>
                              </p:par>
                              <p:par>
                                <p:cTn id="1673" presetID="1" presetClass="exit" presetSubtype="0" fill="hold" grpId="4" nodeType="withEffect">
                                  <p:stCondLst>
                                    <p:cond delay="0"/>
                                  </p:stCondLst>
                                  <p:childTnLst>
                                    <p:set>
                                      <p:cBhvr>
                                        <p:cTn id="1674" dur="1" fill="hold">
                                          <p:stCondLst>
                                            <p:cond delay="0"/>
                                          </p:stCondLst>
                                        </p:cTn>
                                        <p:tgtEl>
                                          <p:spTgt spid="141"/>
                                        </p:tgtEl>
                                        <p:attrNameLst>
                                          <p:attrName>style.visibility</p:attrName>
                                        </p:attrNameLst>
                                      </p:cBhvr>
                                      <p:to>
                                        <p:strVal val="hidden"/>
                                      </p:to>
                                    </p:set>
                                  </p:childTnLst>
                                </p:cTn>
                              </p:par>
                              <p:par>
                                <p:cTn id="1675" presetID="1" presetClass="exit" presetSubtype="0" fill="hold" grpId="5" nodeType="withEffect">
                                  <p:stCondLst>
                                    <p:cond delay="0"/>
                                  </p:stCondLst>
                                  <p:childTnLst>
                                    <p:set>
                                      <p:cBhvr>
                                        <p:cTn id="1676" dur="1" fill="hold">
                                          <p:stCondLst>
                                            <p:cond delay="0"/>
                                          </p:stCondLst>
                                        </p:cTn>
                                        <p:tgtEl>
                                          <p:spTgt spid="143"/>
                                        </p:tgtEl>
                                        <p:attrNameLst>
                                          <p:attrName>style.visibility</p:attrName>
                                        </p:attrNameLst>
                                      </p:cBhvr>
                                      <p:to>
                                        <p:strVal val="hidden"/>
                                      </p:to>
                                    </p:set>
                                  </p:childTnLst>
                                </p:cTn>
                              </p:par>
                              <p:par>
                                <p:cTn id="1677" presetID="1" presetClass="exit" presetSubtype="0" fill="hold" grpId="5" nodeType="withEffect">
                                  <p:stCondLst>
                                    <p:cond delay="0"/>
                                  </p:stCondLst>
                                  <p:childTnLst>
                                    <p:set>
                                      <p:cBhvr>
                                        <p:cTn id="1678" dur="1" fill="hold">
                                          <p:stCondLst>
                                            <p:cond delay="0"/>
                                          </p:stCondLst>
                                        </p:cTn>
                                        <p:tgtEl>
                                          <p:spTgt spid="144"/>
                                        </p:tgtEl>
                                        <p:attrNameLst>
                                          <p:attrName>style.visibility</p:attrName>
                                        </p:attrNameLst>
                                      </p:cBhvr>
                                      <p:to>
                                        <p:strVal val="hidden"/>
                                      </p:to>
                                    </p:set>
                                  </p:childTnLst>
                                </p:cTn>
                              </p:par>
                              <p:par>
                                <p:cTn id="1679" presetID="1" presetClass="exit" presetSubtype="0" fill="hold" grpId="5" nodeType="withEffect">
                                  <p:stCondLst>
                                    <p:cond delay="0"/>
                                  </p:stCondLst>
                                  <p:childTnLst>
                                    <p:set>
                                      <p:cBhvr>
                                        <p:cTn id="1680" dur="1" fill="hold">
                                          <p:stCondLst>
                                            <p:cond delay="0"/>
                                          </p:stCondLst>
                                        </p:cTn>
                                        <p:tgtEl>
                                          <p:spTgt spid="145"/>
                                        </p:tgtEl>
                                        <p:attrNameLst>
                                          <p:attrName>style.visibility</p:attrName>
                                        </p:attrNameLst>
                                      </p:cBhvr>
                                      <p:to>
                                        <p:strVal val="hidden"/>
                                      </p:to>
                                    </p:set>
                                  </p:childTnLst>
                                </p:cTn>
                              </p:par>
                              <p:par>
                                <p:cTn id="1681" presetID="1" presetClass="exit" presetSubtype="0" fill="hold" grpId="5" nodeType="withEffect">
                                  <p:stCondLst>
                                    <p:cond delay="0"/>
                                  </p:stCondLst>
                                  <p:childTnLst>
                                    <p:set>
                                      <p:cBhvr>
                                        <p:cTn id="1682" dur="1" fill="hold">
                                          <p:stCondLst>
                                            <p:cond delay="0"/>
                                          </p:stCondLst>
                                        </p:cTn>
                                        <p:tgtEl>
                                          <p:spTgt spid="146"/>
                                        </p:tgtEl>
                                        <p:attrNameLst>
                                          <p:attrName>style.visibility</p:attrName>
                                        </p:attrNameLst>
                                      </p:cBhvr>
                                      <p:to>
                                        <p:strVal val="hidden"/>
                                      </p:to>
                                    </p:set>
                                  </p:childTnLst>
                                </p:cTn>
                              </p:par>
                              <p:par>
                                <p:cTn id="1683" presetID="1" presetClass="exit" presetSubtype="0" fill="hold" grpId="5" nodeType="withEffect">
                                  <p:stCondLst>
                                    <p:cond delay="0"/>
                                  </p:stCondLst>
                                  <p:childTnLst>
                                    <p:set>
                                      <p:cBhvr>
                                        <p:cTn id="1684" dur="1" fill="hold">
                                          <p:stCondLst>
                                            <p:cond delay="0"/>
                                          </p:stCondLst>
                                        </p:cTn>
                                        <p:tgtEl>
                                          <p:spTgt spid="147"/>
                                        </p:tgtEl>
                                        <p:attrNameLst>
                                          <p:attrName>style.visibility</p:attrName>
                                        </p:attrNameLst>
                                      </p:cBhvr>
                                      <p:to>
                                        <p:strVal val="hidden"/>
                                      </p:to>
                                    </p:set>
                                  </p:childTnLst>
                                </p:cTn>
                              </p:par>
                            </p:childTnLst>
                          </p:cTn>
                        </p:par>
                      </p:childTnLst>
                    </p:cTn>
                  </p:par>
                  <p:par>
                    <p:cTn id="1685" fill="hold">
                      <p:stCondLst>
                        <p:cond delay="indefinite"/>
                      </p:stCondLst>
                      <p:childTnLst>
                        <p:par>
                          <p:cTn id="1686" fill="hold">
                            <p:stCondLst>
                              <p:cond delay="0"/>
                            </p:stCondLst>
                            <p:childTnLst>
                              <p:par>
                                <p:cTn id="1687" presetID="1" presetClass="entr" presetSubtype="0" fill="hold" grpId="0" nodeType="clickEffect">
                                  <p:stCondLst>
                                    <p:cond delay="0"/>
                                  </p:stCondLst>
                                  <p:childTnLst>
                                    <p:set>
                                      <p:cBhvr>
                                        <p:cTn id="1688" dur="1" fill="hold">
                                          <p:stCondLst>
                                            <p:cond delay="0"/>
                                          </p:stCondLst>
                                        </p:cTn>
                                        <p:tgtEl>
                                          <p:spTgt spid="143"/>
                                        </p:tgtEl>
                                        <p:attrNameLst>
                                          <p:attrName>style.visibility</p:attrName>
                                        </p:attrNameLst>
                                      </p:cBhvr>
                                      <p:to>
                                        <p:strVal val="visible"/>
                                      </p:to>
                                    </p:set>
                                  </p:childTnLst>
                                </p:cTn>
                              </p:par>
                              <p:par>
                                <p:cTn id="1689" presetID="1" presetClass="exit" presetSubtype="0" fill="hold" grpId="5" nodeType="withEffect">
                                  <p:stCondLst>
                                    <p:cond delay="0"/>
                                  </p:stCondLst>
                                  <p:childTnLst>
                                    <p:set>
                                      <p:cBhvr>
                                        <p:cTn id="1690" dur="1" fill="hold">
                                          <p:stCondLst>
                                            <p:cond delay="0"/>
                                          </p:stCondLst>
                                        </p:cTn>
                                        <p:tgtEl>
                                          <p:spTgt spid="138"/>
                                        </p:tgtEl>
                                        <p:attrNameLst>
                                          <p:attrName>style.visibility</p:attrName>
                                        </p:attrNameLst>
                                      </p:cBhvr>
                                      <p:to>
                                        <p:strVal val="hidden"/>
                                      </p:to>
                                    </p:set>
                                  </p:childTnLst>
                                </p:cTn>
                              </p:par>
                              <p:par>
                                <p:cTn id="1691" presetID="1" presetClass="exit" presetSubtype="0" fill="hold" grpId="5" nodeType="withEffect">
                                  <p:stCondLst>
                                    <p:cond delay="0"/>
                                  </p:stCondLst>
                                  <p:childTnLst>
                                    <p:set>
                                      <p:cBhvr>
                                        <p:cTn id="1692" dur="1" fill="hold">
                                          <p:stCondLst>
                                            <p:cond delay="0"/>
                                          </p:stCondLst>
                                        </p:cTn>
                                        <p:tgtEl>
                                          <p:spTgt spid="139"/>
                                        </p:tgtEl>
                                        <p:attrNameLst>
                                          <p:attrName>style.visibility</p:attrName>
                                        </p:attrNameLst>
                                      </p:cBhvr>
                                      <p:to>
                                        <p:strVal val="hidden"/>
                                      </p:to>
                                    </p:set>
                                  </p:childTnLst>
                                </p:cTn>
                              </p:par>
                              <p:par>
                                <p:cTn id="1693" presetID="1" presetClass="exit" presetSubtype="0" fill="hold" grpId="5" nodeType="withEffect">
                                  <p:stCondLst>
                                    <p:cond delay="0"/>
                                  </p:stCondLst>
                                  <p:childTnLst>
                                    <p:set>
                                      <p:cBhvr>
                                        <p:cTn id="1694" dur="1" fill="hold">
                                          <p:stCondLst>
                                            <p:cond delay="0"/>
                                          </p:stCondLst>
                                        </p:cTn>
                                        <p:tgtEl>
                                          <p:spTgt spid="140"/>
                                        </p:tgtEl>
                                        <p:attrNameLst>
                                          <p:attrName>style.visibility</p:attrName>
                                        </p:attrNameLst>
                                      </p:cBhvr>
                                      <p:to>
                                        <p:strVal val="hidden"/>
                                      </p:to>
                                    </p:set>
                                  </p:childTnLst>
                                </p:cTn>
                              </p:par>
                              <p:par>
                                <p:cTn id="1695" presetID="1" presetClass="exit" presetSubtype="0" fill="hold" grpId="5" nodeType="withEffect">
                                  <p:stCondLst>
                                    <p:cond delay="0"/>
                                  </p:stCondLst>
                                  <p:childTnLst>
                                    <p:set>
                                      <p:cBhvr>
                                        <p:cTn id="1696" dur="1" fill="hold">
                                          <p:stCondLst>
                                            <p:cond delay="0"/>
                                          </p:stCondLst>
                                        </p:cTn>
                                        <p:tgtEl>
                                          <p:spTgt spid="141"/>
                                        </p:tgtEl>
                                        <p:attrNameLst>
                                          <p:attrName>style.visibility</p:attrName>
                                        </p:attrNameLst>
                                      </p:cBhvr>
                                      <p:to>
                                        <p:strVal val="hidden"/>
                                      </p:to>
                                    </p:set>
                                  </p:childTnLst>
                                </p:cTn>
                              </p:par>
                              <p:par>
                                <p:cTn id="1697" presetID="1" presetClass="exit" presetSubtype="0" fill="hold" grpId="5" nodeType="withEffect">
                                  <p:stCondLst>
                                    <p:cond delay="0"/>
                                  </p:stCondLst>
                                  <p:childTnLst>
                                    <p:set>
                                      <p:cBhvr>
                                        <p:cTn id="1698" dur="1" fill="hold">
                                          <p:stCondLst>
                                            <p:cond delay="0"/>
                                          </p:stCondLst>
                                        </p:cTn>
                                        <p:tgtEl>
                                          <p:spTgt spid="142"/>
                                        </p:tgtEl>
                                        <p:attrNameLst>
                                          <p:attrName>style.visibility</p:attrName>
                                        </p:attrNameLst>
                                      </p:cBhvr>
                                      <p:to>
                                        <p:strVal val="hidden"/>
                                      </p:to>
                                    </p:set>
                                  </p:childTnLst>
                                </p:cTn>
                              </p:par>
                              <p:par>
                                <p:cTn id="1699" presetID="1" presetClass="exit" presetSubtype="0" fill="hold" grpId="6" nodeType="withEffect">
                                  <p:stCondLst>
                                    <p:cond delay="0"/>
                                  </p:stCondLst>
                                  <p:childTnLst>
                                    <p:set>
                                      <p:cBhvr>
                                        <p:cTn id="1700" dur="1" fill="hold">
                                          <p:stCondLst>
                                            <p:cond delay="0"/>
                                          </p:stCondLst>
                                        </p:cTn>
                                        <p:tgtEl>
                                          <p:spTgt spid="144"/>
                                        </p:tgtEl>
                                        <p:attrNameLst>
                                          <p:attrName>style.visibility</p:attrName>
                                        </p:attrNameLst>
                                      </p:cBhvr>
                                      <p:to>
                                        <p:strVal val="hidden"/>
                                      </p:to>
                                    </p:set>
                                  </p:childTnLst>
                                </p:cTn>
                              </p:par>
                              <p:par>
                                <p:cTn id="1701" presetID="1" presetClass="exit" presetSubtype="0" fill="hold" grpId="6" nodeType="withEffect">
                                  <p:stCondLst>
                                    <p:cond delay="0"/>
                                  </p:stCondLst>
                                  <p:childTnLst>
                                    <p:set>
                                      <p:cBhvr>
                                        <p:cTn id="1702" dur="1" fill="hold">
                                          <p:stCondLst>
                                            <p:cond delay="0"/>
                                          </p:stCondLst>
                                        </p:cTn>
                                        <p:tgtEl>
                                          <p:spTgt spid="145"/>
                                        </p:tgtEl>
                                        <p:attrNameLst>
                                          <p:attrName>style.visibility</p:attrName>
                                        </p:attrNameLst>
                                      </p:cBhvr>
                                      <p:to>
                                        <p:strVal val="hidden"/>
                                      </p:to>
                                    </p:set>
                                  </p:childTnLst>
                                </p:cTn>
                              </p:par>
                              <p:par>
                                <p:cTn id="1703" presetID="1" presetClass="exit" presetSubtype="0" fill="hold" grpId="6" nodeType="withEffect">
                                  <p:stCondLst>
                                    <p:cond delay="0"/>
                                  </p:stCondLst>
                                  <p:childTnLst>
                                    <p:set>
                                      <p:cBhvr>
                                        <p:cTn id="1704" dur="1" fill="hold">
                                          <p:stCondLst>
                                            <p:cond delay="0"/>
                                          </p:stCondLst>
                                        </p:cTn>
                                        <p:tgtEl>
                                          <p:spTgt spid="146"/>
                                        </p:tgtEl>
                                        <p:attrNameLst>
                                          <p:attrName>style.visibility</p:attrName>
                                        </p:attrNameLst>
                                      </p:cBhvr>
                                      <p:to>
                                        <p:strVal val="hidden"/>
                                      </p:to>
                                    </p:set>
                                  </p:childTnLst>
                                </p:cTn>
                              </p:par>
                              <p:par>
                                <p:cTn id="1705" presetID="1" presetClass="exit" presetSubtype="0" fill="hold" grpId="6" nodeType="withEffect">
                                  <p:stCondLst>
                                    <p:cond delay="0"/>
                                  </p:stCondLst>
                                  <p:childTnLst>
                                    <p:set>
                                      <p:cBhvr>
                                        <p:cTn id="1706" dur="1" fill="hold">
                                          <p:stCondLst>
                                            <p:cond delay="0"/>
                                          </p:stCondLst>
                                        </p:cTn>
                                        <p:tgtEl>
                                          <p:spTgt spid="147"/>
                                        </p:tgtEl>
                                        <p:attrNameLst>
                                          <p:attrName>style.visibility</p:attrName>
                                        </p:attrNameLst>
                                      </p:cBhvr>
                                      <p:to>
                                        <p:strVal val="hidden"/>
                                      </p:to>
                                    </p:set>
                                  </p:childTnLst>
                                </p:cTn>
                              </p:par>
                            </p:childTnLst>
                          </p:cTn>
                        </p:par>
                      </p:childTnLst>
                    </p:cTn>
                  </p:par>
                  <p:par>
                    <p:cTn id="1707" fill="hold">
                      <p:stCondLst>
                        <p:cond delay="indefinite"/>
                      </p:stCondLst>
                      <p:childTnLst>
                        <p:par>
                          <p:cTn id="1708" fill="hold">
                            <p:stCondLst>
                              <p:cond delay="0"/>
                            </p:stCondLst>
                            <p:childTnLst>
                              <p:par>
                                <p:cTn id="1709" presetID="1" presetClass="entr" presetSubtype="0" fill="hold" grpId="0" nodeType="clickEffect">
                                  <p:stCondLst>
                                    <p:cond delay="0"/>
                                  </p:stCondLst>
                                  <p:childTnLst>
                                    <p:set>
                                      <p:cBhvr>
                                        <p:cTn id="1710" dur="1" fill="hold">
                                          <p:stCondLst>
                                            <p:cond delay="0"/>
                                          </p:stCondLst>
                                        </p:cTn>
                                        <p:tgtEl>
                                          <p:spTgt spid="144"/>
                                        </p:tgtEl>
                                        <p:attrNameLst>
                                          <p:attrName>style.visibility</p:attrName>
                                        </p:attrNameLst>
                                      </p:cBhvr>
                                      <p:to>
                                        <p:strVal val="visible"/>
                                      </p:to>
                                    </p:set>
                                  </p:childTnLst>
                                </p:cTn>
                              </p:par>
                              <p:par>
                                <p:cTn id="1711" presetID="1" presetClass="exit" presetSubtype="0" fill="hold" grpId="6" nodeType="withEffect">
                                  <p:stCondLst>
                                    <p:cond delay="0"/>
                                  </p:stCondLst>
                                  <p:childTnLst>
                                    <p:set>
                                      <p:cBhvr>
                                        <p:cTn id="1712" dur="1" fill="hold">
                                          <p:stCondLst>
                                            <p:cond delay="0"/>
                                          </p:stCondLst>
                                        </p:cTn>
                                        <p:tgtEl>
                                          <p:spTgt spid="138"/>
                                        </p:tgtEl>
                                        <p:attrNameLst>
                                          <p:attrName>style.visibility</p:attrName>
                                        </p:attrNameLst>
                                      </p:cBhvr>
                                      <p:to>
                                        <p:strVal val="hidden"/>
                                      </p:to>
                                    </p:set>
                                  </p:childTnLst>
                                </p:cTn>
                              </p:par>
                              <p:par>
                                <p:cTn id="1713" presetID="1" presetClass="exit" presetSubtype="0" fill="hold" grpId="6" nodeType="withEffect">
                                  <p:stCondLst>
                                    <p:cond delay="0"/>
                                  </p:stCondLst>
                                  <p:childTnLst>
                                    <p:set>
                                      <p:cBhvr>
                                        <p:cTn id="1714" dur="1" fill="hold">
                                          <p:stCondLst>
                                            <p:cond delay="0"/>
                                          </p:stCondLst>
                                        </p:cTn>
                                        <p:tgtEl>
                                          <p:spTgt spid="139"/>
                                        </p:tgtEl>
                                        <p:attrNameLst>
                                          <p:attrName>style.visibility</p:attrName>
                                        </p:attrNameLst>
                                      </p:cBhvr>
                                      <p:to>
                                        <p:strVal val="hidden"/>
                                      </p:to>
                                    </p:set>
                                  </p:childTnLst>
                                </p:cTn>
                              </p:par>
                              <p:par>
                                <p:cTn id="1715" presetID="1" presetClass="exit" presetSubtype="0" fill="hold" grpId="6" nodeType="withEffect">
                                  <p:stCondLst>
                                    <p:cond delay="0"/>
                                  </p:stCondLst>
                                  <p:childTnLst>
                                    <p:set>
                                      <p:cBhvr>
                                        <p:cTn id="1716" dur="1" fill="hold">
                                          <p:stCondLst>
                                            <p:cond delay="0"/>
                                          </p:stCondLst>
                                        </p:cTn>
                                        <p:tgtEl>
                                          <p:spTgt spid="140"/>
                                        </p:tgtEl>
                                        <p:attrNameLst>
                                          <p:attrName>style.visibility</p:attrName>
                                        </p:attrNameLst>
                                      </p:cBhvr>
                                      <p:to>
                                        <p:strVal val="hidden"/>
                                      </p:to>
                                    </p:set>
                                  </p:childTnLst>
                                </p:cTn>
                              </p:par>
                              <p:par>
                                <p:cTn id="1717" presetID="1" presetClass="exit" presetSubtype="0" fill="hold" grpId="6" nodeType="withEffect">
                                  <p:stCondLst>
                                    <p:cond delay="0"/>
                                  </p:stCondLst>
                                  <p:childTnLst>
                                    <p:set>
                                      <p:cBhvr>
                                        <p:cTn id="1718" dur="1" fill="hold">
                                          <p:stCondLst>
                                            <p:cond delay="0"/>
                                          </p:stCondLst>
                                        </p:cTn>
                                        <p:tgtEl>
                                          <p:spTgt spid="141"/>
                                        </p:tgtEl>
                                        <p:attrNameLst>
                                          <p:attrName>style.visibility</p:attrName>
                                        </p:attrNameLst>
                                      </p:cBhvr>
                                      <p:to>
                                        <p:strVal val="hidden"/>
                                      </p:to>
                                    </p:set>
                                  </p:childTnLst>
                                </p:cTn>
                              </p:par>
                              <p:par>
                                <p:cTn id="1719" presetID="1" presetClass="exit" presetSubtype="0" fill="hold" grpId="6" nodeType="withEffect">
                                  <p:stCondLst>
                                    <p:cond delay="0"/>
                                  </p:stCondLst>
                                  <p:childTnLst>
                                    <p:set>
                                      <p:cBhvr>
                                        <p:cTn id="1720" dur="1" fill="hold">
                                          <p:stCondLst>
                                            <p:cond delay="0"/>
                                          </p:stCondLst>
                                        </p:cTn>
                                        <p:tgtEl>
                                          <p:spTgt spid="142"/>
                                        </p:tgtEl>
                                        <p:attrNameLst>
                                          <p:attrName>style.visibility</p:attrName>
                                        </p:attrNameLst>
                                      </p:cBhvr>
                                      <p:to>
                                        <p:strVal val="hidden"/>
                                      </p:to>
                                    </p:set>
                                  </p:childTnLst>
                                </p:cTn>
                              </p:par>
                              <p:par>
                                <p:cTn id="1721" presetID="1" presetClass="exit" presetSubtype="0" fill="hold" grpId="6" nodeType="withEffect">
                                  <p:stCondLst>
                                    <p:cond delay="0"/>
                                  </p:stCondLst>
                                  <p:childTnLst>
                                    <p:set>
                                      <p:cBhvr>
                                        <p:cTn id="1722" dur="1" fill="hold">
                                          <p:stCondLst>
                                            <p:cond delay="0"/>
                                          </p:stCondLst>
                                        </p:cTn>
                                        <p:tgtEl>
                                          <p:spTgt spid="143"/>
                                        </p:tgtEl>
                                        <p:attrNameLst>
                                          <p:attrName>style.visibility</p:attrName>
                                        </p:attrNameLst>
                                      </p:cBhvr>
                                      <p:to>
                                        <p:strVal val="hidden"/>
                                      </p:to>
                                    </p:set>
                                  </p:childTnLst>
                                </p:cTn>
                              </p:par>
                              <p:par>
                                <p:cTn id="1723" presetID="1" presetClass="exit" presetSubtype="0" fill="hold" grpId="7" nodeType="withEffect">
                                  <p:stCondLst>
                                    <p:cond delay="0"/>
                                  </p:stCondLst>
                                  <p:childTnLst>
                                    <p:set>
                                      <p:cBhvr>
                                        <p:cTn id="1724" dur="1" fill="hold">
                                          <p:stCondLst>
                                            <p:cond delay="0"/>
                                          </p:stCondLst>
                                        </p:cTn>
                                        <p:tgtEl>
                                          <p:spTgt spid="145"/>
                                        </p:tgtEl>
                                        <p:attrNameLst>
                                          <p:attrName>style.visibility</p:attrName>
                                        </p:attrNameLst>
                                      </p:cBhvr>
                                      <p:to>
                                        <p:strVal val="hidden"/>
                                      </p:to>
                                    </p:set>
                                  </p:childTnLst>
                                </p:cTn>
                              </p:par>
                              <p:par>
                                <p:cTn id="1725" presetID="1" presetClass="exit" presetSubtype="0" fill="hold" grpId="7" nodeType="withEffect">
                                  <p:stCondLst>
                                    <p:cond delay="0"/>
                                  </p:stCondLst>
                                  <p:childTnLst>
                                    <p:set>
                                      <p:cBhvr>
                                        <p:cTn id="1726" dur="1" fill="hold">
                                          <p:stCondLst>
                                            <p:cond delay="0"/>
                                          </p:stCondLst>
                                        </p:cTn>
                                        <p:tgtEl>
                                          <p:spTgt spid="146"/>
                                        </p:tgtEl>
                                        <p:attrNameLst>
                                          <p:attrName>style.visibility</p:attrName>
                                        </p:attrNameLst>
                                      </p:cBhvr>
                                      <p:to>
                                        <p:strVal val="hidden"/>
                                      </p:to>
                                    </p:set>
                                  </p:childTnLst>
                                </p:cTn>
                              </p:par>
                              <p:par>
                                <p:cTn id="1727" presetID="1" presetClass="exit" presetSubtype="0" fill="hold" grpId="7" nodeType="withEffect">
                                  <p:stCondLst>
                                    <p:cond delay="0"/>
                                  </p:stCondLst>
                                  <p:childTnLst>
                                    <p:set>
                                      <p:cBhvr>
                                        <p:cTn id="1728" dur="1" fill="hold">
                                          <p:stCondLst>
                                            <p:cond delay="0"/>
                                          </p:stCondLst>
                                        </p:cTn>
                                        <p:tgtEl>
                                          <p:spTgt spid="147"/>
                                        </p:tgtEl>
                                        <p:attrNameLst>
                                          <p:attrName>style.visibility</p:attrName>
                                        </p:attrNameLst>
                                      </p:cBhvr>
                                      <p:to>
                                        <p:strVal val="hidden"/>
                                      </p:to>
                                    </p:set>
                                  </p:childTnLst>
                                </p:cTn>
                              </p:par>
                            </p:childTnLst>
                          </p:cTn>
                        </p:par>
                      </p:childTnLst>
                    </p:cTn>
                  </p:par>
                  <p:par>
                    <p:cTn id="1729" fill="hold">
                      <p:stCondLst>
                        <p:cond delay="indefinite"/>
                      </p:stCondLst>
                      <p:childTnLst>
                        <p:par>
                          <p:cTn id="1730" fill="hold">
                            <p:stCondLst>
                              <p:cond delay="0"/>
                            </p:stCondLst>
                            <p:childTnLst>
                              <p:par>
                                <p:cTn id="1731" presetID="1" presetClass="entr" presetSubtype="0" fill="hold" grpId="0" nodeType="clickEffect">
                                  <p:stCondLst>
                                    <p:cond delay="0"/>
                                  </p:stCondLst>
                                  <p:childTnLst>
                                    <p:set>
                                      <p:cBhvr>
                                        <p:cTn id="1732" dur="1" fill="hold">
                                          <p:stCondLst>
                                            <p:cond delay="0"/>
                                          </p:stCondLst>
                                        </p:cTn>
                                        <p:tgtEl>
                                          <p:spTgt spid="145"/>
                                        </p:tgtEl>
                                        <p:attrNameLst>
                                          <p:attrName>style.visibility</p:attrName>
                                        </p:attrNameLst>
                                      </p:cBhvr>
                                      <p:to>
                                        <p:strVal val="visible"/>
                                      </p:to>
                                    </p:set>
                                  </p:childTnLst>
                                </p:cTn>
                              </p:par>
                              <p:par>
                                <p:cTn id="1733" presetID="1" presetClass="exit" presetSubtype="0" fill="hold" grpId="7" nodeType="withEffect">
                                  <p:stCondLst>
                                    <p:cond delay="0"/>
                                  </p:stCondLst>
                                  <p:childTnLst>
                                    <p:set>
                                      <p:cBhvr>
                                        <p:cTn id="1734" dur="1" fill="hold">
                                          <p:stCondLst>
                                            <p:cond delay="0"/>
                                          </p:stCondLst>
                                        </p:cTn>
                                        <p:tgtEl>
                                          <p:spTgt spid="138"/>
                                        </p:tgtEl>
                                        <p:attrNameLst>
                                          <p:attrName>style.visibility</p:attrName>
                                        </p:attrNameLst>
                                      </p:cBhvr>
                                      <p:to>
                                        <p:strVal val="hidden"/>
                                      </p:to>
                                    </p:set>
                                  </p:childTnLst>
                                </p:cTn>
                              </p:par>
                              <p:par>
                                <p:cTn id="1735" presetID="1" presetClass="exit" presetSubtype="0" fill="hold" grpId="7" nodeType="withEffect">
                                  <p:stCondLst>
                                    <p:cond delay="0"/>
                                  </p:stCondLst>
                                  <p:childTnLst>
                                    <p:set>
                                      <p:cBhvr>
                                        <p:cTn id="1736" dur="1" fill="hold">
                                          <p:stCondLst>
                                            <p:cond delay="0"/>
                                          </p:stCondLst>
                                        </p:cTn>
                                        <p:tgtEl>
                                          <p:spTgt spid="139"/>
                                        </p:tgtEl>
                                        <p:attrNameLst>
                                          <p:attrName>style.visibility</p:attrName>
                                        </p:attrNameLst>
                                      </p:cBhvr>
                                      <p:to>
                                        <p:strVal val="hidden"/>
                                      </p:to>
                                    </p:set>
                                  </p:childTnLst>
                                </p:cTn>
                              </p:par>
                              <p:par>
                                <p:cTn id="1737" presetID="1" presetClass="exit" presetSubtype="0" fill="hold" grpId="7" nodeType="withEffect">
                                  <p:stCondLst>
                                    <p:cond delay="0"/>
                                  </p:stCondLst>
                                  <p:childTnLst>
                                    <p:set>
                                      <p:cBhvr>
                                        <p:cTn id="1738" dur="1" fill="hold">
                                          <p:stCondLst>
                                            <p:cond delay="0"/>
                                          </p:stCondLst>
                                        </p:cTn>
                                        <p:tgtEl>
                                          <p:spTgt spid="140"/>
                                        </p:tgtEl>
                                        <p:attrNameLst>
                                          <p:attrName>style.visibility</p:attrName>
                                        </p:attrNameLst>
                                      </p:cBhvr>
                                      <p:to>
                                        <p:strVal val="hidden"/>
                                      </p:to>
                                    </p:set>
                                  </p:childTnLst>
                                </p:cTn>
                              </p:par>
                              <p:par>
                                <p:cTn id="1739" presetID="1" presetClass="exit" presetSubtype="0" fill="hold" grpId="7" nodeType="withEffect">
                                  <p:stCondLst>
                                    <p:cond delay="0"/>
                                  </p:stCondLst>
                                  <p:childTnLst>
                                    <p:set>
                                      <p:cBhvr>
                                        <p:cTn id="1740" dur="1" fill="hold">
                                          <p:stCondLst>
                                            <p:cond delay="0"/>
                                          </p:stCondLst>
                                        </p:cTn>
                                        <p:tgtEl>
                                          <p:spTgt spid="141"/>
                                        </p:tgtEl>
                                        <p:attrNameLst>
                                          <p:attrName>style.visibility</p:attrName>
                                        </p:attrNameLst>
                                      </p:cBhvr>
                                      <p:to>
                                        <p:strVal val="hidden"/>
                                      </p:to>
                                    </p:set>
                                  </p:childTnLst>
                                </p:cTn>
                              </p:par>
                              <p:par>
                                <p:cTn id="1741" presetID="1" presetClass="exit" presetSubtype="0" fill="hold" grpId="7" nodeType="withEffect">
                                  <p:stCondLst>
                                    <p:cond delay="0"/>
                                  </p:stCondLst>
                                  <p:childTnLst>
                                    <p:set>
                                      <p:cBhvr>
                                        <p:cTn id="1742" dur="1" fill="hold">
                                          <p:stCondLst>
                                            <p:cond delay="0"/>
                                          </p:stCondLst>
                                        </p:cTn>
                                        <p:tgtEl>
                                          <p:spTgt spid="142"/>
                                        </p:tgtEl>
                                        <p:attrNameLst>
                                          <p:attrName>style.visibility</p:attrName>
                                        </p:attrNameLst>
                                      </p:cBhvr>
                                      <p:to>
                                        <p:strVal val="hidden"/>
                                      </p:to>
                                    </p:set>
                                  </p:childTnLst>
                                </p:cTn>
                              </p:par>
                              <p:par>
                                <p:cTn id="1743" presetID="1" presetClass="exit" presetSubtype="0" fill="hold" grpId="7" nodeType="withEffect">
                                  <p:stCondLst>
                                    <p:cond delay="0"/>
                                  </p:stCondLst>
                                  <p:childTnLst>
                                    <p:set>
                                      <p:cBhvr>
                                        <p:cTn id="1744" dur="1" fill="hold">
                                          <p:stCondLst>
                                            <p:cond delay="0"/>
                                          </p:stCondLst>
                                        </p:cTn>
                                        <p:tgtEl>
                                          <p:spTgt spid="143"/>
                                        </p:tgtEl>
                                        <p:attrNameLst>
                                          <p:attrName>style.visibility</p:attrName>
                                        </p:attrNameLst>
                                      </p:cBhvr>
                                      <p:to>
                                        <p:strVal val="hidden"/>
                                      </p:to>
                                    </p:set>
                                  </p:childTnLst>
                                </p:cTn>
                              </p:par>
                              <p:par>
                                <p:cTn id="1745" presetID="1" presetClass="exit" presetSubtype="0" fill="hold" grpId="7" nodeType="withEffect">
                                  <p:stCondLst>
                                    <p:cond delay="0"/>
                                  </p:stCondLst>
                                  <p:childTnLst>
                                    <p:set>
                                      <p:cBhvr>
                                        <p:cTn id="1746" dur="1" fill="hold">
                                          <p:stCondLst>
                                            <p:cond delay="0"/>
                                          </p:stCondLst>
                                        </p:cTn>
                                        <p:tgtEl>
                                          <p:spTgt spid="144"/>
                                        </p:tgtEl>
                                        <p:attrNameLst>
                                          <p:attrName>style.visibility</p:attrName>
                                        </p:attrNameLst>
                                      </p:cBhvr>
                                      <p:to>
                                        <p:strVal val="hidden"/>
                                      </p:to>
                                    </p:set>
                                  </p:childTnLst>
                                </p:cTn>
                              </p:par>
                              <p:par>
                                <p:cTn id="1747" presetID="1" presetClass="exit" presetSubtype="0" fill="hold" grpId="8" nodeType="withEffect">
                                  <p:stCondLst>
                                    <p:cond delay="0"/>
                                  </p:stCondLst>
                                  <p:childTnLst>
                                    <p:set>
                                      <p:cBhvr>
                                        <p:cTn id="1748" dur="1" fill="hold">
                                          <p:stCondLst>
                                            <p:cond delay="0"/>
                                          </p:stCondLst>
                                        </p:cTn>
                                        <p:tgtEl>
                                          <p:spTgt spid="146"/>
                                        </p:tgtEl>
                                        <p:attrNameLst>
                                          <p:attrName>style.visibility</p:attrName>
                                        </p:attrNameLst>
                                      </p:cBhvr>
                                      <p:to>
                                        <p:strVal val="hidden"/>
                                      </p:to>
                                    </p:set>
                                  </p:childTnLst>
                                </p:cTn>
                              </p:par>
                              <p:par>
                                <p:cTn id="1749" presetID="1" presetClass="exit" presetSubtype="0" fill="hold" grpId="8" nodeType="withEffect">
                                  <p:stCondLst>
                                    <p:cond delay="0"/>
                                  </p:stCondLst>
                                  <p:childTnLst>
                                    <p:set>
                                      <p:cBhvr>
                                        <p:cTn id="1750" dur="1" fill="hold">
                                          <p:stCondLst>
                                            <p:cond delay="0"/>
                                          </p:stCondLst>
                                        </p:cTn>
                                        <p:tgtEl>
                                          <p:spTgt spid="147"/>
                                        </p:tgtEl>
                                        <p:attrNameLst>
                                          <p:attrName>style.visibility</p:attrName>
                                        </p:attrNameLst>
                                      </p:cBhvr>
                                      <p:to>
                                        <p:strVal val="hidden"/>
                                      </p:to>
                                    </p:set>
                                  </p:childTnLst>
                                </p:cTn>
                              </p:par>
                            </p:childTnLst>
                          </p:cTn>
                        </p:par>
                      </p:childTnLst>
                    </p:cTn>
                  </p:par>
                  <p:par>
                    <p:cTn id="1751" fill="hold">
                      <p:stCondLst>
                        <p:cond delay="indefinite"/>
                      </p:stCondLst>
                      <p:childTnLst>
                        <p:par>
                          <p:cTn id="1752" fill="hold">
                            <p:stCondLst>
                              <p:cond delay="0"/>
                            </p:stCondLst>
                            <p:childTnLst>
                              <p:par>
                                <p:cTn id="1753" presetID="1" presetClass="entr" presetSubtype="0" fill="hold" grpId="0" nodeType="clickEffect">
                                  <p:stCondLst>
                                    <p:cond delay="0"/>
                                  </p:stCondLst>
                                  <p:childTnLst>
                                    <p:set>
                                      <p:cBhvr>
                                        <p:cTn id="1754" dur="1" fill="hold">
                                          <p:stCondLst>
                                            <p:cond delay="0"/>
                                          </p:stCondLst>
                                        </p:cTn>
                                        <p:tgtEl>
                                          <p:spTgt spid="146"/>
                                        </p:tgtEl>
                                        <p:attrNameLst>
                                          <p:attrName>style.visibility</p:attrName>
                                        </p:attrNameLst>
                                      </p:cBhvr>
                                      <p:to>
                                        <p:strVal val="visible"/>
                                      </p:to>
                                    </p:set>
                                  </p:childTnLst>
                                </p:cTn>
                              </p:par>
                              <p:par>
                                <p:cTn id="1755" presetID="1" presetClass="exit" presetSubtype="0" fill="hold" grpId="8" nodeType="withEffect">
                                  <p:stCondLst>
                                    <p:cond delay="0"/>
                                  </p:stCondLst>
                                  <p:childTnLst>
                                    <p:set>
                                      <p:cBhvr>
                                        <p:cTn id="1756" dur="1" fill="hold">
                                          <p:stCondLst>
                                            <p:cond delay="0"/>
                                          </p:stCondLst>
                                        </p:cTn>
                                        <p:tgtEl>
                                          <p:spTgt spid="138"/>
                                        </p:tgtEl>
                                        <p:attrNameLst>
                                          <p:attrName>style.visibility</p:attrName>
                                        </p:attrNameLst>
                                      </p:cBhvr>
                                      <p:to>
                                        <p:strVal val="hidden"/>
                                      </p:to>
                                    </p:set>
                                  </p:childTnLst>
                                </p:cTn>
                              </p:par>
                              <p:par>
                                <p:cTn id="1757" presetID="1" presetClass="exit" presetSubtype="0" fill="hold" grpId="8" nodeType="withEffect">
                                  <p:stCondLst>
                                    <p:cond delay="0"/>
                                  </p:stCondLst>
                                  <p:childTnLst>
                                    <p:set>
                                      <p:cBhvr>
                                        <p:cTn id="1758" dur="1" fill="hold">
                                          <p:stCondLst>
                                            <p:cond delay="0"/>
                                          </p:stCondLst>
                                        </p:cTn>
                                        <p:tgtEl>
                                          <p:spTgt spid="139"/>
                                        </p:tgtEl>
                                        <p:attrNameLst>
                                          <p:attrName>style.visibility</p:attrName>
                                        </p:attrNameLst>
                                      </p:cBhvr>
                                      <p:to>
                                        <p:strVal val="hidden"/>
                                      </p:to>
                                    </p:set>
                                  </p:childTnLst>
                                </p:cTn>
                              </p:par>
                              <p:par>
                                <p:cTn id="1759" presetID="1" presetClass="exit" presetSubtype="0" fill="hold" grpId="8" nodeType="withEffect">
                                  <p:stCondLst>
                                    <p:cond delay="0"/>
                                  </p:stCondLst>
                                  <p:childTnLst>
                                    <p:set>
                                      <p:cBhvr>
                                        <p:cTn id="1760" dur="1" fill="hold">
                                          <p:stCondLst>
                                            <p:cond delay="0"/>
                                          </p:stCondLst>
                                        </p:cTn>
                                        <p:tgtEl>
                                          <p:spTgt spid="140"/>
                                        </p:tgtEl>
                                        <p:attrNameLst>
                                          <p:attrName>style.visibility</p:attrName>
                                        </p:attrNameLst>
                                      </p:cBhvr>
                                      <p:to>
                                        <p:strVal val="hidden"/>
                                      </p:to>
                                    </p:set>
                                  </p:childTnLst>
                                </p:cTn>
                              </p:par>
                              <p:par>
                                <p:cTn id="1761" presetID="1" presetClass="exit" presetSubtype="0" fill="hold" grpId="8" nodeType="withEffect">
                                  <p:stCondLst>
                                    <p:cond delay="0"/>
                                  </p:stCondLst>
                                  <p:childTnLst>
                                    <p:set>
                                      <p:cBhvr>
                                        <p:cTn id="1762" dur="1" fill="hold">
                                          <p:stCondLst>
                                            <p:cond delay="0"/>
                                          </p:stCondLst>
                                        </p:cTn>
                                        <p:tgtEl>
                                          <p:spTgt spid="141"/>
                                        </p:tgtEl>
                                        <p:attrNameLst>
                                          <p:attrName>style.visibility</p:attrName>
                                        </p:attrNameLst>
                                      </p:cBhvr>
                                      <p:to>
                                        <p:strVal val="hidden"/>
                                      </p:to>
                                    </p:set>
                                  </p:childTnLst>
                                </p:cTn>
                              </p:par>
                              <p:par>
                                <p:cTn id="1763" presetID="1" presetClass="exit" presetSubtype="0" fill="hold" grpId="8" nodeType="withEffect">
                                  <p:stCondLst>
                                    <p:cond delay="0"/>
                                  </p:stCondLst>
                                  <p:childTnLst>
                                    <p:set>
                                      <p:cBhvr>
                                        <p:cTn id="1764" dur="1" fill="hold">
                                          <p:stCondLst>
                                            <p:cond delay="0"/>
                                          </p:stCondLst>
                                        </p:cTn>
                                        <p:tgtEl>
                                          <p:spTgt spid="142"/>
                                        </p:tgtEl>
                                        <p:attrNameLst>
                                          <p:attrName>style.visibility</p:attrName>
                                        </p:attrNameLst>
                                      </p:cBhvr>
                                      <p:to>
                                        <p:strVal val="hidden"/>
                                      </p:to>
                                    </p:set>
                                  </p:childTnLst>
                                </p:cTn>
                              </p:par>
                              <p:par>
                                <p:cTn id="1765" presetID="1" presetClass="exit" presetSubtype="0" fill="hold" grpId="8" nodeType="withEffect">
                                  <p:stCondLst>
                                    <p:cond delay="0"/>
                                  </p:stCondLst>
                                  <p:childTnLst>
                                    <p:set>
                                      <p:cBhvr>
                                        <p:cTn id="1766" dur="1" fill="hold">
                                          <p:stCondLst>
                                            <p:cond delay="0"/>
                                          </p:stCondLst>
                                        </p:cTn>
                                        <p:tgtEl>
                                          <p:spTgt spid="143"/>
                                        </p:tgtEl>
                                        <p:attrNameLst>
                                          <p:attrName>style.visibility</p:attrName>
                                        </p:attrNameLst>
                                      </p:cBhvr>
                                      <p:to>
                                        <p:strVal val="hidden"/>
                                      </p:to>
                                    </p:set>
                                  </p:childTnLst>
                                </p:cTn>
                              </p:par>
                              <p:par>
                                <p:cTn id="1767" presetID="1" presetClass="exit" presetSubtype="0" fill="hold" grpId="8" nodeType="withEffect">
                                  <p:stCondLst>
                                    <p:cond delay="0"/>
                                  </p:stCondLst>
                                  <p:childTnLst>
                                    <p:set>
                                      <p:cBhvr>
                                        <p:cTn id="1768" dur="1" fill="hold">
                                          <p:stCondLst>
                                            <p:cond delay="0"/>
                                          </p:stCondLst>
                                        </p:cTn>
                                        <p:tgtEl>
                                          <p:spTgt spid="144"/>
                                        </p:tgtEl>
                                        <p:attrNameLst>
                                          <p:attrName>style.visibility</p:attrName>
                                        </p:attrNameLst>
                                      </p:cBhvr>
                                      <p:to>
                                        <p:strVal val="hidden"/>
                                      </p:to>
                                    </p:set>
                                  </p:childTnLst>
                                </p:cTn>
                              </p:par>
                              <p:par>
                                <p:cTn id="1769" presetID="1" presetClass="exit" presetSubtype="0" fill="hold" grpId="8" nodeType="withEffect">
                                  <p:stCondLst>
                                    <p:cond delay="0"/>
                                  </p:stCondLst>
                                  <p:childTnLst>
                                    <p:set>
                                      <p:cBhvr>
                                        <p:cTn id="1770" dur="1" fill="hold">
                                          <p:stCondLst>
                                            <p:cond delay="0"/>
                                          </p:stCondLst>
                                        </p:cTn>
                                        <p:tgtEl>
                                          <p:spTgt spid="145"/>
                                        </p:tgtEl>
                                        <p:attrNameLst>
                                          <p:attrName>style.visibility</p:attrName>
                                        </p:attrNameLst>
                                      </p:cBhvr>
                                      <p:to>
                                        <p:strVal val="hidden"/>
                                      </p:to>
                                    </p:set>
                                  </p:childTnLst>
                                </p:cTn>
                              </p:par>
                              <p:par>
                                <p:cTn id="1771" presetID="1" presetClass="exit" presetSubtype="0" fill="hold" grpId="9" nodeType="withEffect">
                                  <p:stCondLst>
                                    <p:cond delay="0"/>
                                  </p:stCondLst>
                                  <p:childTnLst>
                                    <p:set>
                                      <p:cBhvr>
                                        <p:cTn id="1772" dur="1" fill="hold">
                                          <p:stCondLst>
                                            <p:cond delay="0"/>
                                          </p:stCondLst>
                                        </p:cTn>
                                        <p:tgtEl>
                                          <p:spTgt spid="147"/>
                                        </p:tgtEl>
                                        <p:attrNameLst>
                                          <p:attrName>style.visibility</p:attrName>
                                        </p:attrNameLst>
                                      </p:cBhvr>
                                      <p:to>
                                        <p:strVal val="hidden"/>
                                      </p:to>
                                    </p:set>
                                  </p:childTnLst>
                                </p:cTn>
                              </p:par>
                            </p:childTnLst>
                          </p:cTn>
                        </p:par>
                      </p:childTnLst>
                    </p:cTn>
                  </p:par>
                  <p:par>
                    <p:cTn id="1773" fill="hold">
                      <p:stCondLst>
                        <p:cond delay="indefinite"/>
                      </p:stCondLst>
                      <p:childTnLst>
                        <p:par>
                          <p:cTn id="1774" fill="hold">
                            <p:stCondLst>
                              <p:cond delay="0"/>
                            </p:stCondLst>
                            <p:childTnLst>
                              <p:par>
                                <p:cTn id="1775" presetID="1" presetClass="entr" presetSubtype="0" fill="hold" grpId="0" nodeType="clickEffect">
                                  <p:stCondLst>
                                    <p:cond delay="0"/>
                                  </p:stCondLst>
                                  <p:childTnLst>
                                    <p:set>
                                      <p:cBhvr>
                                        <p:cTn id="1776" dur="1" fill="hold">
                                          <p:stCondLst>
                                            <p:cond delay="0"/>
                                          </p:stCondLst>
                                        </p:cTn>
                                        <p:tgtEl>
                                          <p:spTgt spid="147"/>
                                        </p:tgtEl>
                                        <p:attrNameLst>
                                          <p:attrName>style.visibility</p:attrName>
                                        </p:attrNameLst>
                                      </p:cBhvr>
                                      <p:to>
                                        <p:strVal val="visible"/>
                                      </p:to>
                                    </p:set>
                                  </p:childTnLst>
                                </p:cTn>
                              </p:par>
                              <p:par>
                                <p:cTn id="1777" presetID="1" presetClass="exit" presetSubtype="0" fill="hold" grpId="9" nodeType="withEffect">
                                  <p:stCondLst>
                                    <p:cond delay="0"/>
                                  </p:stCondLst>
                                  <p:childTnLst>
                                    <p:set>
                                      <p:cBhvr>
                                        <p:cTn id="1778" dur="1" fill="hold">
                                          <p:stCondLst>
                                            <p:cond delay="0"/>
                                          </p:stCondLst>
                                        </p:cTn>
                                        <p:tgtEl>
                                          <p:spTgt spid="138"/>
                                        </p:tgtEl>
                                        <p:attrNameLst>
                                          <p:attrName>style.visibility</p:attrName>
                                        </p:attrNameLst>
                                      </p:cBhvr>
                                      <p:to>
                                        <p:strVal val="hidden"/>
                                      </p:to>
                                    </p:set>
                                  </p:childTnLst>
                                </p:cTn>
                              </p:par>
                              <p:par>
                                <p:cTn id="1779" presetID="1" presetClass="exit" presetSubtype="0" fill="hold" grpId="9" nodeType="withEffect">
                                  <p:stCondLst>
                                    <p:cond delay="0"/>
                                  </p:stCondLst>
                                  <p:childTnLst>
                                    <p:set>
                                      <p:cBhvr>
                                        <p:cTn id="1780" dur="1" fill="hold">
                                          <p:stCondLst>
                                            <p:cond delay="0"/>
                                          </p:stCondLst>
                                        </p:cTn>
                                        <p:tgtEl>
                                          <p:spTgt spid="139"/>
                                        </p:tgtEl>
                                        <p:attrNameLst>
                                          <p:attrName>style.visibility</p:attrName>
                                        </p:attrNameLst>
                                      </p:cBhvr>
                                      <p:to>
                                        <p:strVal val="hidden"/>
                                      </p:to>
                                    </p:set>
                                  </p:childTnLst>
                                </p:cTn>
                              </p:par>
                              <p:par>
                                <p:cTn id="1781" presetID="1" presetClass="exit" presetSubtype="0" fill="hold" grpId="9" nodeType="withEffect">
                                  <p:stCondLst>
                                    <p:cond delay="0"/>
                                  </p:stCondLst>
                                  <p:childTnLst>
                                    <p:set>
                                      <p:cBhvr>
                                        <p:cTn id="1782" dur="1" fill="hold">
                                          <p:stCondLst>
                                            <p:cond delay="0"/>
                                          </p:stCondLst>
                                        </p:cTn>
                                        <p:tgtEl>
                                          <p:spTgt spid="140"/>
                                        </p:tgtEl>
                                        <p:attrNameLst>
                                          <p:attrName>style.visibility</p:attrName>
                                        </p:attrNameLst>
                                      </p:cBhvr>
                                      <p:to>
                                        <p:strVal val="hidden"/>
                                      </p:to>
                                    </p:set>
                                  </p:childTnLst>
                                </p:cTn>
                              </p:par>
                              <p:par>
                                <p:cTn id="1783" presetID="1" presetClass="exit" presetSubtype="0" fill="hold" grpId="9" nodeType="withEffect">
                                  <p:stCondLst>
                                    <p:cond delay="0"/>
                                  </p:stCondLst>
                                  <p:childTnLst>
                                    <p:set>
                                      <p:cBhvr>
                                        <p:cTn id="1784" dur="1" fill="hold">
                                          <p:stCondLst>
                                            <p:cond delay="0"/>
                                          </p:stCondLst>
                                        </p:cTn>
                                        <p:tgtEl>
                                          <p:spTgt spid="141"/>
                                        </p:tgtEl>
                                        <p:attrNameLst>
                                          <p:attrName>style.visibility</p:attrName>
                                        </p:attrNameLst>
                                      </p:cBhvr>
                                      <p:to>
                                        <p:strVal val="hidden"/>
                                      </p:to>
                                    </p:set>
                                  </p:childTnLst>
                                </p:cTn>
                              </p:par>
                              <p:par>
                                <p:cTn id="1785" presetID="1" presetClass="exit" presetSubtype="0" fill="hold" grpId="9" nodeType="withEffect">
                                  <p:stCondLst>
                                    <p:cond delay="0"/>
                                  </p:stCondLst>
                                  <p:childTnLst>
                                    <p:set>
                                      <p:cBhvr>
                                        <p:cTn id="1786" dur="1" fill="hold">
                                          <p:stCondLst>
                                            <p:cond delay="0"/>
                                          </p:stCondLst>
                                        </p:cTn>
                                        <p:tgtEl>
                                          <p:spTgt spid="142"/>
                                        </p:tgtEl>
                                        <p:attrNameLst>
                                          <p:attrName>style.visibility</p:attrName>
                                        </p:attrNameLst>
                                      </p:cBhvr>
                                      <p:to>
                                        <p:strVal val="hidden"/>
                                      </p:to>
                                    </p:set>
                                  </p:childTnLst>
                                </p:cTn>
                              </p:par>
                              <p:par>
                                <p:cTn id="1787" presetID="1" presetClass="exit" presetSubtype="0" fill="hold" grpId="9" nodeType="withEffect">
                                  <p:stCondLst>
                                    <p:cond delay="0"/>
                                  </p:stCondLst>
                                  <p:childTnLst>
                                    <p:set>
                                      <p:cBhvr>
                                        <p:cTn id="1788" dur="1" fill="hold">
                                          <p:stCondLst>
                                            <p:cond delay="0"/>
                                          </p:stCondLst>
                                        </p:cTn>
                                        <p:tgtEl>
                                          <p:spTgt spid="143"/>
                                        </p:tgtEl>
                                        <p:attrNameLst>
                                          <p:attrName>style.visibility</p:attrName>
                                        </p:attrNameLst>
                                      </p:cBhvr>
                                      <p:to>
                                        <p:strVal val="hidden"/>
                                      </p:to>
                                    </p:set>
                                  </p:childTnLst>
                                </p:cTn>
                              </p:par>
                              <p:par>
                                <p:cTn id="1789" presetID="1" presetClass="exit" presetSubtype="0" fill="hold" grpId="9" nodeType="withEffect">
                                  <p:stCondLst>
                                    <p:cond delay="0"/>
                                  </p:stCondLst>
                                  <p:childTnLst>
                                    <p:set>
                                      <p:cBhvr>
                                        <p:cTn id="1790" dur="1" fill="hold">
                                          <p:stCondLst>
                                            <p:cond delay="0"/>
                                          </p:stCondLst>
                                        </p:cTn>
                                        <p:tgtEl>
                                          <p:spTgt spid="144"/>
                                        </p:tgtEl>
                                        <p:attrNameLst>
                                          <p:attrName>style.visibility</p:attrName>
                                        </p:attrNameLst>
                                      </p:cBhvr>
                                      <p:to>
                                        <p:strVal val="hidden"/>
                                      </p:to>
                                    </p:set>
                                  </p:childTnLst>
                                </p:cTn>
                              </p:par>
                              <p:par>
                                <p:cTn id="1791" presetID="1" presetClass="exit" presetSubtype="0" fill="hold" grpId="9" nodeType="withEffect">
                                  <p:stCondLst>
                                    <p:cond delay="0"/>
                                  </p:stCondLst>
                                  <p:childTnLst>
                                    <p:set>
                                      <p:cBhvr>
                                        <p:cTn id="1792" dur="1" fill="hold">
                                          <p:stCondLst>
                                            <p:cond delay="0"/>
                                          </p:stCondLst>
                                        </p:cTn>
                                        <p:tgtEl>
                                          <p:spTgt spid="145"/>
                                        </p:tgtEl>
                                        <p:attrNameLst>
                                          <p:attrName>style.visibility</p:attrName>
                                        </p:attrNameLst>
                                      </p:cBhvr>
                                      <p:to>
                                        <p:strVal val="hidden"/>
                                      </p:to>
                                    </p:set>
                                  </p:childTnLst>
                                </p:cTn>
                              </p:par>
                              <p:par>
                                <p:cTn id="1793" presetID="1" presetClass="exit" presetSubtype="0" fill="hold" grpId="9" nodeType="withEffect">
                                  <p:stCondLst>
                                    <p:cond delay="0"/>
                                  </p:stCondLst>
                                  <p:childTnLst>
                                    <p:set>
                                      <p:cBhvr>
                                        <p:cTn id="1794" dur="1" fill="hold">
                                          <p:stCondLst>
                                            <p:cond delay="0"/>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1795" restart="whenNotActive" fill="hold" evtFilter="cancelBubble" nodeType="interactiveSeq">
                <p:stCondLst>
                  <p:cond evt="onClick" delay="0">
                    <p:tgtEl>
                      <p:spTgt spid="159"/>
                    </p:tgtEl>
                  </p:cond>
                </p:stCondLst>
                <p:endSync evt="end" delay="0">
                  <p:rtn val="all"/>
                </p:endSync>
                <p:childTnLst>
                  <p:par>
                    <p:cTn id="1796" fill="hold">
                      <p:stCondLst>
                        <p:cond delay="0"/>
                      </p:stCondLst>
                      <p:childTnLst>
                        <p:par>
                          <p:cTn id="1797" fill="hold">
                            <p:stCondLst>
                              <p:cond delay="0"/>
                            </p:stCondLst>
                            <p:childTnLst>
                              <p:par>
                                <p:cTn id="1798" presetID="1" presetClass="entr" presetSubtype="0" fill="hold" grpId="0" nodeType="clickEffect">
                                  <p:stCondLst>
                                    <p:cond delay="0"/>
                                  </p:stCondLst>
                                  <p:childTnLst>
                                    <p:set>
                                      <p:cBhvr>
                                        <p:cTn id="1799" dur="1" fill="hold">
                                          <p:stCondLst>
                                            <p:cond delay="0"/>
                                          </p:stCondLst>
                                        </p:cTn>
                                        <p:tgtEl>
                                          <p:spTgt spid="149"/>
                                        </p:tgtEl>
                                        <p:attrNameLst>
                                          <p:attrName>style.visibility</p:attrName>
                                        </p:attrNameLst>
                                      </p:cBhvr>
                                      <p:to>
                                        <p:strVal val="visible"/>
                                      </p:to>
                                    </p:set>
                                  </p:childTnLst>
                                </p:cTn>
                              </p:par>
                              <p:par>
                                <p:cTn id="1800" presetID="1" presetClass="exit" presetSubtype="0" fill="hold" grpId="1" nodeType="withEffect">
                                  <p:stCondLst>
                                    <p:cond delay="0"/>
                                  </p:stCondLst>
                                  <p:childTnLst>
                                    <p:set>
                                      <p:cBhvr>
                                        <p:cTn id="1801" dur="1" fill="hold">
                                          <p:stCondLst>
                                            <p:cond delay="0"/>
                                          </p:stCondLst>
                                        </p:cTn>
                                        <p:tgtEl>
                                          <p:spTgt spid="151"/>
                                        </p:tgtEl>
                                        <p:attrNameLst>
                                          <p:attrName>style.visibility</p:attrName>
                                        </p:attrNameLst>
                                      </p:cBhvr>
                                      <p:to>
                                        <p:strVal val="hidden"/>
                                      </p:to>
                                    </p:set>
                                  </p:childTnLst>
                                </p:cTn>
                              </p:par>
                              <p:par>
                                <p:cTn id="1802" presetID="1" presetClass="exit" presetSubtype="0" fill="hold" grpId="1" nodeType="withEffect">
                                  <p:stCondLst>
                                    <p:cond delay="0"/>
                                  </p:stCondLst>
                                  <p:childTnLst>
                                    <p:set>
                                      <p:cBhvr>
                                        <p:cTn id="1803" dur="1" fill="hold">
                                          <p:stCondLst>
                                            <p:cond delay="0"/>
                                          </p:stCondLst>
                                        </p:cTn>
                                        <p:tgtEl>
                                          <p:spTgt spid="152"/>
                                        </p:tgtEl>
                                        <p:attrNameLst>
                                          <p:attrName>style.visibility</p:attrName>
                                        </p:attrNameLst>
                                      </p:cBhvr>
                                      <p:to>
                                        <p:strVal val="hidden"/>
                                      </p:to>
                                    </p:set>
                                  </p:childTnLst>
                                </p:cTn>
                              </p:par>
                              <p:par>
                                <p:cTn id="1804" presetID="1" presetClass="exit" presetSubtype="0" fill="hold" grpId="1" nodeType="withEffect">
                                  <p:stCondLst>
                                    <p:cond delay="0"/>
                                  </p:stCondLst>
                                  <p:childTnLst>
                                    <p:set>
                                      <p:cBhvr>
                                        <p:cTn id="1805" dur="1" fill="hold">
                                          <p:stCondLst>
                                            <p:cond delay="0"/>
                                          </p:stCondLst>
                                        </p:cTn>
                                        <p:tgtEl>
                                          <p:spTgt spid="153"/>
                                        </p:tgtEl>
                                        <p:attrNameLst>
                                          <p:attrName>style.visibility</p:attrName>
                                        </p:attrNameLst>
                                      </p:cBhvr>
                                      <p:to>
                                        <p:strVal val="hidden"/>
                                      </p:to>
                                    </p:set>
                                  </p:childTnLst>
                                </p:cTn>
                              </p:par>
                              <p:par>
                                <p:cTn id="1806" presetID="1" presetClass="exit" presetSubtype="0" fill="hold" grpId="1" nodeType="withEffect">
                                  <p:stCondLst>
                                    <p:cond delay="0"/>
                                  </p:stCondLst>
                                  <p:childTnLst>
                                    <p:set>
                                      <p:cBhvr>
                                        <p:cTn id="1807" dur="1" fill="hold">
                                          <p:stCondLst>
                                            <p:cond delay="0"/>
                                          </p:stCondLst>
                                        </p:cTn>
                                        <p:tgtEl>
                                          <p:spTgt spid="154"/>
                                        </p:tgtEl>
                                        <p:attrNameLst>
                                          <p:attrName>style.visibility</p:attrName>
                                        </p:attrNameLst>
                                      </p:cBhvr>
                                      <p:to>
                                        <p:strVal val="hidden"/>
                                      </p:to>
                                    </p:set>
                                  </p:childTnLst>
                                </p:cTn>
                              </p:par>
                              <p:par>
                                <p:cTn id="1808" presetID="1" presetClass="exit" presetSubtype="0" fill="hold" grpId="1" nodeType="withEffect">
                                  <p:stCondLst>
                                    <p:cond delay="0"/>
                                  </p:stCondLst>
                                  <p:childTnLst>
                                    <p:set>
                                      <p:cBhvr>
                                        <p:cTn id="1809" dur="1" fill="hold">
                                          <p:stCondLst>
                                            <p:cond delay="0"/>
                                          </p:stCondLst>
                                        </p:cTn>
                                        <p:tgtEl>
                                          <p:spTgt spid="155"/>
                                        </p:tgtEl>
                                        <p:attrNameLst>
                                          <p:attrName>style.visibility</p:attrName>
                                        </p:attrNameLst>
                                      </p:cBhvr>
                                      <p:to>
                                        <p:strVal val="hidden"/>
                                      </p:to>
                                    </p:set>
                                  </p:childTnLst>
                                </p:cTn>
                              </p:par>
                              <p:par>
                                <p:cTn id="1810" presetID="1" presetClass="exit" presetSubtype="0" fill="hold" grpId="1" nodeType="withEffect">
                                  <p:stCondLst>
                                    <p:cond delay="0"/>
                                  </p:stCondLst>
                                  <p:childTnLst>
                                    <p:set>
                                      <p:cBhvr>
                                        <p:cTn id="1811" dur="1" fill="hold">
                                          <p:stCondLst>
                                            <p:cond delay="0"/>
                                          </p:stCondLst>
                                        </p:cTn>
                                        <p:tgtEl>
                                          <p:spTgt spid="156"/>
                                        </p:tgtEl>
                                        <p:attrNameLst>
                                          <p:attrName>style.visibility</p:attrName>
                                        </p:attrNameLst>
                                      </p:cBhvr>
                                      <p:to>
                                        <p:strVal val="hidden"/>
                                      </p:to>
                                    </p:set>
                                  </p:childTnLst>
                                </p:cTn>
                              </p:par>
                              <p:par>
                                <p:cTn id="1812" presetID="1" presetClass="exit" presetSubtype="0" fill="hold" grpId="1" nodeType="withEffect">
                                  <p:stCondLst>
                                    <p:cond delay="0"/>
                                  </p:stCondLst>
                                  <p:childTnLst>
                                    <p:set>
                                      <p:cBhvr>
                                        <p:cTn id="1813" dur="1" fill="hold">
                                          <p:stCondLst>
                                            <p:cond delay="0"/>
                                          </p:stCondLst>
                                        </p:cTn>
                                        <p:tgtEl>
                                          <p:spTgt spid="157"/>
                                        </p:tgtEl>
                                        <p:attrNameLst>
                                          <p:attrName>style.visibility</p:attrName>
                                        </p:attrNameLst>
                                      </p:cBhvr>
                                      <p:to>
                                        <p:strVal val="hidden"/>
                                      </p:to>
                                    </p:set>
                                  </p:childTnLst>
                                </p:cTn>
                              </p:par>
                              <p:par>
                                <p:cTn id="1814" presetID="1" presetClass="exit" presetSubtype="0" fill="hold" grpId="1" nodeType="withEffect">
                                  <p:stCondLst>
                                    <p:cond delay="0"/>
                                  </p:stCondLst>
                                  <p:childTnLst>
                                    <p:set>
                                      <p:cBhvr>
                                        <p:cTn id="1815" dur="1" fill="hold">
                                          <p:stCondLst>
                                            <p:cond delay="0"/>
                                          </p:stCondLst>
                                        </p:cTn>
                                        <p:tgtEl>
                                          <p:spTgt spid="158"/>
                                        </p:tgtEl>
                                        <p:attrNameLst>
                                          <p:attrName>style.visibility</p:attrName>
                                        </p:attrNameLst>
                                      </p:cBhvr>
                                      <p:to>
                                        <p:strVal val="hidden"/>
                                      </p:to>
                                    </p:set>
                                  </p:childTnLst>
                                </p:cTn>
                              </p:par>
                              <p:par>
                                <p:cTn id="1816" presetID="1" presetClass="exit" presetSubtype="0" fill="hold" grpId="1" nodeType="withEffect">
                                  <p:stCondLst>
                                    <p:cond delay="0"/>
                                  </p:stCondLst>
                                  <p:childTnLst>
                                    <p:set>
                                      <p:cBhvr>
                                        <p:cTn id="1817" dur="1" fill="hold">
                                          <p:stCondLst>
                                            <p:cond delay="0"/>
                                          </p:stCondLst>
                                        </p:cTn>
                                        <p:tgtEl>
                                          <p:spTgt spid="150"/>
                                        </p:tgtEl>
                                        <p:attrNameLst>
                                          <p:attrName>style.visibility</p:attrName>
                                        </p:attrNameLst>
                                      </p:cBhvr>
                                      <p:to>
                                        <p:strVal val="hidden"/>
                                      </p:to>
                                    </p:set>
                                  </p:childTnLst>
                                </p:cTn>
                              </p:par>
                            </p:childTnLst>
                          </p:cTn>
                        </p:par>
                      </p:childTnLst>
                    </p:cTn>
                  </p:par>
                  <p:par>
                    <p:cTn id="1818" fill="hold">
                      <p:stCondLst>
                        <p:cond delay="indefinite"/>
                      </p:stCondLst>
                      <p:childTnLst>
                        <p:par>
                          <p:cTn id="1819" fill="hold">
                            <p:stCondLst>
                              <p:cond delay="0"/>
                            </p:stCondLst>
                            <p:childTnLst>
                              <p:par>
                                <p:cTn id="1820" presetID="1" presetClass="entr" presetSubtype="0" fill="hold" grpId="0" nodeType="clickEffect">
                                  <p:stCondLst>
                                    <p:cond delay="0"/>
                                  </p:stCondLst>
                                  <p:childTnLst>
                                    <p:set>
                                      <p:cBhvr>
                                        <p:cTn id="1821" dur="1" fill="hold">
                                          <p:stCondLst>
                                            <p:cond delay="0"/>
                                          </p:stCondLst>
                                        </p:cTn>
                                        <p:tgtEl>
                                          <p:spTgt spid="150"/>
                                        </p:tgtEl>
                                        <p:attrNameLst>
                                          <p:attrName>style.visibility</p:attrName>
                                        </p:attrNameLst>
                                      </p:cBhvr>
                                      <p:to>
                                        <p:strVal val="visible"/>
                                      </p:to>
                                    </p:set>
                                  </p:childTnLst>
                                </p:cTn>
                              </p:par>
                              <p:par>
                                <p:cTn id="1822" presetID="1" presetClass="exit" presetSubtype="0" fill="hold" grpId="1" nodeType="withEffect">
                                  <p:stCondLst>
                                    <p:cond delay="0"/>
                                  </p:stCondLst>
                                  <p:childTnLst>
                                    <p:set>
                                      <p:cBhvr>
                                        <p:cTn id="1823" dur="1" fill="hold">
                                          <p:stCondLst>
                                            <p:cond delay="0"/>
                                          </p:stCondLst>
                                        </p:cTn>
                                        <p:tgtEl>
                                          <p:spTgt spid="149"/>
                                        </p:tgtEl>
                                        <p:attrNameLst>
                                          <p:attrName>style.visibility</p:attrName>
                                        </p:attrNameLst>
                                      </p:cBhvr>
                                      <p:to>
                                        <p:strVal val="hidden"/>
                                      </p:to>
                                    </p:set>
                                  </p:childTnLst>
                                </p:cTn>
                              </p:par>
                              <p:par>
                                <p:cTn id="1824" presetID="1" presetClass="exit" presetSubtype="0" fill="hold" grpId="2" nodeType="withEffect">
                                  <p:stCondLst>
                                    <p:cond delay="0"/>
                                  </p:stCondLst>
                                  <p:childTnLst>
                                    <p:set>
                                      <p:cBhvr>
                                        <p:cTn id="1825" dur="1" fill="hold">
                                          <p:stCondLst>
                                            <p:cond delay="0"/>
                                          </p:stCondLst>
                                        </p:cTn>
                                        <p:tgtEl>
                                          <p:spTgt spid="151"/>
                                        </p:tgtEl>
                                        <p:attrNameLst>
                                          <p:attrName>style.visibility</p:attrName>
                                        </p:attrNameLst>
                                      </p:cBhvr>
                                      <p:to>
                                        <p:strVal val="hidden"/>
                                      </p:to>
                                    </p:set>
                                  </p:childTnLst>
                                </p:cTn>
                              </p:par>
                              <p:par>
                                <p:cTn id="1826" presetID="1" presetClass="exit" presetSubtype="0" fill="hold" grpId="2" nodeType="withEffect">
                                  <p:stCondLst>
                                    <p:cond delay="0"/>
                                  </p:stCondLst>
                                  <p:childTnLst>
                                    <p:set>
                                      <p:cBhvr>
                                        <p:cTn id="1827" dur="1" fill="hold">
                                          <p:stCondLst>
                                            <p:cond delay="0"/>
                                          </p:stCondLst>
                                        </p:cTn>
                                        <p:tgtEl>
                                          <p:spTgt spid="152"/>
                                        </p:tgtEl>
                                        <p:attrNameLst>
                                          <p:attrName>style.visibility</p:attrName>
                                        </p:attrNameLst>
                                      </p:cBhvr>
                                      <p:to>
                                        <p:strVal val="hidden"/>
                                      </p:to>
                                    </p:set>
                                  </p:childTnLst>
                                </p:cTn>
                              </p:par>
                              <p:par>
                                <p:cTn id="1828" presetID="1" presetClass="exit" presetSubtype="0" fill="hold" grpId="2" nodeType="withEffect">
                                  <p:stCondLst>
                                    <p:cond delay="0"/>
                                  </p:stCondLst>
                                  <p:childTnLst>
                                    <p:set>
                                      <p:cBhvr>
                                        <p:cTn id="1829" dur="1" fill="hold">
                                          <p:stCondLst>
                                            <p:cond delay="0"/>
                                          </p:stCondLst>
                                        </p:cTn>
                                        <p:tgtEl>
                                          <p:spTgt spid="153"/>
                                        </p:tgtEl>
                                        <p:attrNameLst>
                                          <p:attrName>style.visibility</p:attrName>
                                        </p:attrNameLst>
                                      </p:cBhvr>
                                      <p:to>
                                        <p:strVal val="hidden"/>
                                      </p:to>
                                    </p:set>
                                  </p:childTnLst>
                                </p:cTn>
                              </p:par>
                              <p:par>
                                <p:cTn id="1830" presetID="1" presetClass="exit" presetSubtype="0" fill="hold" grpId="2" nodeType="withEffect">
                                  <p:stCondLst>
                                    <p:cond delay="0"/>
                                  </p:stCondLst>
                                  <p:childTnLst>
                                    <p:set>
                                      <p:cBhvr>
                                        <p:cTn id="1831" dur="1" fill="hold">
                                          <p:stCondLst>
                                            <p:cond delay="0"/>
                                          </p:stCondLst>
                                        </p:cTn>
                                        <p:tgtEl>
                                          <p:spTgt spid="154"/>
                                        </p:tgtEl>
                                        <p:attrNameLst>
                                          <p:attrName>style.visibility</p:attrName>
                                        </p:attrNameLst>
                                      </p:cBhvr>
                                      <p:to>
                                        <p:strVal val="hidden"/>
                                      </p:to>
                                    </p:set>
                                  </p:childTnLst>
                                </p:cTn>
                              </p:par>
                              <p:par>
                                <p:cTn id="1832" presetID="1" presetClass="exit" presetSubtype="0" fill="hold" grpId="2" nodeType="withEffect">
                                  <p:stCondLst>
                                    <p:cond delay="0"/>
                                  </p:stCondLst>
                                  <p:childTnLst>
                                    <p:set>
                                      <p:cBhvr>
                                        <p:cTn id="1833" dur="1" fill="hold">
                                          <p:stCondLst>
                                            <p:cond delay="0"/>
                                          </p:stCondLst>
                                        </p:cTn>
                                        <p:tgtEl>
                                          <p:spTgt spid="155"/>
                                        </p:tgtEl>
                                        <p:attrNameLst>
                                          <p:attrName>style.visibility</p:attrName>
                                        </p:attrNameLst>
                                      </p:cBhvr>
                                      <p:to>
                                        <p:strVal val="hidden"/>
                                      </p:to>
                                    </p:set>
                                  </p:childTnLst>
                                </p:cTn>
                              </p:par>
                              <p:par>
                                <p:cTn id="1834" presetID="1" presetClass="exit" presetSubtype="0" fill="hold" grpId="2" nodeType="withEffect">
                                  <p:stCondLst>
                                    <p:cond delay="0"/>
                                  </p:stCondLst>
                                  <p:childTnLst>
                                    <p:set>
                                      <p:cBhvr>
                                        <p:cTn id="1835" dur="1" fill="hold">
                                          <p:stCondLst>
                                            <p:cond delay="0"/>
                                          </p:stCondLst>
                                        </p:cTn>
                                        <p:tgtEl>
                                          <p:spTgt spid="156"/>
                                        </p:tgtEl>
                                        <p:attrNameLst>
                                          <p:attrName>style.visibility</p:attrName>
                                        </p:attrNameLst>
                                      </p:cBhvr>
                                      <p:to>
                                        <p:strVal val="hidden"/>
                                      </p:to>
                                    </p:set>
                                  </p:childTnLst>
                                </p:cTn>
                              </p:par>
                              <p:par>
                                <p:cTn id="1836" presetID="1" presetClass="exit" presetSubtype="0" fill="hold" grpId="2" nodeType="withEffect">
                                  <p:stCondLst>
                                    <p:cond delay="0"/>
                                  </p:stCondLst>
                                  <p:childTnLst>
                                    <p:set>
                                      <p:cBhvr>
                                        <p:cTn id="1837" dur="1" fill="hold">
                                          <p:stCondLst>
                                            <p:cond delay="0"/>
                                          </p:stCondLst>
                                        </p:cTn>
                                        <p:tgtEl>
                                          <p:spTgt spid="157"/>
                                        </p:tgtEl>
                                        <p:attrNameLst>
                                          <p:attrName>style.visibility</p:attrName>
                                        </p:attrNameLst>
                                      </p:cBhvr>
                                      <p:to>
                                        <p:strVal val="hidden"/>
                                      </p:to>
                                    </p:set>
                                  </p:childTnLst>
                                </p:cTn>
                              </p:par>
                              <p:par>
                                <p:cTn id="1838" presetID="1" presetClass="exit" presetSubtype="0" fill="hold" grpId="2" nodeType="withEffect">
                                  <p:stCondLst>
                                    <p:cond delay="0"/>
                                  </p:stCondLst>
                                  <p:childTnLst>
                                    <p:set>
                                      <p:cBhvr>
                                        <p:cTn id="1839" dur="1" fill="hold">
                                          <p:stCondLst>
                                            <p:cond delay="0"/>
                                          </p:stCondLst>
                                        </p:cTn>
                                        <p:tgtEl>
                                          <p:spTgt spid="158"/>
                                        </p:tgtEl>
                                        <p:attrNameLst>
                                          <p:attrName>style.visibility</p:attrName>
                                        </p:attrNameLst>
                                      </p:cBhvr>
                                      <p:to>
                                        <p:strVal val="hidden"/>
                                      </p:to>
                                    </p:set>
                                  </p:childTnLst>
                                </p:cTn>
                              </p:par>
                            </p:childTnLst>
                          </p:cTn>
                        </p:par>
                      </p:childTnLst>
                    </p:cTn>
                  </p:par>
                  <p:par>
                    <p:cTn id="1840" fill="hold">
                      <p:stCondLst>
                        <p:cond delay="indefinite"/>
                      </p:stCondLst>
                      <p:childTnLst>
                        <p:par>
                          <p:cTn id="1841" fill="hold">
                            <p:stCondLst>
                              <p:cond delay="0"/>
                            </p:stCondLst>
                            <p:childTnLst>
                              <p:par>
                                <p:cTn id="1842" presetID="1" presetClass="entr" presetSubtype="0" fill="hold" grpId="0" nodeType="clickEffect">
                                  <p:stCondLst>
                                    <p:cond delay="0"/>
                                  </p:stCondLst>
                                  <p:childTnLst>
                                    <p:set>
                                      <p:cBhvr>
                                        <p:cTn id="1843" dur="1" fill="hold">
                                          <p:stCondLst>
                                            <p:cond delay="0"/>
                                          </p:stCondLst>
                                        </p:cTn>
                                        <p:tgtEl>
                                          <p:spTgt spid="151"/>
                                        </p:tgtEl>
                                        <p:attrNameLst>
                                          <p:attrName>style.visibility</p:attrName>
                                        </p:attrNameLst>
                                      </p:cBhvr>
                                      <p:to>
                                        <p:strVal val="visible"/>
                                      </p:to>
                                    </p:set>
                                  </p:childTnLst>
                                </p:cTn>
                              </p:par>
                              <p:par>
                                <p:cTn id="1844" presetID="1" presetClass="exit" presetSubtype="0" fill="hold" grpId="2" nodeType="withEffect">
                                  <p:stCondLst>
                                    <p:cond delay="0"/>
                                  </p:stCondLst>
                                  <p:childTnLst>
                                    <p:set>
                                      <p:cBhvr>
                                        <p:cTn id="1845" dur="1" fill="hold">
                                          <p:stCondLst>
                                            <p:cond delay="0"/>
                                          </p:stCondLst>
                                        </p:cTn>
                                        <p:tgtEl>
                                          <p:spTgt spid="149"/>
                                        </p:tgtEl>
                                        <p:attrNameLst>
                                          <p:attrName>style.visibility</p:attrName>
                                        </p:attrNameLst>
                                      </p:cBhvr>
                                      <p:to>
                                        <p:strVal val="hidden"/>
                                      </p:to>
                                    </p:set>
                                  </p:childTnLst>
                                </p:cTn>
                              </p:par>
                              <p:par>
                                <p:cTn id="1846" presetID="1" presetClass="exit" presetSubtype="0" fill="hold" grpId="2" nodeType="withEffect">
                                  <p:stCondLst>
                                    <p:cond delay="0"/>
                                  </p:stCondLst>
                                  <p:childTnLst>
                                    <p:set>
                                      <p:cBhvr>
                                        <p:cTn id="1847" dur="1" fill="hold">
                                          <p:stCondLst>
                                            <p:cond delay="0"/>
                                          </p:stCondLst>
                                        </p:cTn>
                                        <p:tgtEl>
                                          <p:spTgt spid="150"/>
                                        </p:tgtEl>
                                        <p:attrNameLst>
                                          <p:attrName>style.visibility</p:attrName>
                                        </p:attrNameLst>
                                      </p:cBhvr>
                                      <p:to>
                                        <p:strVal val="hidden"/>
                                      </p:to>
                                    </p:set>
                                  </p:childTnLst>
                                </p:cTn>
                              </p:par>
                              <p:par>
                                <p:cTn id="1848" presetID="1" presetClass="exit" presetSubtype="0" fill="hold" grpId="3" nodeType="withEffect">
                                  <p:stCondLst>
                                    <p:cond delay="0"/>
                                  </p:stCondLst>
                                  <p:childTnLst>
                                    <p:set>
                                      <p:cBhvr>
                                        <p:cTn id="1849" dur="1" fill="hold">
                                          <p:stCondLst>
                                            <p:cond delay="0"/>
                                          </p:stCondLst>
                                        </p:cTn>
                                        <p:tgtEl>
                                          <p:spTgt spid="152"/>
                                        </p:tgtEl>
                                        <p:attrNameLst>
                                          <p:attrName>style.visibility</p:attrName>
                                        </p:attrNameLst>
                                      </p:cBhvr>
                                      <p:to>
                                        <p:strVal val="hidden"/>
                                      </p:to>
                                    </p:set>
                                  </p:childTnLst>
                                </p:cTn>
                              </p:par>
                              <p:par>
                                <p:cTn id="1850" presetID="1" presetClass="exit" presetSubtype="0" fill="hold" grpId="3" nodeType="withEffect">
                                  <p:stCondLst>
                                    <p:cond delay="0"/>
                                  </p:stCondLst>
                                  <p:childTnLst>
                                    <p:set>
                                      <p:cBhvr>
                                        <p:cTn id="1851" dur="1" fill="hold">
                                          <p:stCondLst>
                                            <p:cond delay="0"/>
                                          </p:stCondLst>
                                        </p:cTn>
                                        <p:tgtEl>
                                          <p:spTgt spid="153"/>
                                        </p:tgtEl>
                                        <p:attrNameLst>
                                          <p:attrName>style.visibility</p:attrName>
                                        </p:attrNameLst>
                                      </p:cBhvr>
                                      <p:to>
                                        <p:strVal val="hidden"/>
                                      </p:to>
                                    </p:set>
                                  </p:childTnLst>
                                </p:cTn>
                              </p:par>
                              <p:par>
                                <p:cTn id="1852" presetID="1" presetClass="exit" presetSubtype="0" fill="hold" grpId="3" nodeType="withEffect">
                                  <p:stCondLst>
                                    <p:cond delay="0"/>
                                  </p:stCondLst>
                                  <p:childTnLst>
                                    <p:set>
                                      <p:cBhvr>
                                        <p:cTn id="1853" dur="1" fill="hold">
                                          <p:stCondLst>
                                            <p:cond delay="0"/>
                                          </p:stCondLst>
                                        </p:cTn>
                                        <p:tgtEl>
                                          <p:spTgt spid="154"/>
                                        </p:tgtEl>
                                        <p:attrNameLst>
                                          <p:attrName>style.visibility</p:attrName>
                                        </p:attrNameLst>
                                      </p:cBhvr>
                                      <p:to>
                                        <p:strVal val="hidden"/>
                                      </p:to>
                                    </p:set>
                                  </p:childTnLst>
                                </p:cTn>
                              </p:par>
                              <p:par>
                                <p:cTn id="1854" presetID="1" presetClass="exit" presetSubtype="0" fill="hold" grpId="3" nodeType="withEffect">
                                  <p:stCondLst>
                                    <p:cond delay="0"/>
                                  </p:stCondLst>
                                  <p:childTnLst>
                                    <p:set>
                                      <p:cBhvr>
                                        <p:cTn id="1855" dur="1" fill="hold">
                                          <p:stCondLst>
                                            <p:cond delay="0"/>
                                          </p:stCondLst>
                                        </p:cTn>
                                        <p:tgtEl>
                                          <p:spTgt spid="155"/>
                                        </p:tgtEl>
                                        <p:attrNameLst>
                                          <p:attrName>style.visibility</p:attrName>
                                        </p:attrNameLst>
                                      </p:cBhvr>
                                      <p:to>
                                        <p:strVal val="hidden"/>
                                      </p:to>
                                    </p:set>
                                  </p:childTnLst>
                                </p:cTn>
                              </p:par>
                              <p:par>
                                <p:cTn id="1856" presetID="1" presetClass="exit" presetSubtype="0" fill="hold" grpId="3" nodeType="withEffect">
                                  <p:stCondLst>
                                    <p:cond delay="0"/>
                                  </p:stCondLst>
                                  <p:childTnLst>
                                    <p:set>
                                      <p:cBhvr>
                                        <p:cTn id="1857" dur="1" fill="hold">
                                          <p:stCondLst>
                                            <p:cond delay="0"/>
                                          </p:stCondLst>
                                        </p:cTn>
                                        <p:tgtEl>
                                          <p:spTgt spid="156"/>
                                        </p:tgtEl>
                                        <p:attrNameLst>
                                          <p:attrName>style.visibility</p:attrName>
                                        </p:attrNameLst>
                                      </p:cBhvr>
                                      <p:to>
                                        <p:strVal val="hidden"/>
                                      </p:to>
                                    </p:set>
                                  </p:childTnLst>
                                </p:cTn>
                              </p:par>
                              <p:par>
                                <p:cTn id="1858" presetID="1" presetClass="exit" presetSubtype="0" fill="hold" grpId="3" nodeType="withEffect">
                                  <p:stCondLst>
                                    <p:cond delay="0"/>
                                  </p:stCondLst>
                                  <p:childTnLst>
                                    <p:set>
                                      <p:cBhvr>
                                        <p:cTn id="1859" dur="1" fill="hold">
                                          <p:stCondLst>
                                            <p:cond delay="0"/>
                                          </p:stCondLst>
                                        </p:cTn>
                                        <p:tgtEl>
                                          <p:spTgt spid="157"/>
                                        </p:tgtEl>
                                        <p:attrNameLst>
                                          <p:attrName>style.visibility</p:attrName>
                                        </p:attrNameLst>
                                      </p:cBhvr>
                                      <p:to>
                                        <p:strVal val="hidden"/>
                                      </p:to>
                                    </p:set>
                                  </p:childTnLst>
                                </p:cTn>
                              </p:par>
                              <p:par>
                                <p:cTn id="1860" presetID="1" presetClass="exit" presetSubtype="0" fill="hold" grpId="3" nodeType="withEffect">
                                  <p:stCondLst>
                                    <p:cond delay="0"/>
                                  </p:stCondLst>
                                  <p:childTnLst>
                                    <p:set>
                                      <p:cBhvr>
                                        <p:cTn id="1861" dur="1" fill="hold">
                                          <p:stCondLst>
                                            <p:cond delay="0"/>
                                          </p:stCondLst>
                                        </p:cTn>
                                        <p:tgtEl>
                                          <p:spTgt spid="158"/>
                                        </p:tgtEl>
                                        <p:attrNameLst>
                                          <p:attrName>style.visibility</p:attrName>
                                        </p:attrNameLst>
                                      </p:cBhvr>
                                      <p:to>
                                        <p:strVal val="hidden"/>
                                      </p:to>
                                    </p:set>
                                  </p:childTnLst>
                                </p:cTn>
                              </p:par>
                            </p:childTnLst>
                          </p:cTn>
                        </p:par>
                      </p:childTnLst>
                    </p:cTn>
                  </p:par>
                  <p:par>
                    <p:cTn id="1862" fill="hold">
                      <p:stCondLst>
                        <p:cond delay="indefinite"/>
                      </p:stCondLst>
                      <p:childTnLst>
                        <p:par>
                          <p:cTn id="1863" fill="hold">
                            <p:stCondLst>
                              <p:cond delay="0"/>
                            </p:stCondLst>
                            <p:childTnLst>
                              <p:par>
                                <p:cTn id="1864" presetID="1" presetClass="entr" presetSubtype="0" fill="hold" grpId="0" nodeType="clickEffect">
                                  <p:stCondLst>
                                    <p:cond delay="0"/>
                                  </p:stCondLst>
                                  <p:childTnLst>
                                    <p:set>
                                      <p:cBhvr>
                                        <p:cTn id="1865" dur="1" fill="hold">
                                          <p:stCondLst>
                                            <p:cond delay="0"/>
                                          </p:stCondLst>
                                        </p:cTn>
                                        <p:tgtEl>
                                          <p:spTgt spid="152"/>
                                        </p:tgtEl>
                                        <p:attrNameLst>
                                          <p:attrName>style.visibility</p:attrName>
                                        </p:attrNameLst>
                                      </p:cBhvr>
                                      <p:to>
                                        <p:strVal val="visible"/>
                                      </p:to>
                                    </p:set>
                                  </p:childTnLst>
                                </p:cTn>
                              </p:par>
                              <p:par>
                                <p:cTn id="1866" presetID="1" presetClass="exit" presetSubtype="0" fill="hold" grpId="3" nodeType="withEffect">
                                  <p:stCondLst>
                                    <p:cond delay="0"/>
                                  </p:stCondLst>
                                  <p:childTnLst>
                                    <p:set>
                                      <p:cBhvr>
                                        <p:cTn id="1867" dur="1" fill="hold">
                                          <p:stCondLst>
                                            <p:cond delay="0"/>
                                          </p:stCondLst>
                                        </p:cTn>
                                        <p:tgtEl>
                                          <p:spTgt spid="149"/>
                                        </p:tgtEl>
                                        <p:attrNameLst>
                                          <p:attrName>style.visibility</p:attrName>
                                        </p:attrNameLst>
                                      </p:cBhvr>
                                      <p:to>
                                        <p:strVal val="hidden"/>
                                      </p:to>
                                    </p:set>
                                  </p:childTnLst>
                                </p:cTn>
                              </p:par>
                              <p:par>
                                <p:cTn id="1868" presetID="1" presetClass="exit" presetSubtype="0" fill="hold" grpId="3" nodeType="withEffect">
                                  <p:stCondLst>
                                    <p:cond delay="0"/>
                                  </p:stCondLst>
                                  <p:childTnLst>
                                    <p:set>
                                      <p:cBhvr>
                                        <p:cTn id="1869" dur="1" fill="hold">
                                          <p:stCondLst>
                                            <p:cond delay="0"/>
                                          </p:stCondLst>
                                        </p:cTn>
                                        <p:tgtEl>
                                          <p:spTgt spid="150"/>
                                        </p:tgtEl>
                                        <p:attrNameLst>
                                          <p:attrName>style.visibility</p:attrName>
                                        </p:attrNameLst>
                                      </p:cBhvr>
                                      <p:to>
                                        <p:strVal val="hidden"/>
                                      </p:to>
                                    </p:set>
                                  </p:childTnLst>
                                </p:cTn>
                              </p:par>
                              <p:par>
                                <p:cTn id="1870" presetID="1" presetClass="exit" presetSubtype="0" fill="hold" grpId="3" nodeType="withEffect">
                                  <p:stCondLst>
                                    <p:cond delay="0"/>
                                  </p:stCondLst>
                                  <p:childTnLst>
                                    <p:set>
                                      <p:cBhvr>
                                        <p:cTn id="1871" dur="1" fill="hold">
                                          <p:stCondLst>
                                            <p:cond delay="0"/>
                                          </p:stCondLst>
                                        </p:cTn>
                                        <p:tgtEl>
                                          <p:spTgt spid="151"/>
                                        </p:tgtEl>
                                        <p:attrNameLst>
                                          <p:attrName>style.visibility</p:attrName>
                                        </p:attrNameLst>
                                      </p:cBhvr>
                                      <p:to>
                                        <p:strVal val="hidden"/>
                                      </p:to>
                                    </p:set>
                                  </p:childTnLst>
                                </p:cTn>
                              </p:par>
                              <p:par>
                                <p:cTn id="1872" presetID="1" presetClass="exit" presetSubtype="0" fill="hold" grpId="4" nodeType="withEffect">
                                  <p:stCondLst>
                                    <p:cond delay="0"/>
                                  </p:stCondLst>
                                  <p:childTnLst>
                                    <p:set>
                                      <p:cBhvr>
                                        <p:cTn id="1873" dur="1" fill="hold">
                                          <p:stCondLst>
                                            <p:cond delay="0"/>
                                          </p:stCondLst>
                                        </p:cTn>
                                        <p:tgtEl>
                                          <p:spTgt spid="153"/>
                                        </p:tgtEl>
                                        <p:attrNameLst>
                                          <p:attrName>style.visibility</p:attrName>
                                        </p:attrNameLst>
                                      </p:cBhvr>
                                      <p:to>
                                        <p:strVal val="hidden"/>
                                      </p:to>
                                    </p:set>
                                  </p:childTnLst>
                                </p:cTn>
                              </p:par>
                              <p:par>
                                <p:cTn id="1874" presetID="1" presetClass="exit" presetSubtype="0" fill="hold" grpId="4" nodeType="withEffect">
                                  <p:stCondLst>
                                    <p:cond delay="0"/>
                                  </p:stCondLst>
                                  <p:childTnLst>
                                    <p:set>
                                      <p:cBhvr>
                                        <p:cTn id="1875" dur="1" fill="hold">
                                          <p:stCondLst>
                                            <p:cond delay="0"/>
                                          </p:stCondLst>
                                        </p:cTn>
                                        <p:tgtEl>
                                          <p:spTgt spid="154"/>
                                        </p:tgtEl>
                                        <p:attrNameLst>
                                          <p:attrName>style.visibility</p:attrName>
                                        </p:attrNameLst>
                                      </p:cBhvr>
                                      <p:to>
                                        <p:strVal val="hidden"/>
                                      </p:to>
                                    </p:set>
                                  </p:childTnLst>
                                </p:cTn>
                              </p:par>
                              <p:par>
                                <p:cTn id="1876" presetID="1" presetClass="exit" presetSubtype="0" fill="hold" grpId="4" nodeType="withEffect">
                                  <p:stCondLst>
                                    <p:cond delay="0"/>
                                  </p:stCondLst>
                                  <p:childTnLst>
                                    <p:set>
                                      <p:cBhvr>
                                        <p:cTn id="1877" dur="1" fill="hold">
                                          <p:stCondLst>
                                            <p:cond delay="0"/>
                                          </p:stCondLst>
                                        </p:cTn>
                                        <p:tgtEl>
                                          <p:spTgt spid="155"/>
                                        </p:tgtEl>
                                        <p:attrNameLst>
                                          <p:attrName>style.visibility</p:attrName>
                                        </p:attrNameLst>
                                      </p:cBhvr>
                                      <p:to>
                                        <p:strVal val="hidden"/>
                                      </p:to>
                                    </p:set>
                                  </p:childTnLst>
                                </p:cTn>
                              </p:par>
                              <p:par>
                                <p:cTn id="1878" presetID="1" presetClass="exit" presetSubtype="0" fill="hold" grpId="4" nodeType="withEffect">
                                  <p:stCondLst>
                                    <p:cond delay="0"/>
                                  </p:stCondLst>
                                  <p:childTnLst>
                                    <p:set>
                                      <p:cBhvr>
                                        <p:cTn id="1879" dur="1" fill="hold">
                                          <p:stCondLst>
                                            <p:cond delay="0"/>
                                          </p:stCondLst>
                                        </p:cTn>
                                        <p:tgtEl>
                                          <p:spTgt spid="156"/>
                                        </p:tgtEl>
                                        <p:attrNameLst>
                                          <p:attrName>style.visibility</p:attrName>
                                        </p:attrNameLst>
                                      </p:cBhvr>
                                      <p:to>
                                        <p:strVal val="hidden"/>
                                      </p:to>
                                    </p:set>
                                  </p:childTnLst>
                                </p:cTn>
                              </p:par>
                              <p:par>
                                <p:cTn id="1880" presetID="1" presetClass="exit" presetSubtype="0" fill="hold" grpId="4" nodeType="withEffect">
                                  <p:stCondLst>
                                    <p:cond delay="0"/>
                                  </p:stCondLst>
                                  <p:childTnLst>
                                    <p:set>
                                      <p:cBhvr>
                                        <p:cTn id="1881" dur="1" fill="hold">
                                          <p:stCondLst>
                                            <p:cond delay="0"/>
                                          </p:stCondLst>
                                        </p:cTn>
                                        <p:tgtEl>
                                          <p:spTgt spid="157"/>
                                        </p:tgtEl>
                                        <p:attrNameLst>
                                          <p:attrName>style.visibility</p:attrName>
                                        </p:attrNameLst>
                                      </p:cBhvr>
                                      <p:to>
                                        <p:strVal val="hidden"/>
                                      </p:to>
                                    </p:set>
                                  </p:childTnLst>
                                </p:cTn>
                              </p:par>
                              <p:par>
                                <p:cTn id="1882" presetID="1" presetClass="exit" presetSubtype="0" fill="hold" grpId="4" nodeType="withEffect">
                                  <p:stCondLst>
                                    <p:cond delay="0"/>
                                  </p:stCondLst>
                                  <p:childTnLst>
                                    <p:set>
                                      <p:cBhvr>
                                        <p:cTn id="1883" dur="1" fill="hold">
                                          <p:stCondLst>
                                            <p:cond delay="0"/>
                                          </p:stCondLst>
                                        </p:cTn>
                                        <p:tgtEl>
                                          <p:spTgt spid="158"/>
                                        </p:tgtEl>
                                        <p:attrNameLst>
                                          <p:attrName>style.visibility</p:attrName>
                                        </p:attrNameLst>
                                      </p:cBhvr>
                                      <p:to>
                                        <p:strVal val="hidden"/>
                                      </p:to>
                                    </p:set>
                                  </p:childTnLst>
                                </p:cTn>
                              </p:par>
                            </p:childTnLst>
                          </p:cTn>
                        </p:par>
                      </p:childTnLst>
                    </p:cTn>
                  </p:par>
                  <p:par>
                    <p:cTn id="1884" fill="hold">
                      <p:stCondLst>
                        <p:cond delay="indefinite"/>
                      </p:stCondLst>
                      <p:childTnLst>
                        <p:par>
                          <p:cTn id="1885" fill="hold">
                            <p:stCondLst>
                              <p:cond delay="0"/>
                            </p:stCondLst>
                            <p:childTnLst>
                              <p:par>
                                <p:cTn id="1886" presetID="1" presetClass="entr" presetSubtype="0" fill="hold" grpId="0" nodeType="clickEffect">
                                  <p:stCondLst>
                                    <p:cond delay="0"/>
                                  </p:stCondLst>
                                  <p:childTnLst>
                                    <p:set>
                                      <p:cBhvr>
                                        <p:cTn id="1887" dur="1" fill="hold">
                                          <p:stCondLst>
                                            <p:cond delay="0"/>
                                          </p:stCondLst>
                                        </p:cTn>
                                        <p:tgtEl>
                                          <p:spTgt spid="153"/>
                                        </p:tgtEl>
                                        <p:attrNameLst>
                                          <p:attrName>style.visibility</p:attrName>
                                        </p:attrNameLst>
                                      </p:cBhvr>
                                      <p:to>
                                        <p:strVal val="visible"/>
                                      </p:to>
                                    </p:set>
                                  </p:childTnLst>
                                </p:cTn>
                              </p:par>
                              <p:par>
                                <p:cTn id="1888" presetID="1" presetClass="exit" presetSubtype="0" fill="hold" grpId="4" nodeType="withEffect">
                                  <p:stCondLst>
                                    <p:cond delay="0"/>
                                  </p:stCondLst>
                                  <p:childTnLst>
                                    <p:set>
                                      <p:cBhvr>
                                        <p:cTn id="1889" dur="1" fill="hold">
                                          <p:stCondLst>
                                            <p:cond delay="0"/>
                                          </p:stCondLst>
                                        </p:cTn>
                                        <p:tgtEl>
                                          <p:spTgt spid="149"/>
                                        </p:tgtEl>
                                        <p:attrNameLst>
                                          <p:attrName>style.visibility</p:attrName>
                                        </p:attrNameLst>
                                      </p:cBhvr>
                                      <p:to>
                                        <p:strVal val="hidden"/>
                                      </p:to>
                                    </p:set>
                                  </p:childTnLst>
                                </p:cTn>
                              </p:par>
                              <p:par>
                                <p:cTn id="1890" presetID="1" presetClass="exit" presetSubtype="0" fill="hold" grpId="4" nodeType="withEffect">
                                  <p:stCondLst>
                                    <p:cond delay="0"/>
                                  </p:stCondLst>
                                  <p:childTnLst>
                                    <p:set>
                                      <p:cBhvr>
                                        <p:cTn id="1891" dur="1" fill="hold">
                                          <p:stCondLst>
                                            <p:cond delay="0"/>
                                          </p:stCondLst>
                                        </p:cTn>
                                        <p:tgtEl>
                                          <p:spTgt spid="150"/>
                                        </p:tgtEl>
                                        <p:attrNameLst>
                                          <p:attrName>style.visibility</p:attrName>
                                        </p:attrNameLst>
                                      </p:cBhvr>
                                      <p:to>
                                        <p:strVal val="hidden"/>
                                      </p:to>
                                    </p:set>
                                  </p:childTnLst>
                                </p:cTn>
                              </p:par>
                              <p:par>
                                <p:cTn id="1892" presetID="1" presetClass="exit" presetSubtype="0" fill="hold" grpId="4" nodeType="withEffect">
                                  <p:stCondLst>
                                    <p:cond delay="0"/>
                                  </p:stCondLst>
                                  <p:childTnLst>
                                    <p:set>
                                      <p:cBhvr>
                                        <p:cTn id="1893" dur="1" fill="hold">
                                          <p:stCondLst>
                                            <p:cond delay="0"/>
                                          </p:stCondLst>
                                        </p:cTn>
                                        <p:tgtEl>
                                          <p:spTgt spid="151"/>
                                        </p:tgtEl>
                                        <p:attrNameLst>
                                          <p:attrName>style.visibility</p:attrName>
                                        </p:attrNameLst>
                                      </p:cBhvr>
                                      <p:to>
                                        <p:strVal val="hidden"/>
                                      </p:to>
                                    </p:set>
                                  </p:childTnLst>
                                </p:cTn>
                              </p:par>
                              <p:par>
                                <p:cTn id="1894" presetID="1" presetClass="exit" presetSubtype="0" fill="hold" grpId="4" nodeType="withEffect">
                                  <p:stCondLst>
                                    <p:cond delay="0"/>
                                  </p:stCondLst>
                                  <p:childTnLst>
                                    <p:set>
                                      <p:cBhvr>
                                        <p:cTn id="1895" dur="1" fill="hold">
                                          <p:stCondLst>
                                            <p:cond delay="0"/>
                                          </p:stCondLst>
                                        </p:cTn>
                                        <p:tgtEl>
                                          <p:spTgt spid="152"/>
                                        </p:tgtEl>
                                        <p:attrNameLst>
                                          <p:attrName>style.visibility</p:attrName>
                                        </p:attrNameLst>
                                      </p:cBhvr>
                                      <p:to>
                                        <p:strVal val="hidden"/>
                                      </p:to>
                                    </p:set>
                                  </p:childTnLst>
                                </p:cTn>
                              </p:par>
                              <p:par>
                                <p:cTn id="1896" presetID="1" presetClass="exit" presetSubtype="0" fill="hold" grpId="5" nodeType="withEffect">
                                  <p:stCondLst>
                                    <p:cond delay="0"/>
                                  </p:stCondLst>
                                  <p:childTnLst>
                                    <p:set>
                                      <p:cBhvr>
                                        <p:cTn id="1897" dur="1" fill="hold">
                                          <p:stCondLst>
                                            <p:cond delay="0"/>
                                          </p:stCondLst>
                                        </p:cTn>
                                        <p:tgtEl>
                                          <p:spTgt spid="154"/>
                                        </p:tgtEl>
                                        <p:attrNameLst>
                                          <p:attrName>style.visibility</p:attrName>
                                        </p:attrNameLst>
                                      </p:cBhvr>
                                      <p:to>
                                        <p:strVal val="hidden"/>
                                      </p:to>
                                    </p:set>
                                  </p:childTnLst>
                                </p:cTn>
                              </p:par>
                              <p:par>
                                <p:cTn id="1898" presetID="1" presetClass="exit" presetSubtype="0" fill="hold" grpId="5" nodeType="withEffect">
                                  <p:stCondLst>
                                    <p:cond delay="0"/>
                                  </p:stCondLst>
                                  <p:childTnLst>
                                    <p:set>
                                      <p:cBhvr>
                                        <p:cTn id="1899" dur="1" fill="hold">
                                          <p:stCondLst>
                                            <p:cond delay="0"/>
                                          </p:stCondLst>
                                        </p:cTn>
                                        <p:tgtEl>
                                          <p:spTgt spid="155"/>
                                        </p:tgtEl>
                                        <p:attrNameLst>
                                          <p:attrName>style.visibility</p:attrName>
                                        </p:attrNameLst>
                                      </p:cBhvr>
                                      <p:to>
                                        <p:strVal val="hidden"/>
                                      </p:to>
                                    </p:set>
                                  </p:childTnLst>
                                </p:cTn>
                              </p:par>
                              <p:par>
                                <p:cTn id="1900" presetID="1" presetClass="exit" presetSubtype="0" fill="hold" grpId="5" nodeType="withEffect">
                                  <p:stCondLst>
                                    <p:cond delay="0"/>
                                  </p:stCondLst>
                                  <p:childTnLst>
                                    <p:set>
                                      <p:cBhvr>
                                        <p:cTn id="1901" dur="1" fill="hold">
                                          <p:stCondLst>
                                            <p:cond delay="0"/>
                                          </p:stCondLst>
                                        </p:cTn>
                                        <p:tgtEl>
                                          <p:spTgt spid="156"/>
                                        </p:tgtEl>
                                        <p:attrNameLst>
                                          <p:attrName>style.visibility</p:attrName>
                                        </p:attrNameLst>
                                      </p:cBhvr>
                                      <p:to>
                                        <p:strVal val="hidden"/>
                                      </p:to>
                                    </p:set>
                                  </p:childTnLst>
                                </p:cTn>
                              </p:par>
                              <p:par>
                                <p:cTn id="1902" presetID="1" presetClass="exit" presetSubtype="0" fill="hold" grpId="5" nodeType="withEffect">
                                  <p:stCondLst>
                                    <p:cond delay="0"/>
                                  </p:stCondLst>
                                  <p:childTnLst>
                                    <p:set>
                                      <p:cBhvr>
                                        <p:cTn id="1903" dur="1" fill="hold">
                                          <p:stCondLst>
                                            <p:cond delay="0"/>
                                          </p:stCondLst>
                                        </p:cTn>
                                        <p:tgtEl>
                                          <p:spTgt spid="157"/>
                                        </p:tgtEl>
                                        <p:attrNameLst>
                                          <p:attrName>style.visibility</p:attrName>
                                        </p:attrNameLst>
                                      </p:cBhvr>
                                      <p:to>
                                        <p:strVal val="hidden"/>
                                      </p:to>
                                    </p:set>
                                  </p:childTnLst>
                                </p:cTn>
                              </p:par>
                              <p:par>
                                <p:cTn id="1904" presetID="1" presetClass="exit" presetSubtype="0" fill="hold" grpId="5" nodeType="withEffect">
                                  <p:stCondLst>
                                    <p:cond delay="0"/>
                                  </p:stCondLst>
                                  <p:childTnLst>
                                    <p:set>
                                      <p:cBhvr>
                                        <p:cTn id="1905" dur="1" fill="hold">
                                          <p:stCondLst>
                                            <p:cond delay="0"/>
                                          </p:stCondLst>
                                        </p:cTn>
                                        <p:tgtEl>
                                          <p:spTgt spid="158"/>
                                        </p:tgtEl>
                                        <p:attrNameLst>
                                          <p:attrName>style.visibility</p:attrName>
                                        </p:attrNameLst>
                                      </p:cBhvr>
                                      <p:to>
                                        <p:strVal val="hidden"/>
                                      </p:to>
                                    </p:set>
                                  </p:childTnLst>
                                </p:cTn>
                              </p:par>
                            </p:childTnLst>
                          </p:cTn>
                        </p:par>
                      </p:childTnLst>
                    </p:cTn>
                  </p:par>
                  <p:par>
                    <p:cTn id="1906" fill="hold">
                      <p:stCondLst>
                        <p:cond delay="indefinite"/>
                      </p:stCondLst>
                      <p:childTnLst>
                        <p:par>
                          <p:cTn id="1907" fill="hold">
                            <p:stCondLst>
                              <p:cond delay="0"/>
                            </p:stCondLst>
                            <p:childTnLst>
                              <p:par>
                                <p:cTn id="1908" presetID="1" presetClass="entr" presetSubtype="0" fill="hold" grpId="0" nodeType="clickEffect">
                                  <p:stCondLst>
                                    <p:cond delay="0"/>
                                  </p:stCondLst>
                                  <p:childTnLst>
                                    <p:set>
                                      <p:cBhvr>
                                        <p:cTn id="1909" dur="1" fill="hold">
                                          <p:stCondLst>
                                            <p:cond delay="0"/>
                                          </p:stCondLst>
                                        </p:cTn>
                                        <p:tgtEl>
                                          <p:spTgt spid="154"/>
                                        </p:tgtEl>
                                        <p:attrNameLst>
                                          <p:attrName>style.visibility</p:attrName>
                                        </p:attrNameLst>
                                      </p:cBhvr>
                                      <p:to>
                                        <p:strVal val="visible"/>
                                      </p:to>
                                    </p:set>
                                  </p:childTnLst>
                                </p:cTn>
                              </p:par>
                              <p:par>
                                <p:cTn id="1910" presetID="1" presetClass="exit" presetSubtype="0" fill="hold" grpId="5" nodeType="withEffect">
                                  <p:stCondLst>
                                    <p:cond delay="0"/>
                                  </p:stCondLst>
                                  <p:childTnLst>
                                    <p:set>
                                      <p:cBhvr>
                                        <p:cTn id="1911" dur="1" fill="hold">
                                          <p:stCondLst>
                                            <p:cond delay="0"/>
                                          </p:stCondLst>
                                        </p:cTn>
                                        <p:tgtEl>
                                          <p:spTgt spid="149"/>
                                        </p:tgtEl>
                                        <p:attrNameLst>
                                          <p:attrName>style.visibility</p:attrName>
                                        </p:attrNameLst>
                                      </p:cBhvr>
                                      <p:to>
                                        <p:strVal val="hidden"/>
                                      </p:to>
                                    </p:set>
                                  </p:childTnLst>
                                </p:cTn>
                              </p:par>
                              <p:par>
                                <p:cTn id="1912" presetID="1" presetClass="exit" presetSubtype="0" fill="hold" grpId="5" nodeType="withEffect">
                                  <p:stCondLst>
                                    <p:cond delay="0"/>
                                  </p:stCondLst>
                                  <p:childTnLst>
                                    <p:set>
                                      <p:cBhvr>
                                        <p:cTn id="1913" dur="1" fill="hold">
                                          <p:stCondLst>
                                            <p:cond delay="0"/>
                                          </p:stCondLst>
                                        </p:cTn>
                                        <p:tgtEl>
                                          <p:spTgt spid="150"/>
                                        </p:tgtEl>
                                        <p:attrNameLst>
                                          <p:attrName>style.visibility</p:attrName>
                                        </p:attrNameLst>
                                      </p:cBhvr>
                                      <p:to>
                                        <p:strVal val="hidden"/>
                                      </p:to>
                                    </p:set>
                                  </p:childTnLst>
                                </p:cTn>
                              </p:par>
                              <p:par>
                                <p:cTn id="1914" presetID="1" presetClass="exit" presetSubtype="0" fill="hold" grpId="5" nodeType="withEffect">
                                  <p:stCondLst>
                                    <p:cond delay="0"/>
                                  </p:stCondLst>
                                  <p:childTnLst>
                                    <p:set>
                                      <p:cBhvr>
                                        <p:cTn id="1915" dur="1" fill="hold">
                                          <p:stCondLst>
                                            <p:cond delay="0"/>
                                          </p:stCondLst>
                                        </p:cTn>
                                        <p:tgtEl>
                                          <p:spTgt spid="151"/>
                                        </p:tgtEl>
                                        <p:attrNameLst>
                                          <p:attrName>style.visibility</p:attrName>
                                        </p:attrNameLst>
                                      </p:cBhvr>
                                      <p:to>
                                        <p:strVal val="hidden"/>
                                      </p:to>
                                    </p:set>
                                  </p:childTnLst>
                                </p:cTn>
                              </p:par>
                              <p:par>
                                <p:cTn id="1916" presetID="1" presetClass="exit" presetSubtype="0" fill="hold" grpId="5" nodeType="withEffect">
                                  <p:stCondLst>
                                    <p:cond delay="0"/>
                                  </p:stCondLst>
                                  <p:childTnLst>
                                    <p:set>
                                      <p:cBhvr>
                                        <p:cTn id="1917" dur="1" fill="hold">
                                          <p:stCondLst>
                                            <p:cond delay="0"/>
                                          </p:stCondLst>
                                        </p:cTn>
                                        <p:tgtEl>
                                          <p:spTgt spid="152"/>
                                        </p:tgtEl>
                                        <p:attrNameLst>
                                          <p:attrName>style.visibility</p:attrName>
                                        </p:attrNameLst>
                                      </p:cBhvr>
                                      <p:to>
                                        <p:strVal val="hidden"/>
                                      </p:to>
                                    </p:set>
                                  </p:childTnLst>
                                </p:cTn>
                              </p:par>
                              <p:par>
                                <p:cTn id="1918" presetID="1" presetClass="exit" presetSubtype="0" fill="hold" grpId="5" nodeType="withEffect">
                                  <p:stCondLst>
                                    <p:cond delay="0"/>
                                  </p:stCondLst>
                                  <p:childTnLst>
                                    <p:set>
                                      <p:cBhvr>
                                        <p:cTn id="1919" dur="1" fill="hold">
                                          <p:stCondLst>
                                            <p:cond delay="0"/>
                                          </p:stCondLst>
                                        </p:cTn>
                                        <p:tgtEl>
                                          <p:spTgt spid="153"/>
                                        </p:tgtEl>
                                        <p:attrNameLst>
                                          <p:attrName>style.visibility</p:attrName>
                                        </p:attrNameLst>
                                      </p:cBhvr>
                                      <p:to>
                                        <p:strVal val="hidden"/>
                                      </p:to>
                                    </p:set>
                                  </p:childTnLst>
                                </p:cTn>
                              </p:par>
                              <p:par>
                                <p:cTn id="1920" presetID="1" presetClass="exit" presetSubtype="0" fill="hold" grpId="6" nodeType="withEffect">
                                  <p:stCondLst>
                                    <p:cond delay="0"/>
                                  </p:stCondLst>
                                  <p:childTnLst>
                                    <p:set>
                                      <p:cBhvr>
                                        <p:cTn id="1921" dur="1" fill="hold">
                                          <p:stCondLst>
                                            <p:cond delay="0"/>
                                          </p:stCondLst>
                                        </p:cTn>
                                        <p:tgtEl>
                                          <p:spTgt spid="155"/>
                                        </p:tgtEl>
                                        <p:attrNameLst>
                                          <p:attrName>style.visibility</p:attrName>
                                        </p:attrNameLst>
                                      </p:cBhvr>
                                      <p:to>
                                        <p:strVal val="hidden"/>
                                      </p:to>
                                    </p:set>
                                  </p:childTnLst>
                                </p:cTn>
                              </p:par>
                              <p:par>
                                <p:cTn id="1922" presetID="1" presetClass="exit" presetSubtype="0" fill="hold" grpId="6" nodeType="withEffect">
                                  <p:stCondLst>
                                    <p:cond delay="0"/>
                                  </p:stCondLst>
                                  <p:childTnLst>
                                    <p:set>
                                      <p:cBhvr>
                                        <p:cTn id="1923" dur="1" fill="hold">
                                          <p:stCondLst>
                                            <p:cond delay="0"/>
                                          </p:stCondLst>
                                        </p:cTn>
                                        <p:tgtEl>
                                          <p:spTgt spid="156"/>
                                        </p:tgtEl>
                                        <p:attrNameLst>
                                          <p:attrName>style.visibility</p:attrName>
                                        </p:attrNameLst>
                                      </p:cBhvr>
                                      <p:to>
                                        <p:strVal val="hidden"/>
                                      </p:to>
                                    </p:set>
                                  </p:childTnLst>
                                </p:cTn>
                              </p:par>
                              <p:par>
                                <p:cTn id="1924" presetID="1" presetClass="exit" presetSubtype="0" fill="hold" grpId="6" nodeType="withEffect">
                                  <p:stCondLst>
                                    <p:cond delay="0"/>
                                  </p:stCondLst>
                                  <p:childTnLst>
                                    <p:set>
                                      <p:cBhvr>
                                        <p:cTn id="1925" dur="1" fill="hold">
                                          <p:stCondLst>
                                            <p:cond delay="0"/>
                                          </p:stCondLst>
                                        </p:cTn>
                                        <p:tgtEl>
                                          <p:spTgt spid="157"/>
                                        </p:tgtEl>
                                        <p:attrNameLst>
                                          <p:attrName>style.visibility</p:attrName>
                                        </p:attrNameLst>
                                      </p:cBhvr>
                                      <p:to>
                                        <p:strVal val="hidden"/>
                                      </p:to>
                                    </p:set>
                                  </p:childTnLst>
                                </p:cTn>
                              </p:par>
                              <p:par>
                                <p:cTn id="1926" presetID="1" presetClass="exit" presetSubtype="0" fill="hold" grpId="6" nodeType="withEffect">
                                  <p:stCondLst>
                                    <p:cond delay="0"/>
                                  </p:stCondLst>
                                  <p:childTnLst>
                                    <p:set>
                                      <p:cBhvr>
                                        <p:cTn id="1927" dur="1" fill="hold">
                                          <p:stCondLst>
                                            <p:cond delay="0"/>
                                          </p:stCondLst>
                                        </p:cTn>
                                        <p:tgtEl>
                                          <p:spTgt spid="158"/>
                                        </p:tgtEl>
                                        <p:attrNameLst>
                                          <p:attrName>style.visibility</p:attrName>
                                        </p:attrNameLst>
                                      </p:cBhvr>
                                      <p:to>
                                        <p:strVal val="hidden"/>
                                      </p:to>
                                    </p:set>
                                  </p:childTnLst>
                                </p:cTn>
                              </p:par>
                            </p:childTnLst>
                          </p:cTn>
                        </p:par>
                      </p:childTnLst>
                    </p:cTn>
                  </p:par>
                  <p:par>
                    <p:cTn id="1928" fill="hold">
                      <p:stCondLst>
                        <p:cond delay="indefinite"/>
                      </p:stCondLst>
                      <p:childTnLst>
                        <p:par>
                          <p:cTn id="1929" fill="hold">
                            <p:stCondLst>
                              <p:cond delay="0"/>
                            </p:stCondLst>
                            <p:childTnLst>
                              <p:par>
                                <p:cTn id="1930" presetID="1" presetClass="entr" presetSubtype="0" fill="hold" grpId="0" nodeType="clickEffect">
                                  <p:stCondLst>
                                    <p:cond delay="0"/>
                                  </p:stCondLst>
                                  <p:childTnLst>
                                    <p:set>
                                      <p:cBhvr>
                                        <p:cTn id="1931" dur="1" fill="hold">
                                          <p:stCondLst>
                                            <p:cond delay="0"/>
                                          </p:stCondLst>
                                        </p:cTn>
                                        <p:tgtEl>
                                          <p:spTgt spid="155"/>
                                        </p:tgtEl>
                                        <p:attrNameLst>
                                          <p:attrName>style.visibility</p:attrName>
                                        </p:attrNameLst>
                                      </p:cBhvr>
                                      <p:to>
                                        <p:strVal val="visible"/>
                                      </p:to>
                                    </p:set>
                                  </p:childTnLst>
                                </p:cTn>
                              </p:par>
                              <p:par>
                                <p:cTn id="1932" presetID="1" presetClass="exit" presetSubtype="0" fill="hold" grpId="6" nodeType="withEffect">
                                  <p:stCondLst>
                                    <p:cond delay="0"/>
                                  </p:stCondLst>
                                  <p:childTnLst>
                                    <p:set>
                                      <p:cBhvr>
                                        <p:cTn id="1933" dur="1" fill="hold">
                                          <p:stCondLst>
                                            <p:cond delay="0"/>
                                          </p:stCondLst>
                                        </p:cTn>
                                        <p:tgtEl>
                                          <p:spTgt spid="149"/>
                                        </p:tgtEl>
                                        <p:attrNameLst>
                                          <p:attrName>style.visibility</p:attrName>
                                        </p:attrNameLst>
                                      </p:cBhvr>
                                      <p:to>
                                        <p:strVal val="hidden"/>
                                      </p:to>
                                    </p:set>
                                  </p:childTnLst>
                                </p:cTn>
                              </p:par>
                              <p:par>
                                <p:cTn id="1934" presetID="1" presetClass="exit" presetSubtype="0" fill="hold" grpId="6" nodeType="withEffect">
                                  <p:stCondLst>
                                    <p:cond delay="0"/>
                                  </p:stCondLst>
                                  <p:childTnLst>
                                    <p:set>
                                      <p:cBhvr>
                                        <p:cTn id="1935" dur="1" fill="hold">
                                          <p:stCondLst>
                                            <p:cond delay="0"/>
                                          </p:stCondLst>
                                        </p:cTn>
                                        <p:tgtEl>
                                          <p:spTgt spid="150"/>
                                        </p:tgtEl>
                                        <p:attrNameLst>
                                          <p:attrName>style.visibility</p:attrName>
                                        </p:attrNameLst>
                                      </p:cBhvr>
                                      <p:to>
                                        <p:strVal val="hidden"/>
                                      </p:to>
                                    </p:set>
                                  </p:childTnLst>
                                </p:cTn>
                              </p:par>
                              <p:par>
                                <p:cTn id="1936" presetID="1" presetClass="exit" presetSubtype="0" fill="hold" grpId="6" nodeType="withEffect">
                                  <p:stCondLst>
                                    <p:cond delay="0"/>
                                  </p:stCondLst>
                                  <p:childTnLst>
                                    <p:set>
                                      <p:cBhvr>
                                        <p:cTn id="1937" dur="1" fill="hold">
                                          <p:stCondLst>
                                            <p:cond delay="0"/>
                                          </p:stCondLst>
                                        </p:cTn>
                                        <p:tgtEl>
                                          <p:spTgt spid="151"/>
                                        </p:tgtEl>
                                        <p:attrNameLst>
                                          <p:attrName>style.visibility</p:attrName>
                                        </p:attrNameLst>
                                      </p:cBhvr>
                                      <p:to>
                                        <p:strVal val="hidden"/>
                                      </p:to>
                                    </p:set>
                                  </p:childTnLst>
                                </p:cTn>
                              </p:par>
                              <p:par>
                                <p:cTn id="1938" presetID="1" presetClass="exit" presetSubtype="0" fill="hold" grpId="6" nodeType="withEffect">
                                  <p:stCondLst>
                                    <p:cond delay="0"/>
                                  </p:stCondLst>
                                  <p:childTnLst>
                                    <p:set>
                                      <p:cBhvr>
                                        <p:cTn id="1939" dur="1" fill="hold">
                                          <p:stCondLst>
                                            <p:cond delay="0"/>
                                          </p:stCondLst>
                                        </p:cTn>
                                        <p:tgtEl>
                                          <p:spTgt spid="152"/>
                                        </p:tgtEl>
                                        <p:attrNameLst>
                                          <p:attrName>style.visibility</p:attrName>
                                        </p:attrNameLst>
                                      </p:cBhvr>
                                      <p:to>
                                        <p:strVal val="hidden"/>
                                      </p:to>
                                    </p:set>
                                  </p:childTnLst>
                                </p:cTn>
                              </p:par>
                              <p:par>
                                <p:cTn id="1940" presetID="1" presetClass="exit" presetSubtype="0" fill="hold" grpId="6" nodeType="withEffect">
                                  <p:stCondLst>
                                    <p:cond delay="0"/>
                                  </p:stCondLst>
                                  <p:childTnLst>
                                    <p:set>
                                      <p:cBhvr>
                                        <p:cTn id="1941" dur="1" fill="hold">
                                          <p:stCondLst>
                                            <p:cond delay="0"/>
                                          </p:stCondLst>
                                        </p:cTn>
                                        <p:tgtEl>
                                          <p:spTgt spid="153"/>
                                        </p:tgtEl>
                                        <p:attrNameLst>
                                          <p:attrName>style.visibility</p:attrName>
                                        </p:attrNameLst>
                                      </p:cBhvr>
                                      <p:to>
                                        <p:strVal val="hidden"/>
                                      </p:to>
                                    </p:set>
                                  </p:childTnLst>
                                </p:cTn>
                              </p:par>
                              <p:par>
                                <p:cTn id="1942" presetID="1" presetClass="exit" presetSubtype="0" fill="hold" grpId="6" nodeType="withEffect">
                                  <p:stCondLst>
                                    <p:cond delay="0"/>
                                  </p:stCondLst>
                                  <p:childTnLst>
                                    <p:set>
                                      <p:cBhvr>
                                        <p:cTn id="1943" dur="1" fill="hold">
                                          <p:stCondLst>
                                            <p:cond delay="0"/>
                                          </p:stCondLst>
                                        </p:cTn>
                                        <p:tgtEl>
                                          <p:spTgt spid="154"/>
                                        </p:tgtEl>
                                        <p:attrNameLst>
                                          <p:attrName>style.visibility</p:attrName>
                                        </p:attrNameLst>
                                      </p:cBhvr>
                                      <p:to>
                                        <p:strVal val="hidden"/>
                                      </p:to>
                                    </p:set>
                                  </p:childTnLst>
                                </p:cTn>
                              </p:par>
                              <p:par>
                                <p:cTn id="1944" presetID="1" presetClass="exit" presetSubtype="0" fill="hold" grpId="7" nodeType="withEffect">
                                  <p:stCondLst>
                                    <p:cond delay="0"/>
                                  </p:stCondLst>
                                  <p:childTnLst>
                                    <p:set>
                                      <p:cBhvr>
                                        <p:cTn id="1945" dur="1" fill="hold">
                                          <p:stCondLst>
                                            <p:cond delay="0"/>
                                          </p:stCondLst>
                                        </p:cTn>
                                        <p:tgtEl>
                                          <p:spTgt spid="156"/>
                                        </p:tgtEl>
                                        <p:attrNameLst>
                                          <p:attrName>style.visibility</p:attrName>
                                        </p:attrNameLst>
                                      </p:cBhvr>
                                      <p:to>
                                        <p:strVal val="hidden"/>
                                      </p:to>
                                    </p:set>
                                  </p:childTnLst>
                                </p:cTn>
                              </p:par>
                              <p:par>
                                <p:cTn id="1946" presetID="1" presetClass="exit" presetSubtype="0" fill="hold" grpId="7" nodeType="withEffect">
                                  <p:stCondLst>
                                    <p:cond delay="0"/>
                                  </p:stCondLst>
                                  <p:childTnLst>
                                    <p:set>
                                      <p:cBhvr>
                                        <p:cTn id="1947" dur="1" fill="hold">
                                          <p:stCondLst>
                                            <p:cond delay="0"/>
                                          </p:stCondLst>
                                        </p:cTn>
                                        <p:tgtEl>
                                          <p:spTgt spid="157"/>
                                        </p:tgtEl>
                                        <p:attrNameLst>
                                          <p:attrName>style.visibility</p:attrName>
                                        </p:attrNameLst>
                                      </p:cBhvr>
                                      <p:to>
                                        <p:strVal val="hidden"/>
                                      </p:to>
                                    </p:set>
                                  </p:childTnLst>
                                </p:cTn>
                              </p:par>
                              <p:par>
                                <p:cTn id="1948" presetID="1" presetClass="exit" presetSubtype="0" fill="hold" grpId="7" nodeType="withEffect">
                                  <p:stCondLst>
                                    <p:cond delay="0"/>
                                  </p:stCondLst>
                                  <p:childTnLst>
                                    <p:set>
                                      <p:cBhvr>
                                        <p:cTn id="1949" dur="1" fill="hold">
                                          <p:stCondLst>
                                            <p:cond delay="0"/>
                                          </p:stCondLst>
                                        </p:cTn>
                                        <p:tgtEl>
                                          <p:spTgt spid="158"/>
                                        </p:tgtEl>
                                        <p:attrNameLst>
                                          <p:attrName>style.visibility</p:attrName>
                                        </p:attrNameLst>
                                      </p:cBhvr>
                                      <p:to>
                                        <p:strVal val="hidden"/>
                                      </p:to>
                                    </p:set>
                                  </p:childTnLst>
                                </p:cTn>
                              </p:par>
                            </p:childTnLst>
                          </p:cTn>
                        </p:par>
                      </p:childTnLst>
                    </p:cTn>
                  </p:par>
                  <p:par>
                    <p:cTn id="1950" fill="hold">
                      <p:stCondLst>
                        <p:cond delay="indefinite"/>
                      </p:stCondLst>
                      <p:childTnLst>
                        <p:par>
                          <p:cTn id="1951" fill="hold">
                            <p:stCondLst>
                              <p:cond delay="0"/>
                            </p:stCondLst>
                            <p:childTnLst>
                              <p:par>
                                <p:cTn id="1952" presetID="1" presetClass="entr" presetSubtype="0" fill="hold" grpId="0" nodeType="clickEffect">
                                  <p:stCondLst>
                                    <p:cond delay="0"/>
                                  </p:stCondLst>
                                  <p:childTnLst>
                                    <p:set>
                                      <p:cBhvr>
                                        <p:cTn id="1953" dur="1" fill="hold">
                                          <p:stCondLst>
                                            <p:cond delay="0"/>
                                          </p:stCondLst>
                                        </p:cTn>
                                        <p:tgtEl>
                                          <p:spTgt spid="156"/>
                                        </p:tgtEl>
                                        <p:attrNameLst>
                                          <p:attrName>style.visibility</p:attrName>
                                        </p:attrNameLst>
                                      </p:cBhvr>
                                      <p:to>
                                        <p:strVal val="visible"/>
                                      </p:to>
                                    </p:set>
                                  </p:childTnLst>
                                </p:cTn>
                              </p:par>
                              <p:par>
                                <p:cTn id="1954" presetID="1" presetClass="exit" presetSubtype="0" fill="hold" grpId="7" nodeType="withEffect">
                                  <p:stCondLst>
                                    <p:cond delay="0"/>
                                  </p:stCondLst>
                                  <p:childTnLst>
                                    <p:set>
                                      <p:cBhvr>
                                        <p:cTn id="1955" dur="1" fill="hold">
                                          <p:stCondLst>
                                            <p:cond delay="0"/>
                                          </p:stCondLst>
                                        </p:cTn>
                                        <p:tgtEl>
                                          <p:spTgt spid="149"/>
                                        </p:tgtEl>
                                        <p:attrNameLst>
                                          <p:attrName>style.visibility</p:attrName>
                                        </p:attrNameLst>
                                      </p:cBhvr>
                                      <p:to>
                                        <p:strVal val="hidden"/>
                                      </p:to>
                                    </p:set>
                                  </p:childTnLst>
                                </p:cTn>
                              </p:par>
                              <p:par>
                                <p:cTn id="1956" presetID="1" presetClass="exit" presetSubtype="0" fill="hold" grpId="7" nodeType="withEffect">
                                  <p:stCondLst>
                                    <p:cond delay="0"/>
                                  </p:stCondLst>
                                  <p:childTnLst>
                                    <p:set>
                                      <p:cBhvr>
                                        <p:cTn id="1957" dur="1" fill="hold">
                                          <p:stCondLst>
                                            <p:cond delay="0"/>
                                          </p:stCondLst>
                                        </p:cTn>
                                        <p:tgtEl>
                                          <p:spTgt spid="150"/>
                                        </p:tgtEl>
                                        <p:attrNameLst>
                                          <p:attrName>style.visibility</p:attrName>
                                        </p:attrNameLst>
                                      </p:cBhvr>
                                      <p:to>
                                        <p:strVal val="hidden"/>
                                      </p:to>
                                    </p:set>
                                  </p:childTnLst>
                                </p:cTn>
                              </p:par>
                              <p:par>
                                <p:cTn id="1958" presetID="1" presetClass="exit" presetSubtype="0" fill="hold" grpId="7" nodeType="withEffect">
                                  <p:stCondLst>
                                    <p:cond delay="0"/>
                                  </p:stCondLst>
                                  <p:childTnLst>
                                    <p:set>
                                      <p:cBhvr>
                                        <p:cTn id="1959" dur="1" fill="hold">
                                          <p:stCondLst>
                                            <p:cond delay="0"/>
                                          </p:stCondLst>
                                        </p:cTn>
                                        <p:tgtEl>
                                          <p:spTgt spid="151"/>
                                        </p:tgtEl>
                                        <p:attrNameLst>
                                          <p:attrName>style.visibility</p:attrName>
                                        </p:attrNameLst>
                                      </p:cBhvr>
                                      <p:to>
                                        <p:strVal val="hidden"/>
                                      </p:to>
                                    </p:set>
                                  </p:childTnLst>
                                </p:cTn>
                              </p:par>
                              <p:par>
                                <p:cTn id="1960" presetID="1" presetClass="exit" presetSubtype="0" fill="hold" grpId="7" nodeType="withEffect">
                                  <p:stCondLst>
                                    <p:cond delay="0"/>
                                  </p:stCondLst>
                                  <p:childTnLst>
                                    <p:set>
                                      <p:cBhvr>
                                        <p:cTn id="1961" dur="1" fill="hold">
                                          <p:stCondLst>
                                            <p:cond delay="0"/>
                                          </p:stCondLst>
                                        </p:cTn>
                                        <p:tgtEl>
                                          <p:spTgt spid="152"/>
                                        </p:tgtEl>
                                        <p:attrNameLst>
                                          <p:attrName>style.visibility</p:attrName>
                                        </p:attrNameLst>
                                      </p:cBhvr>
                                      <p:to>
                                        <p:strVal val="hidden"/>
                                      </p:to>
                                    </p:set>
                                  </p:childTnLst>
                                </p:cTn>
                              </p:par>
                              <p:par>
                                <p:cTn id="1962" presetID="1" presetClass="exit" presetSubtype="0" fill="hold" grpId="7" nodeType="withEffect">
                                  <p:stCondLst>
                                    <p:cond delay="0"/>
                                  </p:stCondLst>
                                  <p:childTnLst>
                                    <p:set>
                                      <p:cBhvr>
                                        <p:cTn id="1963" dur="1" fill="hold">
                                          <p:stCondLst>
                                            <p:cond delay="0"/>
                                          </p:stCondLst>
                                        </p:cTn>
                                        <p:tgtEl>
                                          <p:spTgt spid="153"/>
                                        </p:tgtEl>
                                        <p:attrNameLst>
                                          <p:attrName>style.visibility</p:attrName>
                                        </p:attrNameLst>
                                      </p:cBhvr>
                                      <p:to>
                                        <p:strVal val="hidden"/>
                                      </p:to>
                                    </p:set>
                                  </p:childTnLst>
                                </p:cTn>
                              </p:par>
                              <p:par>
                                <p:cTn id="1964" presetID="1" presetClass="exit" presetSubtype="0" fill="hold" grpId="7" nodeType="withEffect">
                                  <p:stCondLst>
                                    <p:cond delay="0"/>
                                  </p:stCondLst>
                                  <p:childTnLst>
                                    <p:set>
                                      <p:cBhvr>
                                        <p:cTn id="1965" dur="1" fill="hold">
                                          <p:stCondLst>
                                            <p:cond delay="0"/>
                                          </p:stCondLst>
                                        </p:cTn>
                                        <p:tgtEl>
                                          <p:spTgt spid="154"/>
                                        </p:tgtEl>
                                        <p:attrNameLst>
                                          <p:attrName>style.visibility</p:attrName>
                                        </p:attrNameLst>
                                      </p:cBhvr>
                                      <p:to>
                                        <p:strVal val="hidden"/>
                                      </p:to>
                                    </p:set>
                                  </p:childTnLst>
                                </p:cTn>
                              </p:par>
                              <p:par>
                                <p:cTn id="1966" presetID="1" presetClass="exit" presetSubtype="0" fill="hold" grpId="7" nodeType="withEffect">
                                  <p:stCondLst>
                                    <p:cond delay="0"/>
                                  </p:stCondLst>
                                  <p:childTnLst>
                                    <p:set>
                                      <p:cBhvr>
                                        <p:cTn id="1967" dur="1" fill="hold">
                                          <p:stCondLst>
                                            <p:cond delay="0"/>
                                          </p:stCondLst>
                                        </p:cTn>
                                        <p:tgtEl>
                                          <p:spTgt spid="155"/>
                                        </p:tgtEl>
                                        <p:attrNameLst>
                                          <p:attrName>style.visibility</p:attrName>
                                        </p:attrNameLst>
                                      </p:cBhvr>
                                      <p:to>
                                        <p:strVal val="hidden"/>
                                      </p:to>
                                    </p:set>
                                  </p:childTnLst>
                                </p:cTn>
                              </p:par>
                              <p:par>
                                <p:cTn id="1968" presetID="1" presetClass="exit" presetSubtype="0" fill="hold" grpId="8" nodeType="withEffect">
                                  <p:stCondLst>
                                    <p:cond delay="0"/>
                                  </p:stCondLst>
                                  <p:childTnLst>
                                    <p:set>
                                      <p:cBhvr>
                                        <p:cTn id="1969" dur="1" fill="hold">
                                          <p:stCondLst>
                                            <p:cond delay="0"/>
                                          </p:stCondLst>
                                        </p:cTn>
                                        <p:tgtEl>
                                          <p:spTgt spid="157"/>
                                        </p:tgtEl>
                                        <p:attrNameLst>
                                          <p:attrName>style.visibility</p:attrName>
                                        </p:attrNameLst>
                                      </p:cBhvr>
                                      <p:to>
                                        <p:strVal val="hidden"/>
                                      </p:to>
                                    </p:set>
                                  </p:childTnLst>
                                </p:cTn>
                              </p:par>
                              <p:par>
                                <p:cTn id="1970" presetID="1" presetClass="exit" presetSubtype="0" fill="hold" grpId="8" nodeType="withEffect">
                                  <p:stCondLst>
                                    <p:cond delay="0"/>
                                  </p:stCondLst>
                                  <p:childTnLst>
                                    <p:set>
                                      <p:cBhvr>
                                        <p:cTn id="1971" dur="1" fill="hold">
                                          <p:stCondLst>
                                            <p:cond delay="0"/>
                                          </p:stCondLst>
                                        </p:cTn>
                                        <p:tgtEl>
                                          <p:spTgt spid="158"/>
                                        </p:tgtEl>
                                        <p:attrNameLst>
                                          <p:attrName>style.visibility</p:attrName>
                                        </p:attrNameLst>
                                      </p:cBhvr>
                                      <p:to>
                                        <p:strVal val="hidden"/>
                                      </p:to>
                                    </p:set>
                                  </p:childTnLst>
                                </p:cTn>
                              </p:par>
                            </p:childTnLst>
                          </p:cTn>
                        </p:par>
                      </p:childTnLst>
                    </p:cTn>
                  </p:par>
                  <p:par>
                    <p:cTn id="1972" fill="hold">
                      <p:stCondLst>
                        <p:cond delay="indefinite"/>
                      </p:stCondLst>
                      <p:childTnLst>
                        <p:par>
                          <p:cTn id="1973" fill="hold">
                            <p:stCondLst>
                              <p:cond delay="0"/>
                            </p:stCondLst>
                            <p:childTnLst>
                              <p:par>
                                <p:cTn id="1974" presetID="1" presetClass="entr" presetSubtype="0" fill="hold" grpId="0" nodeType="clickEffect">
                                  <p:stCondLst>
                                    <p:cond delay="0"/>
                                  </p:stCondLst>
                                  <p:childTnLst>
                                    <p:set>
                                      <p:cBhvr>
                                        <p:cTn id="1975" dur="1" fill="hold">
                                          <p:stCondLst>
                                            <p:cond delay="0"/>
                                          </p:stCondLst>
                                        </p:cTn>
                                        <p:tgtEl>
                                          <p:spTgt spid="157"/>
                                        </p:tgtEl>
                                        <p:attrNameLst>
                                          <p:attrName>style.visibility</p:attrName>
                                        </p:attrNameLst>
                                      </p:cBhvr>
                                      <p:to>
                                        <p:strVal val="visible"/>
                                      </p:to>
                                    </p:set>
                                  </p:childTnLst>
                                </p:cTn>
                              </p:par>
                              <p:par>
                                <p:cTn id="1976" presetID="1" presetClass="exit" presetSubtype="0" fill="hold" grpId="8" nodeType="withEffect">
                                  <p:stCondLst>
                                    <p:cond delay="0"/>
                                  </p:stCondLst>
                                  <p:childTnLst>
                                    <p:set>
                                      <p:cBhvr>
                                        <p:cTn id="1977" dur="1" fill="hold">
                                          <p:stCondLst>
                                            <p:cond delay="0"/>
                                          </p:stCondLst>
                                        </p:cTn>
                                        <p:tgtEl>
                                          <p:spTgt spid="149"/>
                                        </p:tgtEl>
                                        <p:attrNameLst>
                                          <p:attrName>style.visibility</p:attrName>
                                        </p:attrNameLst>
                                      </p:cBhvr>
                                      <p:to>
                                        <p:strVal val="hidden"/>
                                      </p:to>
                                    </p:set>
                                  </p:childTnLst>
                                </p:cTn>
                              </p:par>
                              <p:par>
                                <p:cTn id="1978" presetID="1" presetClass="exit" presetSubtype="0" fill="hold" grpId="8" nodeType="withEffect">
                                  <p:stCondLst>
                                    <p:cond delay="0"/>
                                  </p:stCondLst>
                                  <p:childTnLst>
                                    <p:set>
                                      <p:cBhvr>
                                        <p:cTn id="1979" dur="1" fill="hold">
                                          <p:stCondLst>
                                            <p:cond delay="0"/>
                                          </p:stCondLst>
                                        </p:cTn>
                                        <p:tgtEl>
                                          <p:spTgt spid="150"/>
                                        </p:tgtEl>
                                        <p:attrNameLst>
                                          <p:attrName>style.visibility</p:attrName>
                                        </p:attrNameLst>
                                      </p:cBhvr>
                                      <p:to>
                                        <p:strVal val="hidden"/>
                                      </p:to>
                                    </p:set>
                                  </p:childTnLst>
                                </p:cTn>
                              </p:par>
                              <p:par>
                                <p:cTn id="1980" presetID="1" presetClass="exit" presetSubtype="0" fill="hold" grpId="8" nodeType="withEffect">
                                  <p:stCondLst>
                                    <p:cond delay="0"/>
                                  </p:stCondLst>
                                  <p:childTnLst>
                                    <p:set>
                                      <p:cBhvr>
                                        <p:cTn id="1981" dur="1" fill="hold">
                                          <p:stCondLst>
                                            <p:cond delay="0"/>
                                          </p:stCondLst>
                                        </p:cTn>
                                        <p:tgtEl>
                                          <p:spTgt spid="151"/>
                                        </p:tgtEl>
                                        <p:attrNameLst>
                                          <p:attrName>style.visibility</p:attrName>
                                        </p:attrNameLst>
                                      </p:cBhvr>
                                      <p:to>
                                        <p:strVal val="hidden"/>
                                      </p:to>
                                    </p:set>
                                  </p:childTnLst>
                                </p:cTn>
                              </p:par>
                              <p:par>
                                <p:cTn id="1982" presetID="1" presetClass="exit" presetSubtype="0" fill="hold" grpId="8" nodeType="withEffect">
                                  <p:stCondLst>
                                    <p:cond delay="0"/>
                                  </p:stCondLst>
                                  <p:childTnLst>
                                    <p:set>
                                      <p:cBhvr>
                                        <p:cTn id="1983" dur="1" fill="hold">
                                          <p:stCondLst>
                                            <p:cond delay="0"/>
                                          </p:stCondLst>
                                        </p:cTn>
                                        <p:tgtEl>
                                          <p:spTgt spid="152"/>
                                        </p:tgtEl>
                                        <p:attrNameLst>
                                          <p:attrName>style.visibility</p:attrName>
                                        </p:attrNameLst>
                                      </p:cBhvr>
                                      <p:to>
                                        <p:strVal val="hidden"/>
                                      </p:to>
                                    </p:set>
                                  </p:childTnLst>
                                </p:cTn>
                              </p:par>
                              <p:par>
                                <p:cTn id="1984" presetID="1" presetClass="exit" presetSubtype="0" fill="hold" grpId="8" nodeType="withEffect">
                                  <p:stCondLst>
                                    <p:cond delay="0"/>
                                  </p:stCondLst>
                                  <p:childTnLst>
                                    <p:set>
                                      <p:cBhvr>
                                        <p:cTn id="1985" dur="1" fill="hold">
                                          <p:stCondLst>
                                            <p:cond delay="0"/>
                                          </p:stCondLst>
                                        </p:cTn>
                                        <p:tgtEl>
                                          <p:spTgt spid="153"/>
                                        </p:tgtEl>
                                        <p:attrNameLst>
                                          <p:attrName>style.visibility</p:attrName>
                                        </p:attrNameLst>
                                      </p:cBhvr>
                                      <p:to>
                                        <p:strVal val="hidden"/>
                                      </p:to>
                                    </p:set>
                                  </p:childTnLst>
                                </p:cTn>
                              </p:par>
                              <p:par>
                                <p:cTn id="1986" presetID="1" presetClass="exit" presetSubtype="0" fill="hold" grpId="8" nodeType="withEffect">
                                  <p:stCondLst>
                                    <p:cond delay="0"/>
                                  </p:stCondLst>
                                  <p:childTnLst>
                                    <p:set>
                                      <p:cBhvr>
                                        <p:cTn id="1987" dur="1" fill="hold">
                                          <p:stCondLst>
                                            <p:cond delay="0"/>
                                          </p:stCondLst>
                                        </p:cTn>
                                        <p:tgtEl>
                                          <p:spTgt spid="154"/>
                                        </p:tgtEl>
                                        <p:attrNameLst>
                                          <p:attrName>style.visibility</p:attrName>
                                        </p:attrNameLst>
                                      </p:cBhvr>
                                      <p:to>
                                        <p:strVal val="hidden"/>
                                      </p:to>
                                    </p:set>
                                  </p:childTnLst>
                                </p:cTn>
                              </p:par>
                              <p:par>
                                <p:cTn id="1988" presetID="1" presetClass="exit" presetSubtype="0" fill="hold" grpId="8" nodeType="withEffect">
                                  <p:stCondLst>
                                    <p:cond delay="0"/>
                                  </p:stCondLst>
                                  <p:childTnLst>
                                    <p:set>
                                      <p:cBhvr>
                                        <p:cTn id="1989" dur="1" fill="hold">
                                          <p:stCondLst>
                                            <p:cond delay="0"/>
                                          </p:stCondLst>
                                        </p:cTn>
                                        <p:tgtEl>
                                          <p:spTgt spid="155"/>
                                        </p:tgtEl>
                                        <p:attrNameLst>
                                          <p:attrName>style.visibility</p:attrName>
                                        </p:attrNameLst>
                                      </p:cBhvr>
                                      <p:to>
                                        <p:strVal val="hidden"/>
                                      </p:to>
                                    </p:set>
                                  </p:childTnLst>
                                </p:cTn>
                              </p:par>
                              <p:par>
                                <p:cTn id="1990" presetID="1" presetClass="exit" presetSubtype="0" fill="hold" grpId="8" nodeType="withEffect">
                                  <p:stCondLst>
                                    <p:cond delay="0"/>
                                  </p:stCondLst>
                                  <p:childTnLst>
                                    <p:set>
                                      <p:cBhvr>
                                        <p:cTn id="1991" dur="1" fill="hold">
                                          <p:stCondLst>
                                            <p:cond delay="0"/>
                                          </p:stCondLst>
                                        </p:cTn>
                                        <p:tgtEl>
                                          <p:spTgt spid="156"/>
                                        </p:tgtEl>
                                        <p:attrNameLst>
                                          <p:attrName>style.visibility</p:attrName>
                                        </p:attrNameLst>
                                      </p:cBhvr>
                                      <p:to>
                                        <p:strVal val="hidden"/>
                                      </p:to>
                                    </p:set>
                                  </p:childTnLst>
                                </p:cTn>
                              </p:par>
                              <p:par>
                                <p:cTn id="1992" presetID="1" presetClass="exit" presetSubtype="0" fill="hold" grpId="9" nodeType="withEffect">
                                  <p:stCondLst>
                                    <p:cond delay="0"/>
                                  </p:stCondLst>
                                  <p:childTnLst>
                                    <p:set>
                                      <p:cBhvr>
                                        <p:cTn id="1993" dur="1" fill="hold">
                                          <p:stCondLst>
                                            <p:cond delay="0"/>
                                          </p:stCondLst>
                                        </p:cTn>
                                        <p:tgtEl>
                                          <p:spTgt spid="158"/>
                                        </p:tgtEl>
                                        <p:attrNameLst>
                                          <p:attrName>style.visibility</p:attrName>
                                        </p:attrNameLst>
                                      </p:cBhvr>
                                      <p:to>
                                        <p:strVal val="hidden"/>
                                      </p:to>
                                    </p:set>
                                  </p:childTnLst>
                                </p:cTn>
                              </p:par>
                            </p:childTnLst>
                          </p:cTn>
                        </p:par>
                      </p:childTnLst>
                    </p:cTn>
                  </p:par>
                  <p:par>
                    <p:cTn id="1994" fill="hold">
                      <p:stCondLst>
                        <p:cond delay="indefinite"/>
                      </p:stCondLst>
                      <p:childTnLst>
                        <p:par>
                          <p:cTn id="1995" fill="hold">
                            <p:stCondLst>
                              <p:cond delay="0"/>
                            </p:stCondLst>
                            <p:childTnLst>
                              <p:par>
                                <p:cTn id="1996" presetID="1" presetClass="entr" presetSubtype="0" fill="hold" grpId="0" nodeType="clickEffect">
                                  <p:stCondLst>
                                    <p:cond delay="0"/>
                                  </p:stCondLst>
                                  <p:childTnLst>
                                    <p:set>
                                      <p:cBhvr>
                                        <p:cTn id="1997" dur="1" fill="hold">
                                          <p:stCondLst>
                                            <p:cond delay="0"/>
                                          </p:stCondLst>
                                        </p:cTn>
                                        <p:tgtEl>
                                          <p:spTgt spid="158"/>
                                        </p:tgtEl>
                                        <p:attrNameLst>
                                          <p:attrName>style.visibility</p:attrName>
                                        </p:attrNameLst>
                                      </p:cBhvr>
                                      <p:to>
                                        <p:strVal val="visible"/>
                                      </p:to>
                                    </p:set>
                                  </p:childTnLst>
                                </p:cTn>
                              </p:par>
                              <p:par>
                                <p:cTn id="1998" presetID="1" presetClass="exit" presetSubtype="0" fill="hold" grpId="9" nodeType="withEffect">
                                  <p:stCondLst>
                                    <p:cond delay="0"/>
                                  </p:stCondLst>
                                  <p:childTnLst>
                                    <p:set>
                                      <p:cBhvr>
                                        <p:cTn id="1999" dur="1" fill="hold">
                                          <p:stCondLst>
                                            <p:cond delay="0"/>
                                          </p:stCondLst>
                                        </p:cTn>
                                        <p:tgtEl>
                                          <p:spTgt spid="149"/>
                                        </p:tgtEl>
                                        <p:attrNameLst>
                                          <p:attrName>style.visibility</p:attrName>
                                        </p:attrNameLst>
                                      </p:cBhvr>
                                      <p:to>
                                        <p:strVal val="hidden"/>
                                      </p:to>
                                    </p:set>
                                  </p:childTnLst>
                                </p:cTn>
                              </p:par>
                              <p:par>
                                <p:cTn id="2000" presetID="1" presetClass="exit" presetSubtype="0" fill="hold" grpId="9" nodeType="withEffect">
                                  <p:stCondLst>
                                    <p:cond delay="0"/>
                                  </p:stCondLst>
                                  <p:childTnLst>
                                    <p:set>
                                      <p:cBhvr>
                                        <p:cTn id="2001" dur="1" fill="hold">
                                          <p:stCondLst>
                                            <p:cond delay="0"/>
                                          </p:stCondLst>
                                        </p:cTn>
                                        <p:tgtEl>
                                          <p:spTgt spid="150"/>
                                        </p:tgtEl>
                                        <p:attrNameLst>
                                          <p:attrName>style.visibility</p:attrName>
                                        </p:attrNameLst>
                                      </p:cBhvr>
                                      <p:to>
                                        <p:strVal val="hidden"/>
                                      </p:to>
                                    </p:set>
                                  </p:childTnLst>
                                </p:cTn>
                              </p:par>
                              <p:par>
                                <p:cTn id="2002" presetID="1" presetClass="exit" presetSubtype="0" fill="hold" grpId="9" nodeType="withEffect">
                                  <p:stCondLst>
                                    <p:cond delay="0"/>
                                  </p:stCondLst>
                                  <p:childTnLst>
                                    <p:set>
                                      <p:cBhvr>
                                        <p:cTn id="2003" dur="1" fill="hold">
                                          <p:stCondLst>
                                            <p:cond delay="0"/>
                                          </p:stCondLst>
                                        </p:cTn>
                                        <p:tgtEl>
                                          <p:spTgt spid="151"/>
                                        </p:tgtEl>
                                        <p:attrNameLst>
                                          <p:attrName>style.visibility</p:attrName>
                                        </p:attrNameLst>
                                      </p:cBhvr>
                                      <p:to>
                                        <p:strVal val="hidden"/>
                                      </p:to>
                                    </p:set>
                                  </p:childTnLst>
                                </p:cTn>
                              </p:par>
                              <p:par>
                                <p:cTn id="2004" presetID="1" presetClass="exit" presetSubtype="0" fill="hold" grpId="9" nodeType="withEffect">
                                  <p:stCondLst>
                                    <p:cond delay="0"/>
                                  </p:stCondLst>
                                  <p:childTnLst>
                                    <p:set>
                                      <p:cBhvr>
                                        <p:cTn id="2005" dur="1" fill="hold">
                                          <p:stCondLst>
                                            <p:cond delay="0"/>
                                          </p:stCondLst>
                                        </p:cTn>
                                        <p:tgtEl>
                                          <p:spTgt spid="152"/>
                                        </p:tgtEl>
                                        <p:attrNameLst>
                                          <p:attrName>style.visibility</p:attrName>
                                        </p:attrNameLst>
                                      </p:cBhvr>
                                      <p:to>
                                        <p:strVal val="hidden"/>
                                      </p:to>
                                    </p:set>
                                  </p:childTnLst>
                                </p:cTn>
                              </p:par>
                              <p:par>
                                <p:cTn id="2006" presetID="1" presetClass="exit" presetSubtype="0" fill="hold" grpId="9" nodeType="withEffect">
                                  <p:stCondLst>
                                    <p:cond delay="0"/>
                                  </p:stCondLst>
                                  <p:childTnLst>
                                    <p:set>
                                      <p:cBhvr>
                                        <p:cTn id="2007" dur="1" fill="hold">
                                          <p:stCondLst>
                                            <p:cond delay="0"/>
                                          </p:stCondLst>
                                        </p:cTn>
                                        <p:tgtEl>
                                          <p:spTgt spid="153"/>
                                        </p:tgtEl>
                                        <p:attrNameLst>
                                          <p:attrName>style.visibility</p:attrName>
                                        </p:attrNameLst>
                                      </p:cBhvr>
                                      <p:to>
                                        <p:strVal val="hidden"/>
                                      </p:to>
                                    </p:set>
                                  </p:childTnLst>
                                </p:cTn>
                              </p:par>
                              <p:par>
                                <p:cTn id="2008" presetID="1" presetClass="exit" presetSubtype="0" fill="hold" grpId="9" nodeType="withEffect">
                                  <p:stCondLst>
                                    <p:cond delay="0"/>
                                  </p:stCondLst>
                                  <p:childTnLst>
                                    <p:set>
                                      <p:cBhvr>
                                        <p:cTn id="2009" dur="1" fill="hold">
                                          <p:stCondLst>
                                            <p:cond delay="0"/>
                                          </p:stCondLst>
                                        </p:cTn>
                                        <p:tgtEl>
                                          <p:spTgt spid="154"/>
                                        </p:tgtEl>
                                        <p:attrNameLst>
                                          <p:attrName>style.visibility</p:attrName>
                                        </p:attrNameLst>
                                      </p:cBhvr>
                                      <p:to>
                                        <p:strVal val="hidden"/>
                                      </p:to>
                                    </p:set>
                                  </p:childTnLst>
                                </p:cTn>
                              </p:par>
                              <p:par>
                                <p:cTn id="2010" presetID="1" presetClass="exit" presetSubtype="0" fill="hold" grpId="9" nodeType="withEffect">
                                  <p:stCondLst>
                                    <p:cond delay="0"/>
                                  </p:stCondLst>
                                  <p:childTnLst>
                                    <p:set>
                                      <p:cBhvr>
                                        <p:cTn id="2011" dur="1" fill="hold">
                                          <p:stCondLst>
                                            <p:cond delay="0"/>
                                          </p:stCondLst>
                                        </p:cTn>
                                        <p:tgtEl>
                                          <p:spTgt spid="155"/>
                                        </p:tgtEl>
                                        <p:attrNameLst>
                                          <p:attrName>style.visibility</p:attrName>
                                        </p:attrNameLst>
                                      </p:cBhvr>
                                      <p:to>
                                        <p:strVal val="hidden"/>
                                      </p:to>
                                    </p:set>
                                  </p:childTnLst>
                                </p:cTn>
                              </p:par>
                              <p:par>
                                <p:cTn id="2012" presetID="1" presetClass="exit" presetSubtype="0" fill="hold" grpId="9" nodeType="withEffect">
                                  <p:stCondLst>
                                    <p:cond delay="0"/>
                                  </p:stCondLst>
                                  <p:childTnLst>
                                    <p:set>
                                      <p:cBhvr>
                                        <p:cTn id="2013" dur="1" fill="hold">
                                          <p:stCondLst>
                                            <p:cond delay="0"/>
                                          </p:stCondLst>
                                        </p:cTn>
                                        <p:tgtEl>
                                          <p:spTgt spid="156"/>
                                        </p:tgtEl>
                                        <p:attrNameLst>
                                          <p:attrName>style.visibility</p:attrName>
                                        </p:attrNameLst>
                                      </p:cBhvr>
                                      <p:to>
                                        <p:strVal val="hidden"/>
                                      </p:to>
                                    </p:set>
                                  </p:childTnLst>
                                </p:cTn>
                              </p:par>
                              <p:par>
                                <p:cTn id="2014" presetID="1" presetClass="exit" presetSubtype="0" fill="hold" grpId="9" nodeType="withEffect">
                                  <p:stCondLst>
                                    <p:cond delay="0"/>
                                  </p:stCondLst>
                                  <p:childTnLst>
                                    <p:set>
                                      <p:cBhvr>
                                        <p:cTn id="2015"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9"/>
                  </p:tgtEl>
                </p:cond>
              </p:nextCondLst>
            </p:seq>
            <p:seq concurrent="1" nextAc="seek">
              <p:cTn id="2016" restart="whenNotActive" fill="hold" evtFilter="cancelBubble" nodeType="interactiveSeq">
                <p:stCondLst>
                  <p:cond evt="onClick" delay="0">
                    <p:tgtEl>
                      <p:spTgt spid="170"/>
                    </p:tgtEl>
                  </p:cond>
                </p:stCondLst>
                <p:endSync evt="end" delay="0">
                  <p:rtn val="all"/>
                </p:endSync>
                <p:childTnLst>
                  <p:par>
                    <p:cTn id="2017" fill="hold">
                      <p:stCondLst>
                        <p:cond delay="0"/>
                      </p:stCondLst>
                      <p:childTnLst>
                        <p:par>
                          <p:cTn id="2018" fill="hold">
                            <p:stCondLst>
                              <p:cond delay="0"/>
                            </p:stCondLst>
                            <p:childTnLst>
                              <p:par>
                                <p:cTn id="2019" presetID="1" presetClass="entr" presetSubtype="0" fill="hold" grpId="0" nodeType="clickEffect">
                                  <p:stCondLst>
                                    <p:cond delay="0"/>
                                  </p:stCondLst>
                                  <p:childTnLst>
                                    <p:set>
                                      <p:cBhvr>
                                        <p:cTn id="2020" dur="1" fill="hold">
                                          <p:stCondLst>
                                            <p:cond delay="0"/>
                                          </p:stCondLst>
                                        </p:cTn>
                                        <p:tgtEl>
                                          <p:spTgt spid="160"/>
                                        </p:tgtEl>
                                        <p:attrNameLst>
                                          <p:attrName>style.visibility</p:attrName>
                                        </p:attrNameLst>
                                      </p:cBhvr>
                                      <p:to>
                                        <p:strVal val="visible"/>
                                      </p:to>
                                    </p:set>
                                  </p:childTnLst>
                                </p:cTn>
                              </p:par>
                              <p:par>
                                <p:cTn id="2021" presetID="1" presetClass="exit" presetSubtype="0" fill="hold" grpId="1" nodeType="withEffect">
                                  <p:stCondLst>
                                    <p:cond delay="0"/>
                                  </p:stCondLst>
                                  <p:childTnLst>
                                    <p:set>
                                      <p:cBhvr>
                                        <p:cTn id="2022" dur="1" fill="hold">
                                          <p:stCondLst>
                                            <p:cond delay="0"/>
                                          </p:stCondLst>
                                        </p:cTn>
                                        <p:tgtEl>
                                          <p:spTgt spid="162"/>
                                        </p:tgtEl>
                                        <p:attrNameLst>
                                          <p:attrName>style.visibility</p:attrName>
                                        </p:attrNameLst>
                                      </p:cBhvr>
                                      <p:to>
                                        <p:strVal val="hidden"/>
                                      </p:to>
                                    </p:set>
                                  </p:childTnLst>
                                </p:cTn>
                              </p:par>
                              <p:par>
                                <p:cTn id="2023" presetID="1" presetClass="exit" presetSubtype="0" fill="hold" grpId="1" nodeType="withEffect">
                                  <p:stCondLst>
                                    <p:cond delay="0"/>
                                  </p:stCondLst>
                                  <p:childTnLst>
                                    <p:set>
                                      <p:cBhvr>
                                        <p:cTn id="2024" dur="1" fill="hold">
                                          <p:stCondLst>
                                            <p:cond delay="0"/>
                                          </p:stCondLst>
                                        </p:cTn>
                                        <p:tgtEl>
                                          <p:spTgt spid="163"/>
                                        </p:tgtEl>
                                        <p:attrNameLst>
                                          <p:attrName>style.visibility</p:attrName>
                                        </p:attrNameLst>
                                      </p:cBhvr>
                                      <p:to>
                                        <p:strVal val="hidden"/>
                                      </p:to>
                                    </p:set>
                                  </p:childTnLst>
                                </p:cTn>
                              </p:par>
                              <p:par>
                                <p:cTn id="2025" presetID="1" presetClass="exit" presetSubtype="0" fill="hold" grpId="1" nodeType="withEffect">
                                  <p:stCondLst>
                                    <p:cond delay="0"/>
                                  </p:stCondLst>
                                  <p:childTnLst>
                                    <p:set>
                                      <p:cBhvr>
                                        <p:cTn id="2026" dur="1" fill="hold">
                                          <p:stCondLst>
                                            <p:cond delay="0"/>
                                          </p:stCondLst>
                                        </p:cTn>
                                        <p:tgtEl>
                                          <p:spTgt spid="164"/>
                                        </p:tgtEl>
                                        <p:attrNameLst>
                                          <p:attrName>style.visibility</p:attrName>
                                        </p:attrNameLst>
                                      </p:cBhvr>
                                      <p:to>
                                        <p:strVal val="hidden"/>
                                      </p:to>
                                    </p:set>
                                  </p:childTnLst>
                                </p:cTn>
                              </p:par>
                              <p:par>
                                <p:cTn id="2027" presetID="1" presetClass="exit" presetSubtype="0" fill="hold" grpId="1" nodeType="withEffect">
                                  <p:stCondLst>
                                    <p:cond delay="0"/>
                                  </p:stCondLst>
                                  <p:childTnLst>
                                    <p:set>
                                      <p:cBhvr>
                                        <p:cTn id="2028" dur="1" fill="hold">
                                          <p:stCondLst>
                                            <p:cond delay="0"/>
                                          </p:stCondLst>
                                        </p:cTn>
                                        <p:tgtEl>
                                          <p:spTgt spid="165"/>
                                        </p:tgtEl>
                                        <p:attrNameLst>
                                          <p:attrName>style.visibility</p:attrName>
                                        </p:attrNameLst>
                                      </p:cBhvr>
                                      <p:to>
                                        <p:strVal val="hidden"/>
                                      </p:to>
                                    </p:set>
                                  </p:childTnLst>
                                </p:cTn>
                              </p:par>
                              <p:par>
                                <p:cTn id="2029" presetID="1" presetClass="exit" presetSubtype="0" fill="hold" grpId="1" nodeType="withEffect">
                                  <p:stCondLst>
                                    <p:cond delay="0"/>
                                  </p:stCondLst>
                                  <p:childTnLst>
                                    <p:set>
                                      <p:cBhvr>
                                        <p:cTn id="2030" dur="1" fill="hold">
                                          <p:stCondLst>
                                            <p:cond delay="0"/>
                                          </p:stCondLst>
                                        </p:cTn>
                                        <p:tgtEl>
                                          <p:spTgt spid="166"/>
                                        </p:tgtEl>
                                        <p:attrNameLst>
                                          <p:attrName>style.visibility</p:attrName>
                                        </p:attrNameLst>
                                      </p:cBhvr>
                                      <p:to>
                                        <p:strVal val="hidden"/>
                                      </p:to>
                                    </p:set>
                                  </p:childTnLst>
                                </p:cTn>
                              </p:par>
                              <p:par>
                                <p:cTn id="2031" presetID="1" presetClass="exit" presetSubtype="0" fill="hold" grpId="1" nodeType="withEffect">
                                  <p:stCondLst>
                                    <p:cond delay="0"/>
                                  </p:stCondLst>
                                  <p:childTnLst>
                                    <p:set>
                                      <p:cBhvr>
                                        <p:cTn id="2032" dur="1" fill="hold">
                                          <p:stCondLst>
                                            <p:cond delay="0"/>
                                          </p:stCondLst>
                                        </p:cTn>
                                        <p:tgtEl>
                                          <p:spTgt spid="167"/>
                                        </p:tgtEl>
                                        <p:attrNameLst>
                                          <p:attrName>style.visibility</p:attrName>
                                        </p:attrNameLst>
                                      </p:cBhvr>
                                      <p:to>
                                        <p:strVal val="hidden"/>
                                      </p:to>
                                    </p:set>
                                  </p:childTnLst>
                                </p:cTn>
                              </p:par>
                              <p:par>
                                <p:cTn id="2033" presetID="1" presetClass="exit" presetSubtype="0" fill="hold" grpId="1" nodeType="withEffect">
                                  <p:stCondLst>
                                    <p:cond delay="0"/>
                                  </p:stCondLst>
                                  <p:childTnLst>
                                    <p:set>
                                      <p:cBhvr>
                                        <p:cTn id="2034" dur="1" fill="hold">
                                          <p:stCondLst>
                                            <p:cond delay="0"/>
                                          </p:stCondLst>
                                        </p:cTn>
                                        <p:tgtEl>
                                          <p:spTgt spid="168"/>
                                        </p:tgtEl>
                                        <p:attrNameLst>
                                          <p:attrName>style.visibility</p:attrName>
                                        </p:attrNameLst>
                                      </p:cBhvr>
                                      <p:to>
                                        <p:strVal val="hidden"/>
                                      </p:to>
                                    </p:set>
                                  </p:childTnLst>
                                </p:cTn>
                              </p:par>
                              <p:par>
                                <p:cTn id="2035" presetID="1" presetClass="exit" presetSubtype="0" fill="hold" grpId="1" nodeType="withEffect">
                                  <p:stCondLst>
                                    <p:cond delay="0"/>
                                  </p:stCondLst>
                                  <p:childTnLst>
                                    <p:set>
                                      <p:cBhvr>
                                        <p:cTn id="2036" dur="1" fill="hold">
                                          <p:stCondLst>
                                            <p:cond delay="0"/>
                                          </p:stCondLst>
                                        </p:cTn>
                                        <p:tgtEl>
                                          <p:spTgt spid="169"/>
                                        </p:tgtEl>
                                        <p:attrNameLst>
                                          <p:attrName>style.visibility</p:attrName>
                                        </p:attrNameLst>
                                      </p:cBhvr>
                                      <p:to>
                                        <p:strVal val="hidden"/>
                                      </p:to>
                                    </p:set>
                                  </p:childTnLst>
                                </p:cTn>
                              </p:par>
                              <p:par>
                                <p:cTn id="2037" presetID="1" presetClass="exit" presetSubtype="0" fill="hold" grpId="1" nodeType="withEffect">
                                  <p:stCondLst>
                                    <p:cond delay="0"/>
                                  </p:stCondLst>
                                  <p:childTnLst>
                                    <p:set>
                                      <p:cBhvr>
                                        <p:cTn id="2038" dur="1" fill="hold">
                                          <p:stCondLst>
                                            <p:cond delay="0"/>
                                          </p:stCondLst>
                                        </p:cTn>
                                        <p:tgtEl>
                                          <p:spTgt spid="161"/>
                                        </p:tgtEl>
                                        <p:attrNameLst>
                                          <p:attrName>style.visibility</p:attrName>
                                        </p:attrNameLst>
                                      </p:cBhvr>
                                      <p:to>
                                        <p:strVal val="hidden"/>
                                      </p:to>
                                    </p:set>
                                  </p:childTnLst>
                                </p:cTn>
                              </p:par>
                            </p:childTnLst>
                          </p:cTn>
                        </p:par>
                      </p:childTnLst>
                    </p:cTn>
                  </p:par>
                  <p:par>
                    <p:cTn id="2039" fill="hold">
                      <p:stCondLst>
                        <p:cond delay="indefinite"/>
                      </p:stCondLst>
                      <p:childTnLst>
                        <p:par>
                          <p:cTn id="2040" fill="hold">
                            <p:stCondLst>
                              <p:cond delay="0"/>
                            </p:stCondLst>
                            <p:childTnLst>
                              <p:par>
                                <p:cTn id="2041" presetID="1" presetClass="entr" presetSubtype="0" fill="hold" grpId="0" nodeType="clickEffect">
                                  <p:stCondLst>
                                    <p:cond delay="0"/>
                                  </p:stCondLst>
                                  <p:childTnLst>
                                    <p:set>
                                      <p:cBhvr>
                                        <p:cTn id="2042" dur="1" fill="hold">
                                          <p:stCondLst>
                                            <p:cond delay="0"/>
                                          </p:stCondLst>
                                        </p:cTn>
                                        <p:tgtEl>
                                          <p:spTgt spid="161"/>
                                        </p:tgtEl>
                                        <p:attrNameLst>
                                          <p:attrName>style.visibility</p:attrName>
                                        </p:attrNameLst>
                                      </p:cBhvr>
                                      <p:to>
                                        <p:strVal val="visible"/>
                                      </p:to>
                                    </p:set>
                                  </p:childTnLst>
                                </p:cTn>
                              </p:par>
                              <p:par>
                                <p:cTn id="2043" presetID="1" presetClass="exit" presetSubtype="0" fill="hold" grpId="1" nodeType="withEffect">
                                  <p:stCondLst>
                                    <p:cond delay="0"/>
                                  </p:stCondLst>
                                  <p:childTnLst>
                                    <p:set>
                                      <p:cBhvr>
                                        <p:cTn id="2044" dur="1" fill="hold">
                                          <p:stCondLst>
                                            <p:cond delay="0"/>
                                          </p:stCondLst>
                                        </p:cTn>
                                        <p:tgtEl>
                                          <p:spTgt spid="160"/>
                                        </p:tgtEl>
                                        <p:attrNameLst>
                                          <p:attrName>style.visibility</p:attrName>
                                        </p:attrNameLst>
                                      </p:cBhvr>
                                      <p:to>
                                        <p:strVal val="hidden"/>
                                      </p:to>
                                    </p:set>
                                  </p:childTnLst>
                                </p:cTn>
                              </p:par>
                              <p:par>
                                <p:cTn id="2045" presetID="1" presetClass="exit" presetSubtype="0" fill="hold" grpId="2" nodeType="withEffect">
                                  <p:stCondLst>
                                    <p:cond delay="0"/>
                                  </p:stCondLst>
                                  <p:childTnLst>
                                    <p:set>
                                      <p:cBhvr>
                                        <p:cTn id="2046" dur="1" fill="hold">
                                          <p:stCondLst>
                                            <p:cond delay="0"/>
                                          </p:stCondLst>
                                        </p:cTn>
                                        <p:tgtEl>
                                          <p:spTgt spid="162"/>
                                        </p:tgtEl>
                                        <p:attrNameLst>
                                          <p:attrName>style.visibility</p:attrName>
                                        </p:attrNameLst>
                                      </p:cBhvr>
                                      <p:to>
                                        <p:strVal val="hidden"/>
                                      </p:to>
                                    </p:set>
                                  </p:childTnLst>
                                </p:cTn>
                              </p:par>
                              <p:par>
                                <p:cTn id="2047" presetID="1" presetClass="exit" presetSubtype="0" fill="hold" grpId="2" nodeType="withEffect">
                                  <p:stCondLst>
                                    <p:cond delay="0"/>
                                  </p:stCondLst>
                                  <p:childTnLst>
                                    <p:set>
                                      <p:cBhvr>
                                        <p:cTn id="2048" dur="1" fill="hold">
                                          <p:stCondLst>
                                            <p:cond delay="0"/>
                                          </p:stCondLst>
                                        </p:cTn>
                                        <p:tgtEl>
                                          <p:spTgt spid="163"/>
                                        </p:tgtEl>
                                        <p:attrNameLst>
                                          <p:attrName>style.visibility</p:attrName>
                                        </p:attrNameLst>
                                      </p:cBhvr>
                                      <p:to>
                                        <p:strVal val="hidden"/>
                                      </p:to>
                                    </p:set>
                                  </p:childTnLst>
                                </p:cTn>
                              </p:par>
                              <p:par>
                                <p:cTn id="2049" presetID="1" presetClass="exit" presetSubtype="0" fill="hold" grpId="2" nodeType="withEffect">
                                  <p:stCondLst>
                                    <p:cond delay="0"/>
                                  </p:stCondLst>
                                  <p:childTnLst>
                                    <p:set>
                                      <p:cBhvr>
                                        <p:cTn id="2050" dur="1" fill="hold">
                                          <p:stCondLst>
                                            <p:cond delay="0"/>
                                          </p:stCondLst>
                                        </p:cTn>
                                        <p:tgtEl>
                                          <p:spTgt spid="164"/>
                                        </p:tgtEl>
                                        <p:attrNameLst>
                                          <p:attrName>style.visibility</p:attrName>
                                        </p:attrNameLst>
                                      </p:cBhvr>
                                      <p:to>
                                        <p:strVal val="hidden"/>
                                      </p:to>
                                    </p:set>
                                  </p:childTnLst>
                                </p:cTn>
                              </p:par>
                              <p:par>
                                <p:cTn id="2051" presetID="1" presetClass="exit" presetSubtype="0" fill="hold" grpId="2" nodeType="withEffect">
                                  <p:stCondLst>
                                    <p:cond delay="0"/>
                                  </p:stCondLst>
                                  <p:childTnLst>
                                    <p:set>
                                      <p:cBhvr>
                                        <p:cTn id="2052" dur="1" fill="hold">
                                          <p:stCondLst>
                                            <p:cond delay="0"/>
                                          </p:stCondLst>
                                        </p:cTn>
                                        <p:tgtEl>
                                          <p:spTgt spid="165"/>
                                        </p:tgtEl>
                                        <p:attrNameLst>
                                          <p:attrName>style.visibility</p:attrName>
                                        </p:attrNameLst>
                                      </p:cBhvr>
                                      <p:to>
                                        <p:strVal val="hidden"/>
                                      </p:to>
                                    </p:set>
                                  </p:childTnLst>
                                </p:cTn>
                              </p:par>
                              <p:par>
                                <p:cTn id="2053" presetID="1" presetClass="exit" presetSubtype="0" fill="hold" grpId="2" nodeType="withEffect">
                                  <p:stCondLst>
                                    <p:cond delay="0"/>
                                  </p:stCondLst>
                                  <p:childTnLst>
                                    <p:set>
                                      <p:cBhvr>
                                        <p:cTn id="2054" dur="1" fill="hold">
                                          <p:stCondLst>
                                            <p:cond delay="0"/>
                                          </p:stCondLst>
                                        </p:cTn>
                                        <p:tgtEl>
                                          <p:spTgt spid="166"/>
                                        </p:tgtEl>
                                        <p:attrNameLst>
                                          <p:attrName>style.visibility</p:attrName>
                                        </p:attrNameLst>
                                      </p:cBhvr>
                                      <p:to>
                                        <p:strVal val="hidden"/>
                                      </p:to>
                                    </p:set>
                                  </p:childTnLst>
                                </p:cTn>
                              </p:par>
                              <p:par>
                                <p:cTn id="2055" presetID="1" presetClass="exit" presetSubtype="0" fill="hold" grpId="2" nodeType="withEffect">
                                  <p:stCondLst>
                                    <p:cond delay="0"/>
                                  </p:stCondLst>
                                  <p:childTnLst>
                                    <p:set>
                                      <p:cBhvr>
                                        <p:cTn id="2056" dur="1" fill="hold">
                                          <p:stCondLst>
                                            <p:cond delay="0"/>
                                          </p:stCondLst>
                                        </p:cTn>
                                        <p:tgtEl>
                                          <p:spTgt spid="167"/>
                                        </p:tgtEl>
                                        <p:attrNameLst>
                                          <p:attrName>style.visibility</p:attrName>
                                        </p:attrNameLst>
                                      </p:cBhvr>
                                      <p:to>
                                        <p:strVal val="hidden"/>
                                      </p:to>
                                    </p:set>
                                  </p:childTnLst>
                                </p:cTn>
                              </p:par>
                              <p:par>
                                <p:cTn id="2057" presetID="1" presetClass="exit" presetSubtype="0" fill="hold" grpId="2" nodeType="withEffect">
                                  <p:stCondLst>
                                    <p:cond delay="0"/>
                                  </p:stCondLst>
                                  <p:childTnLst>
                                    <p:set>
                                      <p:cBhvr>
                                        <p:cTn id="2058" dur="1" fill="hold">
                                          <p:stCondLst>
                                            <p:cond delay="0"/>
                                          </p:stCondLst>
                                        </p:cTn>
                                        <p:tgtEl>
                                          <p:spTgt spid="168"/>
                                        </p:tgtEl>
                                        <p:attrNameLst>
                                          <p:attrName>style.visibility</p:attrName>
                                        </p:attrNameLst>
                                      </p:cBhvr>
                                      <p:to>
                                        <p:strVal val="hidden"/>
                                      </p:to>
                                    </p:set>
                                  </p:childTnLst>
                                </p:cTn>
                              </p:par>
                              <p:par>
                                <p:cTn id="2059" presetID="1" presetClass="exit" presetSubtype="0" fill="hold" grpId="2" nodeType="withEffect">
                                  <p:stCondLst>
                                    <p:cond delay="0"/>
                                  </p:stCondLst>
                                  <p:childTnLst>
                                    <p:set>
                                      <p:cBhvr>
                                        <p:cTn id="2060" dur="1" fill="hold">
                                          <p:stCondLst>
                                            <p:cond delay="0"/>
                                          </p:stCondLst>
                                        </p:cTn>
                                        <p:tgtEl>
                                          <p:spTgt spid="169"/>
                                        </p:tgtEl>
                                        <p:attrNameLst>
                                          <p:attrName>style.visibility</p:attrName>
                                        </p:attrNameLst>
                                      </p:cBhvr>
                                      <p:to>
                                        <p:strVal val="hidden"/>
                                      </p:to>
                                    </p:set>
                                  </p:childTnLst>
                                </p:cTn>
                              </p:par>
                            </p:childTnLst>
                          </p:cTn>
                        </p:par>
                      </p:childTnLst>
                    </p:cTn>
                  </p:par>
                  <p:par>
                    <p:cTn id="2061" fill="hold">
                      <p:stCondLst>
                        <p:cond delay="indefinite"/>
                      </p:stCondLst>
                      <p:childTnLst>
                        <p:par>
                          <p:cTn id="2062" fill="hold">
                            <p:stCondLst>
                              <p:cond delay="0"/>
                            </p:stCondLst>
                            <p:childTnLst>
                              <p:par>
                                <p:cTn id="2063" presetID="1" presetClass="entr" presetSubtype="0" fill="hold" grpId="0" nodeType="clickEffect">
                                  <p:stCondLst>
                                    <p:cond delay="0"/>
                                  </p:stCondLst>
                                  <p:childTnLst>
                                    <p:set>
                                      <p:cBhvr>
                                        <p:cTn id="2064" dur="1" fill="hold">
                                          <p:stCondLst>
                                            <p:cond delay="0"/>
                                          </p:stCondLst>
                                        </p:cTn>
                                        <p:tgtEl>
                                          <p:spTgt spid="162"/>
                                        </p:tgtEl>
                                        <p:attrNameLst>
                                          <p:attrName>style.visibility</p:attrName>
                                        </p:attrNameLst>
                                      </p:cBhvr>
                                      <p:to>
                                        <p:strVal val="visible"/>
                                      </p:to>
                                    </p:set>
                                  </p:childTnLst>
                                </p:cTn>
                              </p:par>
                              <p:par>
                                <p:cTn id="2065" presetID="1" presetClass="exit" presetSubtype="0" fill="hold" grpId="2" nodeType="withEffect">
                                  <p:stCondLst>
                                    <p:cond delay="0"/>
                                  </p:stCondLst>
                                  <p:childTnLst>
                                    <p:set>
                                      <p:cBhvr>
                                        <p:cTn id="2066" dur="1" fill="hold">
                                          <p:stCondLst>
                                            <p:cond delay="0"/>
                                          </p:stCondLst>
                                        </p:cTn>
                                        <p:tgtEl>
                                          <p:spTgt spid="160"/>
                                        </p:tgtEl>
                                        <p:attrNameLst>
                                          <p:attrName>style.visibility</p:attrName>
                                        </p:attrNameLst>
                                      </p:cBhvr>
                                      <p:to>
                                        <p:strVal val="hidden"/>
                                      </p:to>
                                    </p:set>
                                  </p:childTnLst>
                                </p:cTn>
                              </p:par>
                              <p:par>
                                <p:cTn id="2067" presetID="1" presetClass="exit" presetSubtype="0" fill="hold" grpId="2" nodeType="withEffect">
                                  <p:stCondLst>
                                    <p:cond delay="0"/>
                                  </p:stCondLst>
                                  <p:childTnLst>
                                    <p:set>
                                      <p:cBhvr>
                                        <p:cTn id="2068" dur="1" fill="hold">
                                          <p:stCondLst>
                                            <p:cond delay="0"/>
                                          </p:stCondLst>
                                        </p:cTn>
                                        <p:tgtEl>
                                          <p:spTgt spid="161"/>
                                        </p:tgtEl>
                                        <p:attrNameLst>
                                          <p:attrName>style.visibility</p:attrName>
                                        </p:attrNameLst>
                                      </p:cBhvr>
                                      <p:to>
                                        <p:strVal val="hidden"/>
                                      </p:to>
                                    </p:set>
                                  </p:childTnLst>
                                </p:cTn>
                              </p:par>
                              <p:par>
                                <p:cTn id="2069" presetID="1" presetClass="exit" presetSubtype="0" fill="hold" grpId="3" nodeType="withEffect">
                                  <p:stCondLst>
                                    <p:cond delay="0"/>
                                  </p:stCondLst>
                                  <p:childTnLst>
                                    <p:set>
                                      <p:cBhvr>
                                        <p:cTn id="2070" dur="1" fill="hold">
                                          <p:stCondLst>
                                            <p:cond delay="0"/>
                                          </p:stCondLst>
                                        </p:cTn>
                                        <p:tgtEl>
                                          <p:spTgt spid="163"/>
                                        </p:tgtEl>
                                        <p:attrNameLst>
                                          <p:attrName>style.visibility</p:attrName>
                                        </p:attrNameLst>
                                      </p:cBhvr>
                                      <p:to>
                                        <p:strVal val="hidden"/>
                                      </p:to>
                                    </p:set>
                                  </p:childTnLst>
                                </p:cTn>
                              </p:par>
                              <p:par>
                                <p:cTn id="2071" presetID="1" presetClass="exit" presetSubtype="0" fill="hold" grpId="3" nodeType="withEffect">
                                  <p:stCondLst>
                                    <p:cond delay="0"/>
                                  </p:stCondLst>
                                  <p:childTnLst>
                                    <p:set>
                                      <p:cBhvr>
                                        <p:cTn id="2072" dur="1" fill="hold">
                                          <p:stCondLst>
                                            <p:cond delay="0"/>
                                          </p:stCondLst>
                                        </p:cTn>
                                        <p:tgtEl>
                                          <p:spTgt spid="164"/>
                                        </p:tgtEl>
                                        <p:attrNameLst>
                                          <p:attrName>style.visibility</p:attrName>
                                        </p:attrNameLst>
                                      </p:cBhvr>
                                      <p:to>
                                        <p:strVal val="hidden"/>
                                      </p:to>
                                    </p:set>
                                  </p:childTnLst>
                                </p:cTn>
                              </p:par>
                              <p:par>
                                <p:cTn id="2073" presetID="1" presetClass="exit" presetSubtype="0" fill="hold" grpId="3" nodeType="withEffect">
                                  <p:stCondLst>
                                    <p:cond delay="0"/>
                                  </p:stCondLst>
                                  <p:childTnLst>
                                    <p:set>
                                      <p:cBhvr>
                                        <p:cTn id="2074" dur="1" fill="hold">
                                          <p:stCondLst>
                                            <p:cond delay="0"/>
                                          </p:stCondLst>
                                        </p:cTn>
                                        <p:tgtEl>
                                          <p:spTgt spid="165"/>
                                        </p:tgtEl>
                                        <p:attrNameLst>
                                          <p:attrName>style.visibility</p:attrName>
                                        </p:attrNameLst>
                                      </p:cBhvr>
                                      <p:to>
                                        <p:strVal val="hidden"/>
                                      </p:to>
                                    </p:set>
                                  </p:childTnLst>
                                </p:cTn>
                              </p:par>
                              <p:par>
                                <p:cTn id="2075" presetID="1" presetClass="exit" presetSubtype="0" fill="hold" grpId="3" nodeType="withEffect">
                                  <p:stCondLst>
                                    <p:cond delay="0"/>
                                  </p:stCondLst>
                                  <p:childTnLst>
                                    <p:set>
                                      <p:cBhvr>
                                        <p:cTn id="2076" dur="1" fill="hold">
                                          <p:stCondLst>
                                            <p:cond delay="0"/>
                                          </p:stCondLst>
                                        </p:cTn>
                                        <p:tgtEl>
                                          <p:spTgt spid="166"/>
                                        </p:tgtEl>
                                        <p:attrNameLst>
                                          <p:attrName>style.visibility</p:attrName>
                                        </p:attrNameLst>
                                      </p:cBhvr>
                                      <p:to>
                                        <p:strVal val="hidden"/>
                                      </p:to>
                                    </p:set>
                                  </p:childTnLst>
                                </p:cTn>
                              </p:par>
                              <p:par>
                                <p:cTn id="2077" presetID="1" presetClass="exit" presetSubtype="0" fill="hold" grpId="3" nodeType="withEffect">
                                  <p:stCondLst>
                                    <p:cond delay="0"/>
                                  </p:stCondLst>
                                  <p:childTnLst>
                                    <p:set>
                                      <p:cBhvr>
                                        <p:cTn id="2078" dur="1" fill="hold">
                                          <p:stCondLst>
                                            <p:cond delay="0"/>
                                          </p:stCondLst>
                                        </p:cTn>
                                        <p:tgtEl>
                                          <p:spTgt spid="167"/>
                                        </p:tgtEl>
                                        <p:attrNameLst>
                                          <p:attrName>style.visibility</p:attrName>
                                        </p:attrNameLst>
                                      </p:cBhvr>
                                      <p:to>
                                        <p:strVal val="hidden"/>
                                      </p:to>
                                    </p:set>
                                  </p:childTnLst>
                                </p:cTn>
                              </p:par>
                              <p:par>
                                <p:cTn id="2079" presetID="1" presetClass="exit" presetSubtype="0" fill="hold" grpId="3" nodeType="withEffect">
                                  <p:stCondLst>
                                    <p:cond delay="0"/>
                                  </p:stCondLst>
                                  <p:childTnLst>
                                    <p:set>
                                      <p:cBhvr>
                                        <p:cTn id="2080" dur="1" fill="hold">
                                          <p:stCondLst>
                                            <p:cond delay="0"/>
                                          </p:stCondLst>
                                        </p:cTn>
                                        <p:tgtEl>
                                          <p:spTgt spid="168"/>
                                        </p:tgtEl>
                                        <p:attrNameLst>
                                          <p:attrName>style.visibility</p:attrName>
                                        </p:attrNameLst>
                                      </p:cBhvr>
                                      <p:to>
                                        <p:strVal val="hidden"/>
                                      </p:to>
                                    </p:set>
                                  </p:childTnLst>
                                </p:cTn>
                              </p:par>
                              <p:par>
                                <p:cTn id="2081" presetID="1" presetClass="exit" presetSubtype="0" fill="hold" grpId="3" nodeType="withEffect">
                                  <p:stCondLst>
                                    <p:cond delay="0"/>
                                  </p:stCondLst>
                                  <p:childTnLst>
                                    <p:set>
                                      <p:cBhvr>
                                        <p:cTn id="2082" dur="1" fill="hold">
                                          <p:stCondLst>
                                            <p:cond delay="0"/>
                                          </p:stCondLst>
                                        </p:cTn>
                                        <p:tgtEl>
                                          <p:spTgt spid="169"/>
                                        </p:tgtEl>
                                        <p:attrNameLst>
                                          <p:attrName>style.visibility</p:attrName>
                                        </p:attrNameLst>
                                      </p:cBhvr>
                                      <p:to>
                                        <p:strVal val="hidden"/>
                                      </p:to>
                                    </p:set>
                                  </p:childTnLst>
                                </p:cTn>
                              </p:par>
                            </p:childTnLst>
                          </p:cTn>
                        </p:par>
                      </p:childTnLst>
                    </p:cTn>
                  </p:par>
                  <p:par>
                    <p:cTn id="2083" fill="hold">
                      <p:stCondLst>
                        <p:cond delay="indefinite"/>
                      </p:stCondLst>
                      <p:childTnLst>
                        <p:par>
                          <p:cTn id="2084" fill="hold">
                            <p:stCondLst>
                              <p:cond delay="0"/>
                            </p:stCondLst>
                            <p:childTnLst>
                              <p:par>
                                <p:cTn id="2085" presetID="1" presetClass="entr" presetSubtype="0" fill="hold" grpId="0" nodeType="clickEffect">
                                  <p:stCondLst>
                                    <p:cond delay="0"/>
                                  </p:stCondLst>
                                  <p:childTnLst>
                                    <p:set>
                                      <p:cBhvr>
                                        <p:cTn id="2086" dur="1" fill="hold">
                                          <p:stCondLst>
                                            <p:cond delay="0"/>
                                          </p:stCondLst>
                                        </p:cTn>
                                        <p:tgtEl>
                                          <p:spTgt spid="163"/>
                                        </p:tgtEl>
                                        <p:attrNameLst>
                                          <p:attrName>style.visibility</p:attrName>
                                        </p:attrNameLst>
                                      </p:cBhvr>
                                      <p:to>
                                        <p:strVal val="visible"/>
                                      </p:to>
                                    </p:set>
                                  </p:childTnLst>
                                </p:cTn>
                              </p:par>
                              <p:par>
                                <p:cTn id="2087" presetID="1" presetClass="exit" presetSubtype="0" fill="hold" grpId="3" nodeType="withEffect">
                                  <p:stCondLst>
                                    <p:cond delay="0"/>
                                  </p:stCondLst>
                                  <p:childTnLst>
                                    <p:set>
                                      <p:cBhvr>
                                        <p:cTn id="2088" dur="1" fill="hold">
                                          <p:stCondLst>
                                            <p:cond delay="0"/>
                                          </p:stCondLst>
                                        </p:cTn>
                                        <p:tgtEl>
                                          <p:spTgt spid="160"/>
                                        </p:tgtEl>
                                        <p:attrNameLst>
                                          <p:attrName>style.visibility</p:attrName>
                                        </p:attrNameLst>
                                      </p:cBhvr>
                                      <p:to>
                                        <p:strVal val="hidden"/>
                                      </p:to>
                                    </p:set>
                                  </p:childTnLst>
                                </p:cTn>
                              </p:par>
                              <p:par>
                                <p:cTn id="2089" presetID="1" presetClass="exit" presetSubtype="0" fill="hold" grpId="3" nodeType="withEffect">
                                  <p:stCondLst>
                                    <p:cond delay="0"/>
                                  </p:stCondLst>
                                  <p:childTnLst>
                                    <p:set>
                                      <p:cBhvr>
                                        <p:cTn id="2090" dur="1" fill="hold">
                                          <p:stCondLst>
                                            <p:cond delay="0"/>
                                          </p:stCondLst>
                                        </p:cTn>
                                        <p:tgtEl>
                                          <p:spTgt spid="161"/>
                                        </p:tgtEl>
                                        <p:attrNameLst>
                                          <p:attrName>style.visibility</p:attrName>
                                        </p:attrNameLst>
                                      </p:cBhvr>
                                      <p:to>
                                        <p:strVal val="hidden"/>
                                      </p:to>
                                    </p:set>
                                  </p:childTnLst>
                                </p:cTn>
                              </p:par>
                              <p:par>
                                <p:cTn id="2091" presetID="1" presetClass="exit" presetSubtype="0" fill="hold" grpId="3" nodeType="withEffect">
                                  <p:stCondLst>
                                    <p:cond delay="0"/>
                                  </p:stCondLst>
                                  <p:childTnLst>
                                    <p:set>
                                      <p:cBhvr>
                                        <p:cTn id="2092" dur="1" fill="hold">
                                          <p:stCondLst>
                                            <p:cond delay="0"/>
                                          </p:stCondLst>
                                        </p:cTn>
                                        <p:tgtEl>
                                          <p:spTgt spid="162"/>
                                        </p:tgtEl>
                                        <p:attrNameLst>
                                          <p:attrName>style.visibility</p:attrName>
                                        </p:attrNameLst>
                                      </p:cBhvr>
                                      <p:to>
                                        <p:strVal val="hidden"/>
                                      </p:to>
                                    </p:set>
                                  </p:childTnLst>
                                </p:cTn>
                              </p:par>
                              <p:par>
                                <p:cTn id="2093" presetID="1" presetClass="exit" presetSubtype="0" fill="hold" grpId="4" nodeType="withEffect">
                                  <p:stCondLst>
                                    <p:cond delay="0"/>
                                  </p:stCondLst>
                                  <p:childTnLst>
                                    <p:set>
                                      <p:cBhvr>
                                        <p:cTn id="2094" dur="1" fill="hold">
                                          <p:stCondLst>
                                            <p:cond delay="0"/>
                                          </p:stCondLst>
                                        </p:cTn>
                                        <p:tgtEl>
                                          <p:spTgt spid="164"/>
                                        </p:tgtEl>
                                        <p:attrNameLst>
                                          <p:attrName>style.visibility</p:attrName>
                                        </p:attrNameLst>
                                      </p:cBhvr>
                                      <p:to>
                                        <p:strVal val="hidden"/>
                                      </p:to>
                                    </p:set>
                                  </p:childTnLst>
                                </p:cTn>
                              </p:par>
                              <p:par>
                                <p:cTn id="2095" presetID="1" presetClass="exit" presetSubtype="0" fill="hold" grpId="4" nodeType="withEffect">
                                  <p:stCondLst>
                                    <p:cond delay="0"/>
                                  </p:stCondLst>
                                  <p:childTnLst>
                                    <p:set>
                                      <p:cBhvr>
                                        <p:cTn id="2096" dur="1" fill="hold">
                                          <p:stCondLst>
                                            <p:cond delay="0"/>
                                          </p:stCondLst>
                                        </p:cTn>
                                        <p:tgtEl>
                                          <p:spTgt spid="165"/>
                                        </p:tgtEl>
                                        <p:attrNameLst>
                                          <p:attrName>style.visibility</p:attrName>
                                        </p:attrNameLst>
                                      </p:cBhvr>
                                      <p:to>
                                        <p:strVal val="hidden"/>
                                      </p:to>
                                    </p:set>
                                  </p:childTnLst>
                                </p:cTn>
                              </p:par>
                              <p:par>
                                <p:cTn id="2097" presetID="1" presetClass="exit" presetSubtype="0" fill="hold" grpId="4" nodeType="withEffect">
                                  <p:stCondLst>
                                    <p:cond delay="0"/>
                                  </p:stCondLst>
                                  <p:childTnLst>
                                    <p:set>
                                      <p:cBhvr>
                                        <p:cTn id="2098" dur="1" fill="hold">
                                          <p:stCondLst>
                                            <p:cond delay="0"/>
                                          </p:stCondLst>
                                        </p:cTn>
                                        <p:tgtEl>
                                          <p:spTgt spid="166"/>
                                        </p:tgtEl>
                                        <p:attrNameLst>
                                          <p:attrName>style.visibility</p:attrName>
                                        </p:attrNameLst>
                                      </p:cBhvr>
                                      <p:to>
                                        <p:strVal val="hidden"/>
                                      </p:to>
                                    </p:set>
                                  </p:childTnLst>
                                </p:cTn>
                              </p:par>
                              <p:par>
                                <p:cTn id="2099" presetID="1" presetClass="exit" presetSubtype="0" fill="hold" grpId="4" nodeType="withEffect">
                                  <p:stCondLst>
                                    <p:cond delay="0"/>
                                  </p:stCondLst>
                                  <p:childTnLst>
                                    <p:set>
                                      <p:cBhvr>
                                        <p:cTn id="2100" dur="1" fill="hold">
                                          <p:stCondLst>
                                            <p:cond delay="0"/>
                                          </p:stCondLst>
                                        </p:cTn>
                                        <p:tgtEl>
                                          <p:spTgt spid="167"/>
                                        </p:tgtEl>
                                        <p:attrNameLst>
                                          <p:attrName>style.visibility</p:attrName>
                                        </p:attrNameLst>
                                      </p:cBhvr>
                                      <p:to>
                                        <p:strVal val="hidden"/>
                                      </p:to>
                                    </p:set>
                                  </p:childTnLst>
                                </p:cTn>
                              </p:par>
                              <p:par>
                                <p:cTn id="2101" presetID="1" presetClass="exit" presetSubtype="0" fill="hold" grpId="4" nodeType="withEffect">
                                  <p:stCondLst>
                                    <p:cond delay="0"/>
                                  </p:stCondLst>
                                  <p:childTnLst>
                                    <p:set>
                                      <p:cBhvr>
                                        <p:cTn id="2102" dur="1" fill="hold">
                                          <p:stCondLst>
                                            <p:cond delay="0"/>
                                          </p:stCondLst>
                                        </p:cTn>
                                        <p:tgtEl>
                                          <p:spTgt spid="168"/>
                                        </p:tgtEl>
                                        <p:attrNameLst>
                                          <p:attrName>style.visibility</p:attrName>
                                        </p:attrNameLst>
                                      </p:cBhvr>
                                      <p:to>
                                        <p:strVal val="hidden"/>
                                      </p:to>
                                    </p:set>
                                  </p:childTnLst>
                                </p:cTn>
                              </p:par>
                              <p:par>
                                <p:cTn id="2103" presetID="1" presetClass="exit" presetSubtype="0" fill="hold" grpId="4" nodeType="withEffect">
                                  <p:stCondLst>
                                    <p:cond delay="0"/>
                                  </p:stCondLst>
                                  <p:childTnLst>
                                    <p:set>
                                      <p:cBhvr>
                                        <p:cTn id="2104" dur="1" fill="hold">
                                          <p:stCondLst>
                                            <p:cond delay="0"/>
                                          </p:stCondLst>
                                        </p:cTn>
                                        <p:tgtEl>
                                          <p:spTgt spid="169"/>
                                        </p:tgtEl>
                                        <p:attrNameLst>
                                          <p:attrName>style.visibility</p:attrName>
                                        </p:attrNameLst>
                                      </p:cBhvr>
                                      <p:to>
                                        <p:strVal val="hidden"/>
                                      </p:to>
                                    </p:set>
                                  </p:childTnLst>
                                </p:cTn>
                              </p:par>
                            </p:childTnLst>
                          </p:cTn>
                        </p:par>
                      </p:childTnLst>
                    </p:cTn>
                  </p:par>
                  <p:par>
                    <p:cTn id="2105" fill="hold">
                      <p:stCondLst>
                        <p:cond delay="indefinite"/>
                      </p:stCondLst>
                      <p:childTnLst>
                        <p:par>
                          <p:cTn id="2106" fill="hold">
                            <p:stCondLst>
                              <p:cond delay="0"/>
                            </p:stCondLst>
                            <p:childTnLst>
                              <p:par>
                                <p:cTn id="2107" presetID="1" presetClass="entr" presetSubtype="0" fill="hold" grpId="0" nodeType="clickEffect">
                                  <p:stCondLst>
                                    <p:cond delay="0"/>
                                  </p:stCondLst>
                                  <p:childTnLst>
                                    <p:set>
                                      <p:cBhvr>
                                        <p:cTn id="2108" dur="1" fill="hold">
                                          <p:stCondLst>
                                            <p:cond delay="0"/>
                                          </p:stCondLst>
                                        </p:cTn>
                                        <p:tgtEl>
                                          <p:spTgt spid="164"/>
                                        </p:tgtEl>
                                        <p:attrNameLst>
                                          <p:attrName>style.visibility</p:attrName>
                                        </p:attrNameLst>
                                      </p:cBhvr>
                                      <p:to>
                                        <p:strVal val="visible"/>
                                      </p:to>
                                    </p:set>
                                  </p:childTnLst>
                                </p:cTn>
                              </p:par>
                              <p:par>
                                <p:cTn id="2109" presetID="1" presetClass="exit" presetSubtype="0" fill="hold" grpId="4" nodeType="withEffect">
                                  <p:stCondLst>
                                    <p:cond delay="0"/>
                                  </p:stCondLst>
                                  <p:childTnLst>
                                    <p:set>
                                      <p:cBhvr>
                                        <p:cTn id="2110" dur="1" fill="hold">
                                          <p:stCondLst>
                                            <p:cond delay="0"/>
                                          </p:stCondLst>
                                        </p:cTn>
                                        <p:tgtEl>
                                          <p:spTgt spid="160"/>
                                        </p:tgtEl>
                                        <p:attrNameLst>
                                          <p:attrName>style.visibility</p:attrName>
                                        </p:attrNameLst>
                                      </p:cBhvr>
                                      <p:to>
                                        <p:strVal val="hidden"/>
                                      </p:to>
                                    </p:set>
                                  </p:childTnLst>
                                </p:cTn>
                              </p:par>
                              <p:par>
                                <p:cTn id="2111" presetID="1" presetClass="exit" presetSubtype="0" fill="hold" grpId="4" nodeType="withEffect">
                                  <p:stCondLst>
                                    <p:cond delay="0"/>
                                  </p:stCondLst>
                                  <p:childTnLst>
                                    <p:set>
                                      <p:cBhvr>
                                        <p:cTn id="2112" dur="1" fill="hold">
                                          <p:stCondLst>
                                            <p:cond delay="0"/>
                                          </p:stCondLst>
                                        </p:cTn>
                                        <p:tgtEl>
                                          <p:spTgt spid="161"/>
                                        </p:tgtEl>
                                        <p:attrNameLst>
                                          <p:attrName>style.visibility</p:attrName>
                                        </p:attrNameLst>
                                      </p:cBhvr>
                                      <p:to>
                                        <p:strVal val="hidden"/>
                                      </p:to>
                                    </p:set>
                                  </p:childTnLst>
                                </p:cTn>
                              </p:par>
                              <p:par>
                                <p:cTn id="2113" presetID="1" presetClass="exit" presetSubtype="0" fill="hold" grpId="4" nodeType="withEffect">
                                  <p:stCondLst>
                                    <p:cond delay="0"/>
                                  </p:stCondLst>
                                  <p:childTnLst>
                                    <p:set>
                                      <p:cBhvr>
                                        <p:cTn id="2114" dur="1" fill="hold">
                                          <p:stCondLst>
                                            <p:cond delay="0"/>
                                          </p:stCondLst>
                                        </p:cTn>
                                        <p:tgtEl>
                                          <p:spTgt spid="162"/>
                                        </p:tgtEl>
                                        <p:attrNameLst>
                                          <p:attrName>style.visibility</p:attrName>
                                        </p:attrNameLst>
                                      </p:cBhvr>
                                      <p:to>
                                        <p:strVal val="hidden"/>
                                      </p:to>
                                    </p:set>
                                  </p:childTnLst>
                                </p:cTn>
                              </p:par>
                              <p:par>
                                <p:cTn id="2115" presetID="1" presetClass="exit" presetSubtype="0" fill="hold" grpId="4" nodeType="withEffect">
                                  <p:stCondLst>
                                    <p:cond delay="0"/>
                                  </p:stCondLst>
                                  <p:childTnLst>
                                    <p:set>
                                      <p:cBhvr>
                                        <p:cTn id="2116" dur="1" fill="hold">
                                          <p:stCondLst>
                                            <p:cond delay="0"/>
                                          </p:stCondLst>
                                        </p:cTn>
                                        <p:tgtEl>
                                          <p:spTgt spid="163"/>
                                        </p:tgtEl>
                                        <p:attrNameLst>
                                          <p:attrName>style.visibility</p:attrName>
                                        </p:attrNameLst>
                                      </p:cBhvr>
                                      <p:to>
                                        <p:strVal val="hidden"/>
                                      </p:to>
                                    </p:set>
                                  </p:childTnLst>
                                </p:cTn>
                              </p:par>
                              <p:par>
                                <p:cTn id="2117" presetID="1" presetClass="exit" presetSubtype="0" fill="hold" grpId="5" nodeType="withEffect">
                                  <p:stCondLst>
                                    <p:cond delay="0"/>
                                  </p:stCondLst>
                                  <p:childTnLst>
                                    <p:set>
                                      <p:cBhvr>
                                        <p:cTn id="2118" dur="1" fill="hold">
                                          <p:stCondLst>
                                            <p:cond delay="0"/>
                                          </p:stCondLst>
                                        </p:cTn>
                                        <p:tgtEl>
                                          <p:spTgt spid="165"/>
                                        </p:tgtEl>
                                        <p:attrNameLst>
                                          <p:attrName>style.visibility</p:attrName>
                                        </p:attrNameLst>
                                      </p:cBhvr>
                                      <p:to>
                                        <p:strVal val="hidden"/>
                                      </p:to>
                                    </p:set>
                                  </p:childTnLst>
                                </p:cTn>
                              </p:par>
                              <p:par>
                                <p:cTn id="2119" presetID="1" presetClass="exit" presetSubtype="0" fill="hold" grpId="5" nodeType="withEffect">
                                  <p:stCondLst>
                                    <p:cond delay="0"/>
                                  </p:stCondLst>
                                  <p:childTnLst>
                                    <p:set>
                                      <p:cBhvr>
                                        <p:cTn id="2120" dur="1" fill="hold">
                                          <p:stCondLst>
                                            <p:cond delay="0"/>
                                          </p:stCondLst>
                                        </p:cTn>
                                        <p:tgtEl>
                                          <p:spTgt spid="166"/>
                                        </p:tgtEl>
                                        <p:attrNameLst>
                                          <p:attrName>style.visibility</p:attrName>
                                        </p:attrNameLst>
                                      </p:cBhvr>
                                      <p:to>
                                        <p:strVal val="hidden"/>
                                      </p:to>
                                    </p:set>
                                  </p:childTnLst>
                                </p:cTn>
                              </p:par>
                              <p:par>
                                <p:cTn id="2121" presetID="1" presetClass="exit" presetSubtype="0" fill="hold" grpId="5" nodeType="withEffect">
                                  <p:stCondLst>
                                    <p:cond delay="0"/>
                                  </p:stCondLst>
                                  <p:childTnLst>
                                    <p:set>
                                      <p:cBhvr>
                                        <p:cTn id="2122" dur="1" fill="hold">
                                          <p:stCondLst>
                                            <p:cond delay="0"/>
                                          </p:stCondLst>
                                        </p:cTn>
                                        <p:tgtEl>
                                          <p:spTgt spid="167"/>
                                        </p:tgtEl>
                                        <p:attrNameLst>
                                          <p:attrName>style.visibility</p:attrName>
                                        </p:attrNameLst>
                                      </p:cBhvr>
                                      <p:to>
                                        <p:strVal val="hidden"/>
                                      </p:to>
                                    </p:set>
                                  </p:childTnLst>
                                </p:cTn>
                              </p:par>
                              <p:par>
                                <p:cTn id="2123" presetID="1" presetClass="exit" presetSubtype="0" fill="hold" grpId="5" nodeType="withEffect">
                                  <p:stCondLst>
                                    <p:cond delay="0"/>
                                  </p:stCondLst>
                                  <p:childTnLst>
                                    <p:set>
                                      <p:cBhvr>
                                        <p:cTn id="2124" dur="1" fill="hold">
                                          <p:stCondLst>
                                            <p:cond delay="0"/>
                                          </p:stCondLst>
                                        </p:cTn>
                                        <p:tgtEl>
                                          <p:spTgt spid="168"/>
                                        </p:tgtEl>
                                        <p:attrNameLst>
                                          <p:attrName>style.visibility</p:attrName>
                                        </p:attrNameLst>
                                      </p:cBhvr>
                                      <p:to>
                                        <p:strVal val="hidden"/>
                                      </p:to>
                                    </p:set>
                                  </p:childTnLst>
                                </p:cTn>
                              </p:par>
                              <p:par>
                                <p:cTn id="2125" presetID="1" presetClass="exit" presetSubtype="0" fill="hold" grpId="5" nodeType="withEffect">
                                  <p:stCondLst>
                                    <p:cond delay="0"/>
                                  </p:stCondLst>
                                  <p:childTnLst>
                                    <p:set>
                                      <p:cBhvr>
                                        <p:cTn id="2126" dur="1" fill="hold">
                                          <p:stCondLst>
                                            <p:cond delay="0"/>
                                          </p:stCondLst>
                                        </p:cTn>
                                        <p:tgtEl>
                                          <p:spTgt spid="169"/>
                                        </p:tgtEl>
                                        <p:attrNameLst>
                                          <p:attrName>style.visibility</p:attrName>
                                        </p:attrNameLst>
                                      </p:cBhvr>
                                      <p:to>
                                        <p:strVal val="hidden"/>
                                      </p:to>
                                    </p:set>
                                  </p:childTnLst>
                                </p:cTn>
                              </p:par>
                            </p:childTnLst>
                          </p:cTn>
                        </p:par>
                      </p:childTnLst>
                    </p:cTn>
                  </p:par>
                  <p:par>
                    <p:cTn id="2127" fill="hold">
                      <p:stCondLst>
                        <p:cond delay="indefinite"/>
                      </p:stCondLst>
                      <p:childTnLst>
                        <p:par>
                          <p:cTn id="2128" fill="hold">
                            <p:stCondLst>
                              <p:cond delay="0"/>
                            </p:stCondLst>
                            <p:childTnLst>
                              <p:par>
                                <p:cTn id="2129" presetID="1" presetClass="entr" presetSubtype="0" fill="hold" grpId="0" nodeType="clickEffect">
                                  <p:stCondLst>
                                    <p:cond delay="0"/>
                                  </p:stCondLst>
                                  <p:childTnLst>
                                    <p:set>
                                      <p:cBhvr>
                                        <p:cTn id="2130" dur="1" fill="hold">
                                          <p:stCondLst>
                                            <p:cond delay="0"/>
                                          </p:stCondLst>
                                        </p:cTn>
                                        <p:tgtEl>
                                          <p:spTgt spid="165"/>
                                        </p:tgtEl>
                                        <p:attrNameLst>
                                          <p:attrName>style.visibility</p:attrName>
                                        </p:attrNameLst>
                                      </p:cBhvr>
                                      <p:to>
                                        <p:strVal val="visible"/>
                                      </p:to>
                                    </p:set>
                                  </p:childTnLst>
                                </p:cTn>
                              </p:par>
                              <p:par>
                                <p:cTn id="2131" presetID="1" presetClass="exit" presetSubtype="0" fill="hold" grpId="5" nodeType="withEffect">
                                  <p:stCondLst>
                                    <p:cond delay="0"/>
                                  </p:stCondLst>
                                  <p:childTnLst>
                                    <p:set>
                                      <p:cBhvr>
                                        <p:cTn id="2132" dur="1" fill="hold">
                                          <p:stCondLst>
                                            <p:cond delay="0"/>
                                          </p:stCondLst>
                                        </p:cTn>
                                        <p:tgtEl>
                                          <p:spTgt spid="160"/>
                                        </p:tgtEl>
                                        <p:attrNameLst>
                                          <p:attrName>style.visibility</p:attrName>
                                        </p:attrNameLst>
                                      </p:cBhvr>
                                      <p:to>
                                        <p:strVal val="hidden"/>
                                      </p:to>
                                    </p:set>
                                  </p:childTnLst>
                                </p:cTn>
                              </p:par>
                              <p:par>
                                <p:cTn id="2133" presetID="1" presetClass="exit" presetSubtype="0" fill="hold" grpId="5" nodeType="withEffect">
                                  <p:stCondLst>
                                    <p:cond delay="0"/>
                                  </p:stCondLst>
                                  <p:childTnLst>
                                    <p:set>
                                      <p:cBhvr>
                                        <p:cTn id="2134" dur="1" fill="hold">
                                          <p:stCondLst>
                                            <p:cond delay="0"/>
                                          </p:stCondLst>
                                        </p:cTn>
                                        <p:tgtEl>
                                          <p:spTgt spid="161"/>
                                        </p:tgtEl>
                                        <p:attrNameLst>
                                          <p:attrName>style.visibility</p:attrName>
                                        </p:attrNameLst>
                                      </p:cBhvr>
                                      <p:to>
                                        <p:strVal val="hidden"/>
                                      </p:to>
                                    </p:set>
                                  </p:childTnLst>
                                </p:cTn>
                              </p:par>
                              <p:par>
                                <p:cTn id="2135" presetID="1" presetClass="exit" presetSubtype="0" fill="hold" grpId="5" nodeType="withEffect">
                                  <p:stCondLst>
                                    <p:cond delay="0"/>
                                  </p:stCondLst>
                                  <p:childTnLst>
                                    <p:set>
                                      <p:cBhvr>
                                        <p:cTn id="2136" dur="1" fill="hold">
                                          <p:stCondLst>
                                            <p:cond delay="0"/>
                                          </p:stCondLst>
                                        </p:cTn>
                                        <p:tgtEl>
                                          <p:spTgt spid="162"/>
                                        </p:tgtEl>
                                        <p:attrNameLst>
                                          <p:attrName>style.visibility</p:attrName>
                                        </p:attrNameLst>
                                      </p:cBhvr>
                                      <p:to>
                                        <p:strVal val="hidden"/>
                                      </p:to>
                                    </p:set>
                                  </p:childTnLst>
                                </p:cTn>
                              </p:par>
                              <p:par>
                                <p:cTn id="2137" presetID="1" presetClass="exit" presetSubtype="0" fill="hold" grpId="5" nodeType="withEffect">
                                  <p:stCondLst>
                                    <p:cond delay="0"/>
                                  </p:stCondLst>
                                  <p:childTnLst>
                                    <p:set>
                                      <p:cBhvr>
                                        <p:cTn id="2138" dur="1" fill="hold">
                                          <p:stCondLst>
                                            <p:cond delay="0"/>
                                          </p:stCondLst>
                                        </p:cTn>
                                        <p:tgtEl>
                                          <p:spTgt spid="163"/>
                                        </p:tgtEl>
                                        <p:attrNameLst>
                                          <p:attrName>style.visibility</p:attrName>
                                        </p:attrNameLst>
                                      </p:cBhvr>
                                      <p:to>
                                        <p:strVal val="hidden"/>
                                      </p:to>
                                    </p:set>
                                  </p:childTnLst>
                                </p:cTn>
                              </p:par>
                              <p:par>
                                <p:cTn id="2139" presetID="1" presetClass="exit" presetSubtype="0" fill="hold" grpId="5" nodeType="withEffect">
                                  <p:stCondLst>
                                    <p:cond delay="0"/>
                                  </p:stCondLst>
                                  <p:childTnLst>
                                    <p:set>
                                      <p:cBhvr>
                                        <p:cTn id="2140" dur="1" fill="hold">
                                          <p:stCondLst>
                                            <p:cond delay="0"/>
                                          </p:stCondLst>
                                        </p:cTn>
                                        <p:tgtEl>
                                          <p:spTgt spid="164"/>
                                        </p:tgtEl>
                                        <p:attrNameLst>
                                          <p:attrName>style.visibility</p:attrName>
                                        </p:attrNameLst>
                                      </p:cBhvr>
                                      <p:to>
                                        <p:strVal val="hidden"/>
                                      </p:to>
                                    </p:set>
                                  </p:childTnLst>
                                </p:cTn>
                              </p:par>
                              <p:par>
                                <p:cTn id="2141" presetID="1" presetClass="exit" presetSubtype="0" fill="hold" grpId="6" nodeType="withEffect">
                                  <p:stCondLst>
                                    <p:cond delay="0"/>
                                  </p:stCondLst>
                                  <p:childTnLst>
                                    <p:set>
                                      <p:cBhvr>
                                        <p:cTn id="2142" dur="1" fill="hold">
                                          <p:stCondLst>
                                            <p:cond delay="0"/>
                                          </p:stCondLst>
                                        </p:cTn>
                                        <p:tgtEl>
                                          <p:spTgt spid="166"/>
                                        </p:tgtEl>
                                        <p:attrNameLst>
                                          <p:attrName>style.visibility</p:attrName>
                                        </p:attrNameLst>
                                      </p:cBhvr>
                                      <p:to>
                                        <p:strVal val="hidden"/>
                                      </p:to>
                                    </p:set>
                                  </p:childTnLst>
                                </p:cTn>
                              </p:par>
                              <p:par>
                                <p:cTn id="2143" presetID="1" presetClass="exit" presetSubtype="0" fill="hold" grpId="6" nodeType="withEffect">
                                  <p:stCondLst>
                                    <p:cond delay="0"/>
                                  </p:stCondLst>
                                  <p:childTnLst>
                                    <p:set>
                                      <p:cBhvr>
                                        <p:cTn id="2144" dur="1" fill="hold">
                                          <p:stCondLst>
                                            <p:cond delay="0"/>
                                          </p:stCondLst>
                                        </p:cTn>
                                        <p:tgtEl>
                                          <p:spTgt spid="167"/>
                                        </p:tgtEl>
                                        <p:attrNameLst>
                                          <p:attrName>style.visibility</p:attrName>
                                        </p:attrNameLst>
                                      </p:cBhvr>
                                      <p:to>
                                        <p:strVal val="hidden"/>
                                      </p:to>
                                    </p:set>
                                  </p:childTnLst>
                                </p:cTn>
                              </p:par>
                              <p:par>
                                <p:cTn id="2145" presetID="1" presetClass="exit" presetSubtype="0" fill="hold" grpId="6" nodeType="withEffect">
                                  <p:stCondLst>
                                    <p:cond delay="0"/>
                                  </p:stCondLst>
                                  <p:childTnLst>
                                    <p:set>
                                      <p:cBhvr>
                                        <p:cTn id="2146" dur="1" fill="hold">
                                          <p:stCondLst>
                                            <p:cond delay="0"/>
                                          </p:stCondLst>
                                        </p:cTn>
                                        <p:tgtEl>
                                          <p:spTgt spid="168"/>
                                        </p:tgtEl>
                                        <p:attrNameLst>
                                          <p:attrName>style.visibility</p:attrName>
                                        </p:attrNameLst>
                                      </p:cBhvr>
                                      <p:to>
                                        <p:strVal val="hidden"/>
                                      </p:to>
                                    </p:set>
                                  </p:childTnLst>
                                </p:cTn>
                              </p:par>
                              <p:par>
                                <p:cTn id="2147" presetID="1" presetClass="exit" presetSubtype="0" fill="hold" grpId="6" nodeType="withEffect">
                                  <p:stCondLst>
                                    <p:cond delay="0"/>
                                  </p:stCondLst>
                                  <p:childTnLst>
                                    <p:set>
                                      <p:cBhvr>
                                        <p:cTn id="2148" dur="1" fill="hold">
                                          <p:stCondLst>
                                            <p:cond delay="0"/>
                                          </p:stCondLst>
                                        </p:cTn>
                                        <p:tgtEl>
                                          <p:spTgt spid="169"/>
                                        </p:tgtEl>
                                        <p:attrNameLst>
                                          <p:attrName>style.visibility</p:attrName>
                                        </p:attrNameLst>
                                      </p:cBhvr>
                                      <p:to>
                                        <p:strVal val="hidden"/>
                                      </p:to>
                                    </p:set>
                                  </p:childTnLst>
                                </p:cTn>
                              </p:par>
                            </p:childTnLst>
                          </p:cTn>
                        </p:par>
                      </p:childTnLst>
                    </p:cTn>
                  </p:par>
                  <p:par>
                    <p:cTn id="2149" fill="hold">
                      <p:stCondLst>
                        <p:cond delay="indefinite"/>
                      </p:stCondLst>
                      <p:childTnLst>
                        <p:par>
                          <p:cTn id="2150" fill="hold">
                            <p:stCondLst>
                              <p:cond delay="0"/>
                            </p:stCondLst>
                            <p:childTnLst>
                              <p:par>
                                <p:cTn id="2151" presetID="1" presetClass="entr" presetSubtype="0" fill="hold" grpId="0" nodeType="clickEffect">
                                  <p:stCondLst>
                                    <p:cond delay="0"/>
                                  </p:stCondLst>
                                  <p:childTnLst>
                                    <p:set>
                                      <p:cBhvr>
                                        <p:cTn id="2152" dur="1" fill="hold">
                                          <p:stCondLst>
                                            <p:cond delay="0"/>
                                          </p:stCondLst>
                                        </p:cTn>
                                        <p:tgtEl>
                                          <p:spTgt spid="166"/>
                                        </p:tgtEl>
                                        <p:attrNameLst>
                                          <p:attrName>style.visibility</p:attrName>
                                        </p:attrNameLst>
                                      </p:cBhvr>
                                      <p:to>
                                        <p:strVal val="visible"/>
                                      </p:to>
                                    </p:set>
                                  </p:childTnLst>
                                </p:cTn>
                              </p:par>
                              <p:par>
                                <p:cTn id="2153" presetID="1" presetClass="exit" presetSubtype="0" fill="hold" grpId="6" nodeType="withEffect">
                                  <p:stCondLst>
                                    <p:cond delay="0"/>
                                  </p:stCondLst>
                                  <p:childTnLst>
                                    <p:set>
                                      <p:cBhvr>
                                        <p:cTn id="2154" dur="1" fill="hold">
                                          <p:stCondLst>
                                            <p:cond delay="0"/>
                                          </p:stCondLst>
                                        </p:cTn>
                                        <p:tgtEl>
                                          <p:spTgt spid="160"/>
                                        </p:tgtEl>
                                        <p:attrNameLst>
                                          <p:attrName>style.visibility</p:attrName>
                                        </p:attrNameLst>
                                      </p:cBhvr>
                                      <p:to>
                                        <p:strVal val="hidden"/>
                                      </p:to>
                                    </p:set>
                                  </p:childTnLst>
                                </p:cTn>
                              </p:par>
                              <p:par>
                                <p:cTn id="2155" presetID="1" presetClass="exit" presetSubtype="0" fill="hold" grpId="6" nodeType="withEffect">
                                  <p:stCondLst>
                                    <p:cond delay="0"/>
                                  </p:stCondLst>
                                  <p:childTnLst>
                                    <p:set>
                                      <p:cBhvr>
                                        <p:cTn id="2156" dur="1" fill="hold">
                                          <p:stCondLst>
                                            <p:cond delay="0"/>
                                          </p:stCondLst>
                                        </p:cTn>
                                        <p:tgtEl>
                                          <p:spTgt spid="161"/>
                                        </p:tgtEl>
                                        <p:attrNameLst>
                                          <p:attrName>style.visibility</p:attrName>
                                        </p:attrNameLst>
                                      </p:cBhvr>
                                      <p:to>
                                        <p:strVal val="hidden"/>
                                      </p:to>
                                    </p:set>
                                  </p:childTnLst>
                                </p:cTn>
                              </p:par>
                              <p:par>
                                <p:cTn id="2157" presetID="1" presetClass="exit" presetSubtype="0" fill="hold" grpId="6" nodeType="withEffect">
                                  <p:stCondLst>
                                    <p:cond delay="0"/>
                                  </p:stCondLst>
                                  <p:childTnLst>
                                    <p:set>
                                      <p:cBhvr>
                                        <p:cTn id="2158" dur="1" fill="hold">
                                          <p:stCondLst>
                                            <p:cond delay="0"/>
                                          </p:stCondLst>
                                        </p:cTn>
                                        <p:tgtEl>
                                          <p:spTgt spid="162"/>
                                        </p:tgtEl>
                                        <p:attrNameLst>
                                          <p:attrName>style.visibility</p:attrName>
                                        </p:attrNameLst>
                                      </p:cBhvr>
                                      <p:to>
                                        <p:strVal val="hidden"/>
                                      </p:to>
                                    </p:set>
                                  </p:childTnLst>
                                </p:cTn>
                              </p:par>
                              <p:par>
                                <p:cTn id="2159" presetID="1" presetClass="exit" presetSubtype="0" fill="hold" grpId="6" nodeType="withEffect">
                                  <p:stCondLst>
                                    <p:cond delay="0"/>
                                  </p:stCondLst>
                                  <p:childTnLst>
                                    <p:set>
                                      <p:cBhvr>
                                        <p:cTn id="2160" dur="1" fill="hold">
                                          <p:stCondLst>
                                            <p:cond delay="0"/>
                                          </p:stCondLst>
                                        </p:cTn>
                                        <p:tgtEl>
                                          <p:spTgt spid="163"/>
                                        </p:tgtEl>
                                        <p:attrNameLst>
                                          <p:attrName>style.visibility</p:attrName>
                                        </p:attrNameLst>
                                      </p:cBhvr>
                                      <p:to>
                                        <p:strVal val="hidden"/>
                                      </p:to>
                                    </p:set>
                                  </p:childTnLst>
                                </p:cTn>
                              </p:par>
                              <p:par>
                                <p:cTn id="2161" presetID="1" presetClass="exit" presetSubtype="0" fill="hold" grpId="6" nodeType="withEffect">
                                  <p:stCondLst>
                                    <p:cond delay="0"/>
                                  </p:stCondLst>
                                  <p:childTnLst>
                                    <p:set>
                                      <p:cBhvr>
                                        <p:cTn id="2162" dur="1" fill="hold">
                                          <p:stCondLst>
                                            <p:cond delay="0"/>
                                          </p:stCondLst>
                                        </p:cTn>
                                        <p:tgtEl>
                                          <p:spTgt spid="164"/>
                                        </p:tgtEl>
                                        <p:attrNameLst>
                                          <p:attrName>style.visibility</p:attrName>
                                        </p:attrNameLst>
                                      </p:cBhvr>
                                      <p:to>
                                        <p:strVal val="hidden"/>
                                      </p:to>
                                    </p:set>
                                  </p:childTnLst>
                                </p:cTn>
                              </p:par>
                              <p:par>
                                <p:cTn id="2163" presetID="1" presetClass="exit" presetSubtype="0" fill="hold" grpId="6" nodeType="withEffect">
                                  <p:stCondLst>
                                    <p:cond delay="0"/>
                                  </p:stCondLst>
                                  <p:childTnLst>
                                    <p:set>
                                      <p:cBhvr>
                                        <p:cTn id="2164" dur="1" fill="hold">
                                          <p:stCondLst>
                                            <p:cond delay="0"/>
                                          </p:stCondLst>
                                        </p:cTn>
                                        <p:tgtEl>
                                          <p:spTgt spid="165"/>
                                        </p:tgtEl>
                                        <p:attrNameLst>
                                          <p:attrName>style.visibility</p:attrName>
                                        </p:attrNameLst>
                                      </p:cBhvr>
                                      <p:to>
                                        <p:strVal val="hidden"/>
                                      </p:to>
                                    </p:set>
                                  </p:childTnLst>
                                </p:cTn>
                              </p:par>
                              <p:par>
                                <p:cTn id="2165" presetID="1" presetClass="exit" presetSubtype="0" fill="hold" grpId="7" nodeType="withEffect">
                                  <p:stCondLst>
                                    <p:cond delay="0"/>
                                  </p:stCondLst>
                                  <p:childTnLst>
                                    <p:set>
                                      <p:cBhvr>
                                        <p:cTn id="2166" dur="1" fill="hold">
                                          <p:stCondLst>
                                            <p:cond delay="0"/>
                                          </p:stCondLst>
                                        </p:cTn>
                                        <p:tgtEl>
                                          <p:spTgt spid="167"/>
                                        </p:tgtEl>
                                        <p:attrNameLst>
                                          <p:attrName>style.visibility</p:attrName>
                                        </p:attrNameLst>
                                      </p:cBhvr>
                                      <p:to>
                                        <p:strVal val="hidden"/>
                                      </p:to>
                                    </p:set>
                                  </p:childTnLst>
                                </p:cTn>
                              </p:par>
                              <p:par>
                                <p:cTn id="2167" presetID="1" presetClass="exit" presetSubtype="0" fill="hold" grpId="7" nodeType="withEffect">
                                  <p:stCondLst>
                                    <p:cond delay="0"/>
                                  </p:stCondLst>
                                  <p:childTnLst>
                                    <p:set>
                                      <p:cBhvr>
                                        <p:cTn id="2168" dur="1" fill="hold">
                                          <p:stCondLst>
                                            <p:cond delay="0"/>
                                          </p:stCondLst>
                                        </p:cTn>
                                        <p:tgtEl>
                                          <p:spTgt spid="168"/>
                                        </p:tgtEl>
                                        <p:attrNameLst>
                                          <p:attrName>style.visibility</p:attrName>
                                        </p:attrNameLst>
                                      </p:cBhvr>
                                      <p:to>
                                        <p:strVal val="hidden"/>
                                      </p:to>
                                    </p:set>
                                  </p:childTnLst>
                                </p:cTn>
                              </p:par>
                              <p:par>
                                <p:cTn id="2169" presetID="1" presetClass="exit" presetSubtype="0" fill="hold" grpId="7" nodeType="withEffect">
                                  <p:stCondLst>
                                    <p:cond delay="0"/>
                                  </p:stCondLst>
                                  <p:childTnLst>
                                    <p:set>
                                      <p:cBhvr>
                                        <p:cTn id="2170" dur="1" fill="hold">
                                          <p:stCondLst>
                                            <p:cond delay="0"/>
                                          </p:stCondLst>
                                        </p:cTn>
                                        <p:tgtEl>
                                          <p:spTgt spid="169"/>
                                        </p:tgtEl>
                                        <p:attrNameLst>
                                          <p:attrName>style.visibility</p:attrName>
                                        </p:attrNameLst>
                                      </p:cBhvr>
                                      <p:to>
                                        <p:strVal val="hidden"/>
                                      </p:to>
                                    </p:set>
                                  </p:childTnLst>
                                </p:cTn>
                              </p:par>
                            </p:childTnLst>
                          </p:cTn>
                        </p:par>
                      </p:childTnLst>
                    </p:cTn>
                  </p:par>
                  <p:par>
                    <p:cTn id="2171" fill="hold">
                      <p:stCondLst>
                        <p:cond delay="indefinite"/>
                      </p:stCondLst>
                      <p:childTnLst>
                        <p:par>
                          <p:cTn id="2172" fill="hold">
                            <p:stCondLst>
                              <p:cond delay="0"/>
                            </p:stCondLst>
                            <p:childTnLst>
                              <p:par>
                                <p:cTn id="2173" presetID="1" presetClass="entr" presetSubtype="0" fill="hold" grpId="0" nodeType="clickEffect">
                                  <p:stCondLst>
                                    <p:cond delay="0"/>
                                  </p:stCondLst>
                                  <p:childTnLst>
                                    <p:set>
                                      <p:cBhvr>
                                        <p:cTn id="2174" dur="1" fill="hold">
                                          <p:stCondLst>
                                            <p:cond delay="0"/>
                                          </p:stCondLst>
                                        </p:cTn>
                                        <p:tgtEl>
                                          <p:spTgt spid="167"/>
                                        </p:tgtEl>
                                        <p:attrNameLst>
                                          <p:attrName>style.visibility</p:attrName>
                                        </p:attrNameLst>
                                      </p:cBhvr>
                                      <p:to>
                                        <p:strVal val="visible"/>
                                      </p:to>
                                    </p:set>
                                  </p:childTnLst>
                                </p:cTn>
                              </p:par>
                              <p:par>
                                <p:cTn id="2175" presetID="1" presetClass="exit" presetSubtype="0" fill="hold" grpId="7" nodeType="withEffect">
                                  <p:stCondLst>
                                    <p:cond delay="0"/>
                                  </p:stCondLst>
                                  <p:childTnLst>
                                    <p:set>
                                      <p:cBhvr>
                                        <p:cTn id="2176" dur="1" fill="hold">
                                          <p:stCondLst>
                                            <p:cond delay="0"/>
                                          </p:stCondLst>
                                        </p:cTn>
                                        <p:tgtEl>
                                          <p:spTgt spid="160"/>
                                        </p:tgtEl>
                                        <p:attrNameLst>
                                          <p:attrName>style.visibility</p:attrName>
                                        </p:attrNameLst>
                                      </p:cBhvr>
                                      <p:to>
                                        <p:strVal val="hidden"/>
                                      </p:to>
                                    </p:set>
                                  </p:childTnLst>
                                </p:cTn>
                              </p:par>
                              <p:par>
                                <p:cTn id="2177" presetID="1" presetClass="exit" presetSubtype="0" fill="hold" grpId="7" nodeType="withEffect">
                                  <p:stCondLst>
                                    <p:cond delay="0"/>
                                  </p:stCondLst>
                                  <p:childTnLst>
                                    <p:set>
                                      <p:cBhvr>
                                        <p:cTn id="2178" dur="1" fill="hold">
                                          <p:stCondLst>
                                            <p:cond delay="0"/>
                                          </p:stCondLst>
                                        </p:cTn>
                                        <p:tgtEl>
                                          <p:spTgt spid="161"/>
                                        </p:tgtEl>
                                        <p:attrNameLst>
                                          <p:attrName>style.visibility</p:attrName>
                                        </p:attrNameLst>
                                      </p:cBhvr>
                                      <p:to>
                                        <p:strVal val="hidden"/>
                                      </p:to>
                                    </p:set>
                                  </p:childTnLst>
                                </p:cTn>
                              </p:par>
                              <p:par>
                                <p:cTn id="2179" presetID="1" presetClass="exit" presetSubtype="0" fill="hold" grpId="7" nodeType="withEffect">
                                  <p:stCondLst>
                                    <p:cond delay="0"/>
                                  </p:stCondLst>
                                  <p:childTnLst>
                                    <p:set>
                                      <p:cBhvr>
                                        <p:cTn id="2180" dur="1" fill="hold">
                                          <p:stCondLst>
                                            <p:cond delay="0"/>
                                          </p:stCondLst>
                                        </p:cTn>
                                        <p:tgtEl>
                                          <p:spTgt spid="162"/>
                                        </p:tgtEl>
                                        <p:attrNameLst>
                                          <p:attrName>style.visibility</p:attrName>
                                        </p:attrNameLst>
                                      </p:cBhvr>
                                      <p:to>
                                        <p:strVal val="hidden"/>
                                      </p:to>
                                    </p:set>
                                  </p:childTnLst>
                                </p:cTn>
                              </p:par>
                              <p:par>
                                <p:cTn id="2181" presetID="1" presetClass="exit" presetSubtype="0" fill="hold" grpId="7" nodeType="withEffect">
                                  <p:stCondLst>
                                    <p:cond delay="0"/>
                                  </p:stCondLst>
                                  <p:childTnLst>
                                    <p:set>
                                      <p:cBhvr>
                                        <p:cTn id="2182" dur="1" fill="hold">
                                          <p:stCondLst>
                                            <p:cond delay="0"/>
                                          </p:stCondLst>
                                        </p:cTn>
                                        <p:tgtEl>
                                          <p:spTgt spid="163"/>
                                        </p:tgtEl>
                                        <p:attrNameLst>
                                          <p:attrName>style.visibility</p:attrName>
                                        </p:attrNameLst>
                                      </p:cBhvr>
                                      <p:to>
                                        <p:strVal val="hidden"/>
                                      </p:to>
                                    </p:set>
                                  </p:childTnLst>
                                </p:cTn>
                              </p:par>
                              <p:par>
                                <p:cTn id="2183" presetID="1" presetClass="exit" presetSubtype="0" fill="hold" grpId="7" nodeType="withEffect">
                                  <p:stCondLst>
                                    <p:cond delay="0"/>
                                  </p:stCondLst>
                                  <p:childTnLst>
                                    <p:set>
                                      <p:cBhvr>
                                        <p:cTn id="2184" dur="1" fill="hold">
                                          <p:stCondLst>
                                            <p:cond delay="0"/>
                                          </p:stCondLst>
                                        </p:cTn>
                                        <p:tgtEl>
                                          <p:spTgt spid="164"/>
                                        </p:tgtEl>
                                        <p:attrNameLst>
                                          <p:attrName>style.visibility</p:attrName>
                                        </p:attrNameLst>
                                      </p:cBhvr>
                                      <p:to>
                                        <p:strVal val="hidden"/>
                                      </p:to>
                                    </p:set>
                                  </p:childTnLst>
                                </p:cTn>
                              </p:par>
                              <p:par>
                                <p:cTn id="2185" presetID="1" presetClass="exit" presetSubtype="0" fill="hold" grpId="7" nodeType="withEffect">
                                  <p:stCondLst>
                                    <p:cond delay="0"/>
                                  </p:stCondLst>
                                  <p:childTnLst>
                                    <p:set>
                                      <p:cBhvr>
                                        <p:cTn id="2186" dur="1" fill="hold">
                                          <p:stCondLst>
                                            <p:cond delay="0"/>
                                          </p:stCondLst>
                                        </p:cTn>
                                        <p:tgtEl>
                                          <p:spTgt spid="165"/>
                                        </p:tgtEl>
                                        <p:attrNameLst>
                                          <p:attrName>style.visibility</p:attrName>
                                        </p:attrNameLst>
                                      </p:cBhvr>
                                      <p:to>
                                        <p:strVal val="hidden"/>
                                      </p:to>
                                    </p:set>
                                  </p:childTnLst>
                                </p:cTn>
                              </p:par>
                              <p:par>
                                <p:cTn id="2187" presetID="1" presetClass="exit" presetSubtype="0" fill="hold" grpId="7" nodeType="withEffect">
                                  <p:stCondLst>
                                    <p:cond delay="0"/>
                                  </p:stCondLst>
                                  <p:childTnLst>
                                    <p:set>
                                      <p:cBhvr>
                                        <p:cTn id="2188" dur="1" fill="hold">
                                          <p:stCondLst>
                                            <p:cond delay="0"/>
                                          </p:stCondLst>
                                        </p:cTn>
                                        <p:tgtEl>
                                          <p:spTgt spid="166"/>
                                        </p:tgtEl>
                                        <p:attrNameLst>
                                          <p:attrName>style.visibility</p:attrName>
                                        </p:attrNameLst>
                                      </p:cBhvr>
                                      <p:to>
                                        <p:strVal val="hidden"/>
                                      </p:to>
                                    </p:set>
                                  </p:childTnLst>
                                </p:cTn>
                              </p:par>
                              <p:par>
                                <p:cTn id="2189" presetID="1" presetClass="exit" presetSubtype="0" fill="hold" grpId="8" nodeType="withEffect">
                                  <p:stCondLst>
                                    <p:cond delay="0"/>
                                  </p:stCondLst>
                                  <p:childTnLst>
                                    <p:set>
                                      <p:cBhvr>
                                        <p:cTn id="2190" dur="1" fill="hold">
                                          <p:stCondLst>
                                            <p:cond delay="0"/>
                                          </p:stCondLst>
                                        </p:cTn>
                                        <p:tgtEl>
                                          <p:spTgt spid="168"/>
                                        </p:tgtEl>
                                        <p:attrNameLst>
                                          <p:attrName>style.visibility</p:attrName>
                                        </p:attrNameLst>
                                      </p:cBhvr>
                                      <p:to>
                                        <p:strVal val="hidden"/>
                                      </p:to>
                                    </p:set>
                                  </p:childTnLst>
                                </p:cTn>
                              </p:par>
                              <p:par>
                                <p:cTn id="2191" presetID="1" presetClass="exit" presetSubtype="0" fill="hold" grpId="8" nodeType="withEffect">
                                  <p:stCondLst>
                                    <p:cond delay="0"/>
                                  </p:stCondLst>
                                  <p:childTnLst>
                                    <p:set>
                                      <p:cBhvr>
                                        <p:cTn id="2192" dur="1" fill="hold">
                                          <p:stCondLst>
                                            <p:cond delay="0"/>
                                          </p:stCondLst>
                                        </p:cTn>
                                        <p:tgtEl>
                                          <p:spTgt spid="169"/>
                                        </p:tgtEl>
                                        <p:attrNameLst>
                                          <p:attrName>style.visibility</p:attrName>
                                        </p:attrNameLst>
                                      </p:cBhvr>
                                      <p:to>
                                        <p:strVal val="hidden"/>
                                      </p:to>
                                    </p:set>
                                  </p:childTnLst>
                                </p:cTn>
                              </p:par>
                            </p:childTnLst>
                          </p:cTn>
                        </p:par>
                      </p:childTnLst>
                    </p:cTn>
                  </p:par>
                  <p:par>
                    <p:cTn id="2193" fill="hold">
                      <p:stCondLst>
                        <p:cond delay="indefinite"/>
                      </p:stCondLst>
                      <p:childTnLst>
                        <p:par>
                          <p:cTn id="2194" fill="hold">
                            <p:stCondLst>
                              <p:cond delay="0"/>
                            </p:stCondLst>
                            <p:childTnLst>
                              <p:par>
                                <p:cTn id="2195" presetID="1" presetClass="entr" presetSubtype="0" fill="hold" grpId="0" nodeType="clickEffect">
                                  <p:stCondLst>
                                    <p:cond delay="0"/>
                                  </p:stCondLst>
                                  <p:childTnLst>
                                    <p:set>
                                      <p:cBhvr>
                                        <p:cTn id="2196" dur="1" fill="hold">
                                          <p:stCondLst>
                                            <p:cond delay="0"/>
                                          </p:stCondLst>
                                        </p:cTn>
                                        <p:tgtEl>
                                          <p:spTgt spid="168"/>
                                        </p:tgtEl>
                                        <p:attrNameLst>
                                          <p:attrName>style.visibility</p:attrName>
                                        </p:attrNameLst>
                                      </p:cBhvr>
                                      <p:to>
                                        <p:strVal val="visible"/>
                                      </p:to>
                                    </p:set>
                                  </p:childTnLst>
                                </p:cTn>
                              </p:par>
                              <p:par>
                                <p:cTn id="2197" presetID="1" presetClass="exit" presetSubtype="0" fill="hold" grpId="8" nodeType="withEffect">
                                  <p:stCondLst>
                                    <p:cond delay="0"/>
                                  </p:stCondLst>
                                  <p:childTnLst>
                                    <p:set>
                                      <p:cBhvr>
                                        <p:cTn id="2198" dur="1" fill="hold">
                                          <p:stCondLst>
                                            <p:cond delay="0"/>
                                          </p:stCondLst>
                                        </p:cTn>
                                        <p:tgtEl>
                                          <p:spTgt spid="160"/>
                                        </p:tgtEl>
                                        <p:attrNameLst>
                                          <p:attrName>style.visibility</p:attrName>
                                        </p:attrNameLst>
                                      </p:cBhvr>
                                      <p:to>
                                        <p:strVal val="hidden"/>
                                      </p:to>
                                    </p:set>
                                  </p:childTnLst>
                                </p:cTn>
                              </p:par>
                              <p:par>
                                <p:cTn id="2199" presetID="1" presetClass="exit" presetSubtype="0" fill="hold" grpId="8" nodeType="withEffect">
                                  <p:stCondLst>
                                    <p:cond delay="0"/>
                                  </p:stCondLst>
                                  <p:childTnLst>
                                    <p:set>
                                      <p:cBhvr>
                                        <p:cTn id="2200" dur="1" fill="hold">
                                          <p:stCondLst>
                                            <p:cond delay="0"/>
                                          </p:stCondLst>
                                        </p:cTn>
                                        <p:tgtEl>
                                          <p:spTgt spid="161"/>
                                        </p:tgtEl>
                                        <p:attrNameLst>
                                          <p:attrName>style.visibility</p:attrName>
                                        </p:attrNameLst>
                                      </p:cBhvr>
                                      <p:to>
                                        <p:strVal val="hidden"/>
                                      </p:to>
                                    </p:set>
                                  </p:childTnLst>
                                </p:cTn>
                              </p:par>
                              <p:par>
                                <p:cTn id="2201" presetID="1" presetClass="exit" presetSubtype="0" fill="hold" grpId="8" nodeType="withEffect">
                                  <p:stCondLst>
                                    <p:cond delay="0"/>
                                  </p:stCondLst>
                                  <p:childTnLst>
                                    <p:set>
                                      <p:cBhvr>
                                        <p:cTn id="2202" dur="1" fill="hold">
                                          <p:stCondLst>
                                            <p:cond delay="0"/>
                                          </p:stCondLst>
                                        </p:cTn>
                                        <p:tgtEl>
                                          <p:spTgt spid="162"/>
                                        </p:tgtEl>
                                        <p:attrNameLst>
                                          <p:attrName>style.visibility</p:attrName>
                                        </p:attrNameLst>
                                      </p:cBhvr>
                                      <p:to>
                                        <p:strVal val="hidden"/>
                                      </p:to>
                                    </p:set>
                                  </p:childTnLst>
                                </p:cTn>
                              </p:par>
                              <p:par>
                                <p:cTn id="2203" presetID="1" presetClass="exit" presetSubtype="0" fill="hold" grpId="8" nodeType="withEffect">
                                  <p:stCondLst>
                                    <p:cond delay="0"/>
                                  </p:stCondLst>
                                  <p:childTnLst>
                                    <p:set>
                                      <p:cBhvr>
                                        <p:cTn id="2204" dur="1" fill="hold">
                                          <p:stCondLst>
                                            <p:cond delay="0"/>
                                          </p:stCondLst>
                                        </p:cTn>
                                        <p:tgtEl>
                                          <p:spTgt spid="163"/>
                                        </p:tgtEl>
                                        <p:attrNameLst>
                                          <p:attrName>style.visibility</p:attrName>
                                        </p:attrNameLst>
                                      </p:cBhvr>
                                      <p:to>
                                        <p:strVal val="hidden"/>
                                      </p:to>
                                    </p:set>
                                  </p:childTnLst>
                                </p:cTn>
                              </p:par>
                              <p:par>
                                <p:cTn id="2205" presetID="1" presetClass="exit" presetSubtype="0" fill="hold" grpId="8" nodeType="withEffect">
                                  <p:stCondLst>
                                    <p:cond delay="0"/>
                                  </p:stCondLst>
                                  <p:childTnLst>
                                    <p:set>
                                      <p:cBhvr>
                                        <p:cTn id="2206" dur="1" fill="hold">
                                          <p:stCondLst>
                                            <p:cond delay="0"/>
                                          </p:stCondLst>
                                        </p:cTn>
                                        <p:tgtEl>
                                          <p:spTgt spid="164"/>
                                        </p:tgtEl>
                                        <p:attrNameLst>
                                          <p:attrName>style.visibility</p:attrName>
                                        </p:attrNameLst>
                                      </p:cBhvr>
                                      <p:to>
                                        <p:strVal val="hidden"/>
                                      </p:to>
                                    </p:set>
                                  </p:childTnLst>
                                </p:cTn>
                              </p:par>
                              <p:par>
                                <p:cTn id="2207" presetID="1" presetClass="exit" presetSubtype="0" fill="hold" grpId="8" nodeType="withEffect">
                                  <p:stCondLst>
                                    <p:cond delay="0"/>
                                  </p:stCondLst>
                                  <p:childTnLst>
                                    <p:set>
                                      <p:cBhvr>
                                        <p:cTn id="2208" dur="1" fill="hold">
                                          <p:stCondLst>
                                            <p:cond delay="0"/>
                                          </p:stCondLst>
                                        </p:cTn>
                                        <p:tgtEl>
                                          <p:spTgt spid="165"/>
                                        </p:tgtEl>
                                        <p:attrNameLst>
                                          <p:attrName>style.visibility</p:attrName>
                                        </p:attrNameLst>
                                      </p:cBhvr>
                                      <p:to>
                                        <p:strVal val="hidden"/>
                                      </p:to>
                                    </p:set>
                                  </p:childTnLst>
                                </p:cTn>
                              </p:par>
                              <p:par>
                                <p:cTn id="2209" presetID="1" presetClass="exit" presetSubtype="0" fill="hold" grpId="8" nodeType="withEffect">
                                  <p:stCondLst>
                                    <p:cond delay="0"/>
                                  </p:stCondLst>
                                  <p:childTnLst>
                                    <p:set>
                                      <p:cBhvr>
                                        <p:cTn id="2210" dur="1" fill="hold">
                                          <p:stCondLst>
                                            <p:cond delay="0"/>
                                          </p:stCondLst>
                                        </p:cTn>
                                        <p:tgtEl>
                                          <p:spTgt spid="166"/>
                                        </p:tgtEl>
                                        <p:attrNameLst>
                                          <p:attrName>style.visibility</p:attrName>
                                        </p:attrNameLst>
                                      </p:cBhvr>
                                      <p:to>
                                        <p:strVal val="hidden"/>
                                      </p:to>
                                    </p:set>
                                  </p:childTnLst>
                                </p:cTn>
                              </p:par>
                              <p:par>
                                <p:cTn id="2211" presetID="1" presetClass="exit" presetSubtype="0" fill="hold" grpId="8" nodeType="withEffect">
                                  <p:stCondLst>
                                    <p:cond delay="0"/>
                                  </p:stCondLst>
                                  <p:childTnLst>
                                    <p:set>
                                      <p:cBhvr>
                                        <p:cTn id="2212" dur="1" fill="hold">
                                          <p:stCondLst>
                                            <p:cond delay="0"/>
                                          </p:stCondLst>
                                        </p:cTn>
                                        <p:tgtEl>
                                          <p:spTgt spid="167"/>
                                        </p:tgtEl>
                                        <p:attrNameLst>
                                          <p:attrName>style.visibility</p:attrName>
                                        </p:attrNameLst>
                                      </p:cBhvr>
                                      <p:to>
                                        <p:strVal val="hidden"/>
                                      </p:to>
                                    </p:set>
                                  </p:childTnLst>
                                </p:cTn>
                              </p:par>
                              <p:par>
                                <p:cTn id="2213" presetID="1" presetClass="exit" presetSubtype="0" fill="hold" grpId="9" nodeType="withEffect">
                                  <p:stCondLst>
                                    <p:cond delay="0"/>
                                  </p:stCondLst>
                                  <p:childTnLst>
                                    <p:set>
                                      <p:cBhvr>
                                        <p:cTn id="2214" dur="1" fill="hold">
                                          <p:stCondLst>
                                            <p:cond delay="0"/>
                                          </p:stCondLst>
                                        </p:cTn>
                                        <p:tgtEl>
                                          <p:spTgt spid="169"/>
                                        </p:tgtEl>
                                        <p:attrNameLst>
                                          <p:attrName>style.visibility</p:attrName>
                                        </p:attrNameLst>
                                      </p:cBhvr>
                                      <p:to>
                                        <p:strVal val="hidden"/>
                                      </p:to>
                                    </p:set>
                                  </p:childTnLst>
                                </p:cTn>
                              </p:par>
                            </p:childTnLst>
                          </p:cTn>
                        </p:par>
                      </p:childTnLst>
                    </p:cTn>
                  </p:par>
                  <p:par>
                    <p:cTn id="2215" fill="hold">
                      <p:stCondLst>
                        <p:cond delay="indefinite"/>
                      </p:stCondLst>
                      <p:childTnLst>
                        <p:par>
                          <p:cTn id="2216" fill="hold">
                            <p:stCondLst>
                              <p:cond delay="0"/>
                            </p:stCondLst>
                            <p:childTnLst>
                              <p:par>
                                <p:cTn id="2217" presetID="1" presetClass="entr" presetSubtype="0" fill="hold" grpId="0" nodeType="clickEffect">
                                  <p:stCondLst>
                                    <p:cond delay="0"/>
                                  </p:stCondLst>
                                  <p:childTnLst>
                                    <p:set>
                                      <p:cBhvr>
                                        <p:cTn id="2218" dur="1" fill="hold">
                                          <p:stCondLst>
                                            <p:cond delay="0"/>
                                          </p:stCondLst>
                                        </p:cTn>
                                        <p:tgtEl>
                                          <p:spTgt spid="169"/>
                                        </p:tgtEl>
                                        <p:attrNameLst>
                                          <p:attrName>style.visibility</p:attrName>
                                        </p:attrNameLst>
                                      </p:cBhvr>
                                      <p:to>
                                        <p:strVal val="visible"/>
                                      </p:to>
                                    </p:set>
                                  </p:childTnLst>
                                </p:cTn>
                              </p:par>
                              <p:par>
                                <p:cTn id="2219" presetID="1" presetClass="exit" presetSubtype="0" fill="hold" grpId="9" nodeType="withEffect">
                                  <p:stCondLst>
                                    <p:cond delay="0"/>
                                  </p:stCondLst>
                                  <p:childTnLst>
                                    <p:set>
                                      <p:cBhvr>
                                        <p:cTn id="2220" dur="1" fill="hold">
                                          <p:stCondLst>
                                            <p:cond delay="0"/>
                                          </p:stCondLst>
                                        </p:cTn>
                                        <p:tgtEl>
                                          <p:spTgt spid="160"/>
                                        </p:tgtEl>
                                        <p:attrNameLst>
                                          <p:attrName>style.visibility</p:attrName>
                                        </p:attrNameLst>
                                      </p:cBhvr>
                                      <p:to>
                                        <p:strVal val="hidden"/>
                                      </p:to>
                                    </p:set>
                                  </p:childTnLst>
                                </p:cTn>
                              </p:par>
                              <p:par>
                                <p:cTn id="2221" presetID="1" presetClass="exit" presetSubtype="0" fill="hold" grpId="9" nodeType="withEffect">
                                  <p:stCondLst>
                                    <p:cond delay="0"/>
                                  </p:stCondLst>
                                  <p:childTnLst>
                                    <p:set>
                                      <p:cBhvr>
                                        <p:cTn id="2222" dur="1" fill="hold">
                                          <p:stCondLst>
                                            <p:cond delay="0"/>
                                          </p:stCondLst>
                                        </p:cTn>
                                        <p:tgtEl>
                                          <p:spTgt spid="161"/>
                                        </p:tgtEl>
                                        <p:attrNameLst>
                                          <p:attrName>style.visibility</p:attrName>
                                        </p:attrNameLst>
                                      </p:cBhvr>
                                      <p:to>
                                        <p:strVal val="hidden"/>
                                      </p:to>
                                    </p:set>
                                  </p:childTnLst>
                                </p:cTn>
                              </p:par>
                              <p:par>
                                <p:cTn id="2223" presetID="1" presetClass="exit" presetSubtype="0" fill="hold" grpId="9" nodeType="withEffect">
                                  <p:stCondLst>
                                    <p:cond delay="0"/>
                                  </p:stCondLst>
                                  <p:childTnLst>
                                    <p:set>
                                      <p:cBhvr>
                                        <p:cTn id="2224" dur="1" fill="hold">
                                          <p:stCondLst>
                                            <p:cond delay="0"/>
                                          </p:stCondLst>
                                        </p:cTn>
                                        <p:tgtEl>
                                          <p:spTgt spid="162"/>
                                        </p:tgtEl>
                                        <p:attrNameLst>
                                          <p:attrName>style.visibility</p:attrName>
                                        </p:attrNameLst>
                                      </p:cBhvr>
                                      <p:to>
                                        <p:strVal val="hidden"/>
                                      </p:to>
                                    </p:set>
                                  </p:childTnLst>
                                </p:cTn>
                              </p:par>
                              <p:par>
                                <p:cTn id="2225" presetID="1" presetClass="exit" presetSubtype="0" fill="hold" grpId="9" nodeType="withEffect">
                                  <p:stCondLst>
                                    <p:cond delay="0"/>
                                  </p:stCondLst>
                                  <p:childTnLst>
                                    <p:set>
                                      <p:cBhvr>
                                        <p:cTn id="2226" dur="1" fill="hold">
                                          <p:stCondLst>
                                            <p:cond delay="0"/>
                                          </p:stCondLst>
                                        </p:cTn>
                                        <p:tgtEl>
                                          <p:spTgt spid="163"/>
                                        </p:tgtEl>
                                        <p:attrNameLst>
                                          <p:attrName>style.visibility</p:attrName>
                                        </p:attrNameLst>
                                      </p:cBhvr>
                                      <p:to>
                                        <p:strVal val="hidden"/>
                                      </p:to>
                                    </p:set>
                                  </p:childTnLst>
                                </p:cTn>
                              </p:par>
                              <p:par>
                                <p:cTn id="2227" presetID="1" presetClass="exit" presetSubtype="0" fill="hold" grpId="9" nodeType="withEffect">
                                  <p:stCondLst>
                                    <p:cond delay="0"/>
                                  </p:stCondLst>
                                  <p:childTnLst>
                                    <p:set>
                                      <p:cBhvr>
                                        <p:cTn id="2228" dur="1" fill="hold">
                                          <p:stCondLst>
                                            <p:cond delay="0"/>
                                          </p:stCondLst>
                                        </p:cTn>
                                        <p:tgtEl>
                                          <p:spTgt spid="164"/>
                                        </p:tgtEl>
                                        <p:attrNameLst>
                                          <p:attrName>style.visibility</p:attrName>
                                        </p:attrNameLst>
                                      </p:cBhvr>
                                      <p:to>
                                        <p:strVal val="hidden"/>
                                      </p:to>
                                    </p:set>
                                  </p:childTnLst>
                                </p:cTn>
                              </p:par>
                              <p:par>
                                <p:cTn id="2229" presetID="1" presetClass="exit" presetSubtype="0" fill="hold" grpId="9" nodeType="withEffect">
                                  <p:stCondLst>
                                    <p:cond delay="0"/>
                                  </p:stCondLst>
                                  <p:childTnLst>
                                    <p:set>
                                      <p:cBhvr>
                                        <p:cTn id="2230" dur="1" fill="hold">
                                          <p:stCondLst>
                                            <p:cond delay="0"/>
                                          </p:stCondLst>
                                        </p:cTn>
                                        <p:tgtEl>
                                          <p:spTgt spid="165"/>
                                        </p:tgtEl>
                                        <p:attrNameLst>
                                          <p:attrName>style.visibility</p:attrName>
                                        </p:attrNameLst>
                                      </p:cBhvr>
                                      <p:to>
                                        <p:strVal val="hidden"/>
                                      </p:to>
                                    </p:set>
                                  </p:childTnLst>
                                </p:cTn>
                              </p:par>
                              <p:par>
                                <p:cTn id="2231" presetID="1" presetClass="exit" presetSubtype="0" fill="hold" grpId="9" nodeType="withEffect">
                                  <p:stCondLst>
                                    <p:cond delay="0"/>
                                  </p:stCondLst>
                                  <p:childTnLst>
                                    <p:set>
                                      <p:cBhvr>
                                        <p:cTn id="2232" dur="1" fill="hold">
                                          <p:stCondLst>
                                            <p:cond delay="0"/>
                                          </p:stCondLst>
                                        </p:cTn>
                                        <p:tgtEl>
                                          <p:spTgt spid="166"/>
                                        </p:tgtEl>
                                        <p:attrNameLst>
                                          <p:attrName>style.visibility</p:attrName>
                                        </p:attrNameLst>
                                      </p:cBhvr>
                                      <p:to>
                                        <p:strVal val="hidden"/>
                                      </p:to>
                                    </p:set>
                                  </p:childTnLst>
                                </p:cTn>
                              </p:par>
                              <p:par>
                                <p:cTn id="2233" presetID="1" presetClass="exit" presetSubtype="0" fill="hold" grpId="9" nodeType="withEffect">
                                  <p:stCondLst>
                                    <p:cond delay="0"/>
                                  </p:stCondLst>
                                  <p:childTnLst>
                                    <p:set>
                                      <p:cBhvr>
                                        <p:cTn id="2234" dur="1" fill="hold">
                                          <p:stCondLst>
                                            <p:cond delay="0"/>
                                          </p:stCondLst>
                                        </p:cTn>
                                        <p:tgtEl>
                                          <p:spTgt spid="167"/>
                                        </p:tgtEl>
                                        <p:attrNameLst>
                                          <p:attrName>style.visibility</p:attrName>
                                        </p:attrNameLst>
                                      </p:cBhvr>
                                      <p:to>
                                        <p:strVal val="hidden"/>
                                      </p:to>
                                    </p:set>
                                  </p:childTnLst>
                                </p:cTn>
                              </p:par>
                              <p:par>
                                <p:cTn id="2235" presetID="1" presetClass="exit" presetSubtype="0" fill="hold" grpId="9" nodeType="withEffect">
                                  <p:stCondLst>
                                    <p:cond delay="0"/>
                                  </p:stCondLst>
                                  <p:childTnLst>
                                    <p:set>
                                      <p:cBhvr>
                                        <p:cTn id="2236"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2237" restart="whenNotActive" fill="hold" evtFilter="cancelBubble" nodeType="interactiveSeq">
                <p:stCondLst>
                  <p:cond evt="onClick" delay="0">
                    <p:tgtEl>
                      <p:spTgt spid="181"/>
                    </p:tgtEl>
                  </p:cond>
                </p:stCondLst>
                <p:endSync evt="end" delay="0">
                  <p:rtn val="all"/>
                </p:endSync>
                <p:childTnLst>
                  <p:par>
                    <p:cTn id="2238" fill="hold">
                      <p:stCondLst>
                        <p:cond delay="0"/>
                      </p:stCondLst>
                      <p:childTnLst>
                        <p:par>
                          <p:cTn id="2239" fill="hold">
                            <p:stCondLst>
                              <p:cond delay="0"/>
                            </p:stCondLst>
                            <p:childTnLst>
                              <p:par>
                                <p:cTn id="2240" presetID="1" presetClass="entr" presetSubtype="0" fill="hold" grpId="0" nodeType="clickEffect">
                                  <p:stCondLst>
                                    <p:cond delay="0"/>
                                  </p:stCondLst>
                                  <p:childTnLst>
                                    <p:set>
                                      <p:cBhvr>
                                        <p:cTn id="2241" dur="1" fill="hold">
                                          <p:stCondLst>
                                            <p:cond delay="0"/>
                                          </p:stCondLst>
                                        </p:cTn>
                                        <p:tgtEl>
                                          <p:spTgt spid="171"/>
                                        </p:tgtEl>
                                        <p:attrNameLst>
                                          <p:attrName>style.visibility</p:attrName>
                                        </p:attrNameLst>
                                      </p:cBhvr>
                                      <p:to>
                                        <p:strVal val="visible"/>
                                      </p:to>
                                    </p:set>
                                  </p:childTnLst>
                                </p:cTn>
                              </p:par>
                              <p:par>
                                <p:cTn id="2242" presetID="1" presetClass="exit" presetSubtype="0" fill="hold" grpId="1" nodeType="withEffect">
                                  <p:stCondLst>
                                    <p:cond delay="0"/>
                                  </p:stCondLst>
                                  <p:childTnLst>
                                    <p:set>
                                      <p:cBhvr>
                                        <p:cTn id="2243" dur="1" fill="hold">
                                          <p:stCondLst>
                                            <p:cond delay="0"/>
                                          </p:stCondLst>
                                        </p:cTn>
                                        <p:tgtEl>
                                          <p:spTgt spid="173"/>
                                        </p:tgtEl>
                                        <p:attrNameLst>
                                          <p:attrName>style.visibility</p:attrName>
                                        </p:attrNameLst>
                                      </p:cBhvr>
                                      <p:to>
                                        <p:strVal val="hidden"/>
                                      </p:to>
                                    </p:set>
                                  </p:childTnLst>
                                </p:cTn>
                              </p:par>
                              <p:par>
                                <p:cTn id="2244" presetID="1" presetClass="exit" presetSubtype="0" fill="hold" grpId="1" nodeType="withEffect">
                                  <p:stCondLst>
                                    <p:cond delay="0"/>
                                  </p:stCondLst>
                                  <p:childTnLst>
                                    <p:set>
                                      <p:cBhvr>
                                        <p:cTn id="2245" dur="1" fill="hold">
                                          <p:stCondLst>
                                            <p:cond delay="0"/>
                                          </p:stCondLst>
                                        </p:cTn>
                                        <p:tgtEl>
                                          <p:spTgt spid="174"/>
                                        </p:tgtEl>
                                        <p:attrNameLst>
                                          <p:attrName>style.visibility</p:attrName>
                                        </p:attrNameLst>
                                      </p:cBhvr>
                                      <p:to>
                                        <p:strVal val="hidden"/>
                                      </p:to>
                                    </p:set>
                                  </p:childTnLst>
                                </p:cTn>
                              </p:par>
                              <p:par>
                                <p:cTn id="2246" presetID="1" presetClass="exit" presetSubtype="0" fill="hold" grpId="1" nodeType="withEffect">
                                  <p:stCondLst>
                                    <p:cond delay="0"/>
                                  </p:stCondLst>
                                  <p:childTnLst>
                                    <p:set>
                                      <p:cBhvr>
                                        <p:cTn id="2247" dur="1" fill="hold">
                                          <p:stCondLst>
                                            <p:cond delay="0"/>
                                          </p:stCondLst>
                                        </p:cTn>
                                        <p:tgtEl>
                                          <p:spTgt spid="175"/>
                                        </p:tgtEl>
                                        <p:attrNameLst>
                                          <p:attrName>style.visibility</p:attrName>
                                        </p:attrNameLst>
                                      </p:cBhvr>
                                      <p:to>
                                        <p:strVal val="hidden"/>
                                      </p:to>
                                    </p:set>
                                  </p:childTnLst>
                                </p:cTn>
                              </p:par>
                              <p:par>
                                <p:cTn id="2248" presetID="1" presetClass="exit" presetSubtype="0" fill="hold" grpId="1" nodeType="withEffect">
                                  <p:stCondLst>
                                    <p:cond delay="0"/>
                                  </p:stCondLst>
                                  <p:childTnLst>
                                    <p:set>
                                      <p:cBhvr>
                                        <p:cTn id="2249" dur="1" fill="hold">
                                          <p:stCondLst>
                                            <p:cond delay="0"/>
                                          </p:stCondLst>
                                        </p:cTn>
                                        <p:tgtEl>
                                          <p:spTgt spid="176"/>
                                        </p:tgtEl>
                                        <p:attrNameLst>
                                          <p:attrName>style.visibility</p:attrName>
                                        </p:attrNameLst>
                                      </p:cBhvr>
                                      <p:to>
                                        <p:strVal val="hidden"/>
                                      </p:to>
                                    </p:set>
                                  </p:childTnLst>
                                </p:cTn>
                              </p:par>
                              <p:par>
                                <p:cTn id="2250" presetID="1" presetClass="exit" presetSubtype="0" fill="hold" grpId="1" nodeType="withEffect">
                                  <p:stCondLst>
                                    <p:cond delay="0"/>
                                  </p:stCondLst>
                                  <p:childTnLst>
                                    <p:set>
                                      <p:cBhvr>
                                        <p:cTn id="2251" dur="1" fill="hold">
                                          <p:stCondLst>
                                            <p:cond delay="0"/>
                                          </p:stCondLst>
                                        </p:cTn>
                                        <p:tgtEl>
                                          <p:spTgt spid="177"/>
                                        </p:tgtEl>
                                        <p:attrNameLst>
                                          <p:attrName>style.visibility</p:attrName>
                                        </p:attrNameLst>
                                      </p:cBhvr>
                                      <p:to>
                                        <p:strVal val="hidden"/>
                                      </p:to>
                                    </p:set>
                                  </p:childTnLst>
                                </p:cTn>
                              </p:par>
                              <p:par>
                                <p:cTn id="2252" presetID="1" presetClass="exit" presetSubtype="0" fill="hold" grpId="1" nodeType="withEffect">
                                  <p:stCondLst>
                                    <p:cond delay="0"/>
                                  </p:stCondLst>
                                  <p:childTnLst>
                                    <p:set>
                                      <p:cBhvr>
                                        <p:cTn id="2253" dur="1" fill="hold">
                                          <p:stCondLst>
                                            <p:cond delay="0"/>
                                          </p:stCondLst>
                                        </p:cTn>
                                        <p:tgtEl>
                                          <p:spTgt spid="178"/>
                                        </p:tgtEl>
                                        <p:attrNameLst>
                                          <p:attrName>style.visibility</p:attrName>
                                        </p:attrNameLst>
                                      </p:cBhvr>
                                      <p:to>
                                        <p:strVal val="hidden"/>
                                      </p:to>
                                    </p:set>
                                  </p:childTnLst>
                                </p:cTn>
                              </p:par>
                              <p:par>
                                <p:cTn id="2254" presetID="1" presetClass="exit" presetSubtype="0" fill="hold" grpId="1" nodeType="withEffect">
                                  <p:stCondLst>
                                    <p:cond delay="0"/>
                                  </p:stCondLst>
                                  <p:childTnLst>
                                    <p:set>
                                      <p:cBhvr>
                                        <p:cTn id="2255" dur="1" fill="hold">
                                          <p:stCondLst>
                                            <p:cond delay="0"/>
                                          </p:stCondLst>
                                        </p:cTn>
                                        <p:tgtEl>
                                          <p:spTgt spid="179"/>
                                        </p:tgtEl>
                                        <p:attrNameLst>
                                          <p:attrName>style.visibility</p:attrName>
                                        </p:attrNameLst>
                                      </p:cBhvr>
                                      <p:to>
                                        <p:strVal val="hidden"/>
                                      </p:to>
                                    </p:set>
                                  </p:childTnLst>
                                </p:cTn>
                              </p:par>
                              <p:par>
                                <p:cTn id="2256" presetID="1" presetClass="exit" presetSubtype="0" fill="hold" grpId="1" nodeType="withEffect">
                                  <p:stCondLst>
                                    <p:cond delay="0"/>
                                  </p:stCondLst>
                                  <p:childTnLst>
                                    <p:set>
                                      <p:cBhvr>
                                        <p:cTn id="2257" dur="1" fill="hold">
                                          <p:stCondLst>
                                            <p:cond delay="0"/>
                                          </p:stCondLst>
                                        </p:cTn>
                                        <p:tgtEl>
                                          <p:spTgt spid="180"/>
                                        </p:tgtEl>
                                        <p:attrNameLst>
                                          <p:attrName>style.visibility</p:attrName>
                                        </p:attrNameLst>
                                      </p:cBhvr>
                                      <p:to>
                                        <p:strVal val="hidden"/>
                                      </p:to>
                                    </p:set>
                                  </p:childTnLst>
                                </p:cTn>
                              </p:par>
                              <p:par>
                                <p:cTn id="2258" presetID="1" presetClass="exit" presetSubtype="0" fill="hold" grpId="1" nodeType="withEffect">
                                  <p:stCondLst>
                                    <p:cond delay="0"/>
                                  </p:stCondLst>
                                  <p:childTnLst>
                                    <p:set>
                                      <p:cBhvr>
                                        <p:cTn id="2259" dur="1" fill="hold">
                                          <p:stCondLst>
                                            <p:cond delay="0"/>
                                          </p:stCondLst>
                                        </p:cTn>
                                        <p:tgtEl>
                                          <p:spTgt spid="172"/>
                                        </p:tgtEl>
                                        <p:attrNameLst>
                                          <p:attrName>style.visibility</p:attrName>
                                        </p:attrNameLst>
                                      </p:cBhvr>
                                      <p:to>
                                        <p:strVal val="hidden"/>
                                      </p:to>
                                    </p:set>
                                  </p:childTnLst>
                                </p:cTn>
                              </p:par>
                            </p:childTnLst>
                          </p:cTn>
                        </p:par>
                      </p:childTnLst>
                    </p:cTn>
                  </p:par>
                  <p:par>
                    <p:cTn id="2260" fill="hold">
                      <p:stCondLst>
                        <p:cond delay="indefinite"/>
                      </p:stCondLst>
                      <p:childTnLst>
                        <p:par>
                          <p:cTn id="2261" fill="hold">
                            <p:stCondLst>
                              <p:cond delay="0"/>
                            </p:stCondLst>
                            <p:childTnLst>
                              <p:par>
                                <p:cTn id="2262" presetID="1" presetClass="entr" presetSubtype="0" fill="hold" grpId="0" nodeType="clickEffect">
                                  <p:stCondLst>
                                    <p:cond delay="0"/>
                                  </p:stCondLst>
                                  <p:childTnLst>
                                    <p:set>
                                      <p:cBhvr>
                                        <p:cTn id="2263" dur="1" fill="hold">
                                          <p:stCondLst>
                                            <p:cond delay="0"/>
                                          </p:stCondLst>
                                        </p:cTn>
                                        <p:tgtEl>
                                          <p:spTgt spid="172"/>
                                        </p:tgtEl>
                                        <p:attrNameLst>
                                          <p:attrName>style.visibility</p:attrName>
                                        </p:attrNameLst>
                                      </p:cBhvr>
                                      <p:to>
                                        <p:strVal val="visible"/>
                                      </p:to>
                                    </p:set>
                                  </p:childTnLst>
                                </p:cTn>
                              </p:par>
                              <p:par>
                                <p:cTn id="2264" presetID="1" presetClass="exit" presetSubtype="0" fill="hold" grpId="1" nodeType="withEffect">
                                  <p:stCondLst>
                                    <p:cond delay="0"/>
                                  </p:stCondLst>
                                  <p:childTnLst>
                                    <p:set>
                                      <p:cBhvr>
                                        <p:cTn id="2265" dur="1" fill="hold">
                                          <p:stCondLst>
                                            <p:cond delay="0"/>
                                          </p:stCondLst>
                                        </p:cTn>
                                        <p:tgtEl>
                                          <p:spTgt spid="171"/>
                                        </p:tgtEl>
                                        <p:attrNameLst>
                                          <p:attrName>style.visibility</p:attrName>
                                        </p:attrNameLst>
                                      </p:cBhvr>
                                      <p:to>
                                        <p:strVal val="hidden"/>
                                      </p:to>
                                    </p:set>
                                  </p:childTnLst>
                                </p:cTn>
                              </p:par>
                              <p:par>
                                <p:cTn id="2266" presetID="1" presetClass="exit" presetSubtype="0" fill="hold" grpId="2" nodeType="withEffect">
                                  <p:stCondLst>
                                    <p:cond delay="0"/>
                                  </p:stCondLst>
                                  <p:childTnLst>
                                    <p:set>
                                      <p:cBhvr>
                                        <p:cTn id="2267" dur="1" fill="hold">
                                          <p:stCondLst>
                                            <p:cond delay="0"/>
                                          </p:stCondLst>
                                        </p:cTn>
                                        <p:tgtEl>
                                          <p:spTgt spid="173"/>
                                        </p:tgtEl>
                                        <p:attrNameLst>
                                          <p:attrName>style.visibility</p:attrName>
                                        </p:attrNameLst>
                                      </p:cBhvr>
                                      <p:to>
                                        <p:strVal val="hidden"/>
                                      </p:to>
                                    </p:set>
                                  </p:childTnLst>
                                </p:cTn>
                              </p:par>
                              <p:par>
                                <p:cTn id="2268" presetID="1" presetClass="exit" presetSubtype="0" fill="hold" grpId="2" nodeType="withEffect">
                                  <p:stCondLst>
                                    <p:cond delay="0"/>
                                  </p:stCondLst>
                                  <p:childTnLst>
                                    <p:set>
                                      <p:cBhvr>
                                        <p:cTn id="2269" dur="1" fill="hold">
                                          <p:stCondLst>
                                            <p:cond delay="0"/>
                                          </p:stCondLst>
                                        </p:cTn>
                                        <p:tgtEl>
                                          <p:spTgt spid="174"/>
                                        </p:tgtEl>
                                        <p:attrNameLst>
                                          <p:attrName>style.visibility</p:attrName>
                                        </p:attrNameLst>
                                      </p:cBhvr>
                                      <p:to>
                                        <p:strVal val="hidden"/>
                                      </p:to>
                                    </p:set>
                                  </p:childTnLst>
                                </p:cTn>
                              </p:par>
                              <p:par>
                                <p:cTn id="2270" presetID="1" presetClass="exit" presetSubtype="0" fill="hold" grpId="2" nodeType="withEffect">
                                  <p:stCondLst>
                                    <p:cond delay="0"/>
                                  </p:stCondLst>
                                  <p:childTnLst>
                                    <p:set>
                                      <p:cBhvr>
                                        <p:cTn id="2271" dur="1" fill="hold">
                                          <p:stCondLst>
                                            <p:cond delay="0"/>
                                          </p:stCondLst>
                                        </p:cTn>
                                        <p:tgtEl>
                                          <p:spTgt spid="175"/>
                                        </p:tgtEl>
                                        <p:attrNameLst>
                                          <p:attrName>style.visibility</p:attrName>
                                        </p:attrNameLst>
                                      </p:cBhvr>
                                      <p:to>
                                        <p:strVal val="hidden"/>
                                      </p:to>
                                    </p:set>
                                  </p:childTnLst>
                                </p:cTn>
                              </p:par>
                              <p:par>
                                <p:cTn id="2272" presetID="1" presetClass="exit" presetSubtype="0" fill="hold" grpId="2" nodeType="withEffect">
                                  <p:stCondLst>
                                    <p:cond delay="0"/>
                                  </p:stCondLst>
                                  <p:childTnLst>
                                    <p:set>
                                      <p:cBhvr>
                                        <p:cTn id="2273" dur="1" fill="hold">
                                          <p:stCondLst>
                                            <p:cond delay="0"/>
                                          </p:stCondLst>
                                        </p:cTn>
                                        <p:tgtEl>
                                          <p:spTgt spid="176"/>
                                        </p:tgtEl>
                                        <p:attrNameLst>
                                          <p:attrName>style.visibility</p:attrName>
                                        </p:attrNameLst>
                                      </p:cBhvr>
                                      <p:to>
                                        <p:strVal val="hidden"/>
                                      </p:to>
                                    </p:set>
                                  </p:childTnLst>
                                </p:cTn>
                              </p:par>
                              <p:par>
                                <p:cTn id="2274" presetID="1" presetClass="exit" presetSubtype="0" fill="hold" grpId="2" nodeType="withEffect">
                                  <p:stCondLst>
                                    <p:cond delay="0"/>
                                  </p:stCondLst>
                                  <p:childTnLst>
                                    <p:set>
                                      <p:cBhvr>
                                        <p:cTn id="2275" dur="1" fill="hold">
                                          <p:stCondLst>
                                            <p:cond delay="0"/>
                                          </p:stCondLst>
                                        </p:cTn>
                                        <p:tgtEl>
                                          <p:spTgt spid="177"/>
                                        </p:tgtEl>
                                        <p:attrNameLst>
                                          <p:attrName>style.visibility</p:attrName>
                                        </p:attrNameLst>
                                      </p:cBhvr>
                                      <p:to>
                                        <p:strVal val="hidden"/>
                                      </p:to>
                                    </p:set>
                                  </p:childTnLst>
                                </p:cTn>
                              </p:par>
                              <p:par>
                                <p:cTn id="2276" presetID="1" presetClass="exit" presetSubtype="0" fill="hold" grpId="2" nodeType="withEffect">
                                  <p:stCondLst>
                                    <p:cond delay="0"/>
                                  </p:stCondLst>
                                  <p:childTnLst>
                                    <p:set>
                                      <p:cBhvr>
                                        <p:cTn id="2277" dur="1" fill="hold">
                                          <p:stCondLst>
                                            <p:cond delay="0"/>
                                          </p:stCondLst>
                                        </p:cTn>
                                        <p:tgtEl>
                                          <p:spTgt spid="178"/>
                                        </p:tgtEl>
                                        <p:attrNameLst>
                                          <p:attrName>style.visibility</p:attrName>
                                        </p:attrNameLst>
                                      </p:cBhvr>
                                      <p:to>
                                        <p:strVal val="hidden"/>
                                      </p:to>
                                    </p:set>
                                  </p:childTnLst>
                                </p:cTn>
                              </p:par>
                              <p:par>
                                <p:cTn id="2278" presetID="1" presetClass="exit" presetSubtype="0" fill="hold" grpId="2" nodeType="withEffect">
                                  <p:stCondLst>
                                    <p:cond delay="0"/>
                                  </p:stCondLst>
                                  <p:childTnLst>
                                    <p:set>
                                      <p:cBhvr>
                                        <p:cTn id="2279" dur="1" fill="hold">
                                          <p:stCondLst>
                                            <p:cond delay="0"/>
                                          </p:stCondLst>
                                        </p:cTn>
                                        <p:tgtEl>
                                          <p:spTgt spid="179"/>
                                        </p:tgtEl>
                                        <p:attrNameLst>
                                          <p:attrName>style.visibility</p:attrName>
                                        </p:attrNameLst>
                                      </p:cBhvr>
                                      <p:to>
                                        <p:strVal val="hidden"/>
                                      </p:to>
                                    </p:set>
                                  </p:childTnLst>
                                </p:cTn>
                              </p:par>
                              <p:par>
                                <p:cTn id="2280" presetID="1" presetClass="exit" presetSubtype="0" fill="hold" grpId="2" nodeType="withEffect">
                                  <p:stCondLst>
                                    <p:cond delay="0"/>
                                  </p:stCondLst>
                                  <p:childTnLst>
                                    <p:set>
                                      <p:cBhvr>
                                        <p:cTn id="2281" dur="1" fill="hold">
                                          <p:stCondLst>
                                            <p:cond delay="0"/>
                                          </p:stCondLst>
                                        </p:cTn>
                                        <p:tgtEl>
                                          <p:spTgt spid="180"/>
                                        </p:tgtEl>
                                        <p:attrNameLst>
                                          <p:attrName>style.visibility</p:attrName>
                                        </p:attrNameLst>
                                      </p:cBhvr>
                                      <p:to>
                                        <p:strVal val="hidden"/>
                                      </p:to>
                                    </p:set>
                                  </p:childTnLst>
                                </p:cTn>
                              </p:par>
                            </p:childTnLst>
                          </p:cTn>
                        </p:par>
                      </p:childTnLst>
                    </p:cTn>
                  </p:par>
                  <p:par>
                    <p:cTn id="2282" fill="hold">
                      <p:stCondLst>
                        <p:cond delay="indefinite"/>
                      </p:stCondLst>
                      <p:childTnLst>
                        <p:par>
                          <p:cTn id="2283" fill="hold">
                            <p:stCondLst>
                              <p:cond delay="0"/>
                            </p:stCondLst>
                            <p:childTnLst>
                              <p:par>
                                <p:cTn id="2284" presetID="1" presetClass="entr" presetSubtype="0" fill="hold" grpId="0" nodeType="clickEffect">
                                  <p:stCondLst>
                                    <p:cond delay="0"/>
                                  </p:stCondLst>
                                  <p:childTnLst>
                                    <p:set>
                                      <p:cBhvr>
                                        <p:cTn id="2285" dur="1" fill="hold">
                                          <p:stCondLst>
                                            <p:cond delay="0"/>
                                          </p:stCondLst>
                                        </p:cTn>
                                        <p:tgtEl>
                                          <p:spTgt spid="173"/>
                                        </p:tgtEl>
                                        <p:attrNameLst>
                                          <p:attrName>style.visibility</p:attrName>
                                        </p:attrNameLst>
                                      </p:cBhvr>
                                      <p:to>
                                        <p:strVal val="visible"/>
                                      </p:to>
                                    </p:set>
                                  </p:childTnLst>
                                </p:cTn>
                              </p:par>
                              <p:par>
                                <p:cTn id="2286" presetID="1" presetClass="exit" presetSubtype="0" fill="hold" grpId="2" nodeType="withEffect">
                                  <p:stCondLst>
                                    <p:cond delay="0"/>
                                  </p:stCondLst>
                                  <p:childTnLst>
                                    <p:set>
                                      <p:cBhvr>
                                        <p:cTn id="2287" dur="1" fill="hold">
                                          <p:stCondLst>
                                            <p:cond delay="0"/>
                                          </p:stCondLst>
                                        </p:cTn>
                                        <p:tgtEl>
                                          <p:spTgt spid="171"/>
                                        </p:tgtEl>
                                        <p:attrNameLst>
                                          <p:attrName>style.visibility</p:attrName>
                                        </p:attrNameLst>
                                      </p:cBhvr>
                                      <p:to>
                                        <p:strVal val="hidden"/>
                                      </p:to>
                                    </p:set>
                                  </p:childTnLst>
                                </p:cTn>
                              </p:par>
                              <p:par>
                                <p:cTn id="2288" presetID="1" presetClass="exit" presetSubtype="0" fill="hold" grpId="2" nodeType="withEffect">
                                  <p:stCondLst>
                                    <p:cond delay="0"/>
                                  </p:stCondLst>
                                  <p:childTnLst>
                                    <p:set>
                                      <p:cBhvr>
                                        <p:cTn id="2289" dur="1" fill="hold">
                                          <p:stCondLst>
                                            <p:cond delay="0"/>
                                          </p:stCondLst>
                                        </p:cTn>
                                        <p:tgtEl>
                                          <p:spTgt spid="172"/>
                                        </p:tgtEl>
                                        <p:attrNameLst>
                                          <p:attrName>style.visibility</p:attrName>
                                        </p:attrNameLst>
                                      </p:cBhvr>
                                      <p:to>
                                        <p:strVal val="hidden"/>
                                      </p:to>
                                    </p:set>
                                  </p:childTnLst>
                                </p:cTn>
                              </p:par>
                              <p:par>
                                <p:cTn id="2290" presetID="1" presetClass="exit" presetSubtype="0" fill="hold" grpId="3" nodeType="withEffect">
                                  <p:stCondLst>
                                    <p:cond delay="0"/>
                                  </p:stCondLst>
                                  <p:childTnLst>
                                    <p:set>
                                      <p:cBhvr>
                                        <p:cTn id="2291" dur="1" fill="hold">
                                          <p:stCondLst>
                                            <p:cond delay="0"/>
                                          </p:stCondLst>
                                        </p:cTn>
                                        <p:tgtEl>
                                          <p:spTgt spid="174"/>
                                        </p:tgtEl>
                                        <p:attrNameLst>
                                          <p:attrName>style.visibility</p:attrName>
                                        </p:attrNameLst>
                                      </p:cBhvr>
                                      <p:to>
                                        <p:strVal val="hidden"/>
                                      </p:to>
                                    </p:set>
                                  </p:childTnLst>
                                </p:cTn>
                              </p:par>
                              <p:par>
                                <p:cTn id="2292" presetID="1" presetClass="exit" presetSubtype="0" fill="hold" grpId="3" nodeType="withEffect">
                                  <p:stCondLst>
                                    <p:cond delay="0"/>
                                  </p:stCondLst>
                                  <p:childTnLst>
                                    <p:set>
                                      <p:cBhvr>
                                        <p:cTn id="2293" dur="1" fill="hold">
                                          <p:stCondLst>
                                            <p:cond delay="0"/>
                                          </p:stCondLst>
                                        </p:cTn>
                                        <p:tgtEl>
                                          <p:spTgt spid="175"/>
                                        </p:tgtEl>
                                        <p:attrNameLst>
                                          <p:attrName>style.visibility</p:attrName>
                                        </p:attrNameLst>
                                      </p:cBhvr>
                                      <p:to>
                                        <p:strVal val="hidden"/>
                                      </p:to>
                                    </p:set>
                                  </p:childTnLst>
                                </p:cTn>
                              </p:par>
                              <p:par>
                                <p:cTn id="2294" presetID="1" presetClass="exit" presetSubtype="0" fill="hold" grpId="3" nodeType="withEffect">
                                  <p:stCondLst>
                                    <p:cond delay="0"/>
                                  </p:stCondLst>
                                  <p:childTnLst>
                                    <p:set>
                                      <p:cBhvr>
                                        <p:cTn id="2295" dur="1" fill="hold">
                                          <p:stCondLst>
                                            <p:cond delay="0"/>
                                          </p:stCondLst>
                                        </p:cTn>
                                        <p:tgtEl>
                                          <p:spTgt spid="176"/>
                                        </p:tgtEl>
                                        <p:attrNameLst>
                                          <p:attrName>style.visibility</p:attrName>
                                        </p:attrNameLst>
                                      </p:cBhvr>
                                      <p:to>
                                        <p:strVal val="hidden"/>
                                      </p:to>
                                    </p:set>
                                  </p:childTnLst>
                                </p:cTn>
                              </p:par>
                              <p:par>
                                <p:cTn id="2296" presetID="1" presetClass="exit" presetSubtype="0" fill="hold" grpId="3" nodeType="withEffect">
                                  <p:stCondLst>
                                    <p:cond delay="0"/>
                                  </p:stCondLst>
                                  <p:childTnLst>
                                    <p:set>
                                      <p:cBhvr>
                                        <p:cTn id="2297" dur="1" fill="hold">
                                          <p:stCondLst>
                                            <p:cond delay="0"/>
                                          </p:stCondLst>
                                        </p:cTn>
                                        <p:tgtEl>
                                          <p:spTgt spid="177"/>
                                        </p:tgtEl>
                                        <p:attrNameLst>
                                          <p:attrName>style.visibility</p:attrName>
                                        </p:attrNameLst>
                                      </p:cBhvr>
                                      <p:to>
                                        <p:strVal val="hidden"/>
                                      </p:to>
                                    </p:set>
                                  </p:childTnLst>
                                </p:cTn>
                              </p:par>
                              <p:par>
                                <p:cTn id="2298" presetID="1" presetClass="exit" presetSubtype="0" fill="hold" grpId="3" nodeType="withEffect">
                                  <p:stCondLst>
                                    <p:cond delay="0"/>
                                  </p:stCondLst>
                                  <p:childTnLst>
                                    <p:set>
                                      <p:cBhvr>
                                        <p:cTn id="2299" dur="1" fill="hold">
                                          <p:stCondLst>
                                            <p:cond delay="0"/>
                                          </p:stCondLst>
                                        </p:cTn>
                                        <p:tgtEl>
                                          <p:spTgt spid="178"/>
                                        </p:tgtEl>
                                        <p:attrNameLst>
                                          <p:attrName>style.visibility</p:attrName>
                                        </p:attrNameLst>
                                      </p:cBhvr>
                                      <p:to>
                                        <p:strVal val="hidden"/>
                                      </p:to>
                                    </p:set>
                                  </p:childTnLst>
                                </p:cTn>
                              </p:par>
                              <p:par>
                                <p:cTn id="2300" presetID="1" presetClass="exit" presetSubtype="0" fill="hold" grpId="3" nodeType="withEffect">
                                  <p:stCondLst>
                                    <p:cond delay="0"/>
                                  </p:stCondLst>
                                  <p:childTnLst>
                                    <p:set>
                                      <p:cBhvr>
                                        <p:cTn id="2301" dur="1" fill="hold">
                                          <p:stCondLst>
                                            <p:cond delay="0"/>
                                          </p:stCondLst>
                                        </p:cTn>
                                        <p:tgtEl>
                                          <p:spTgt spid="179"/>
                                        </p:tgtEl>
                                        <p:attrNameLst>
                                          <p:attrName>style.visibility</p:attrName>
                                        </p:attrNameLst>
                                      </p:cBhvr>
                                      <p:to>
                                        <p:strVal val="hidden"/>
                                      </p:to>
                                    </p:set>
                                  </p:childTnLst>
                                </p:cTn>
                              </p:par>
                              <p:par>
                                <p:cTn id="2302" presetID="1" presetClass="exit" presetSubtype="0" fill="hold" grpId="3" nodeType="withEffect">
                                  <p:stCondLst>
                                    <p:cond delay="0"/>
                                  </p:stCondLst>
                                  <p:childTnLst>
                                    <p:set>
                                      <p:cBhvr>
                                        <p:cTn id="2303" dur="1" fill="hold">
                                          <p:stCondLst>
                                            <p:cond delay="0"/>
                                          </p:stCondLst>
                                        </p:cTn>
                                        <p:tgtEl>
                                          <p:spTgt spid="180"/>
                                        </p:tgtEl>
                                        <p:attrNameLst>
                                          <p:attrName>style.visibility</p:attrName>
                                        </p:attrNameLst>
                                      </p:cBhvr>
                                      <p:to>
                                        <p:strVal val="hidden"/>
                                      </p:to>
                                    </p:set>
                                  </p:childTnLst>
                                </p:cTn>
                              </p:par>
                            </p:childTnLst>
                          </p:cTn>
                        </p:par>
                      </p:childTnLst>
                    </p:cTn>
                  </p:par>
                  <p:par>
                    <p:cTn id="2304" fill="hold">
                      <p:stCondLst>
                        <p:cond delay="indefinite"/>
                      </p:stCondLst>
                      <p:childTnLst>
                        <p:par>
                          <p:cTn id="2305" fill="hold">
                            <p:stCondLst>
                              <p:cond delay="0"/>
                            </p:stCondLst>
                            <p:childTnLst>
                              <p:par>
                                <p:cTn id="2306" presetID="1" presetClass="entr" presetSubtype="0" fill="hold" grpId="0" nodeType="clickEffect">
                                  <p:stCondLst>
                                    <p:cond delay="0"/>
                                  </p:stCondLst>
                                  <p:childTnLst>
                                    <p:set>
                                      <p:cBhvr>
                                        <p:cTn id="2307" dur="1" fill="hold">
                                          <p:stCondLst>
                                            <p:cond delay="0"/>
                                          </p:stCondLst>
                                        </p:cTn>
                                        <p:tgtEl>
                                          <p:spTgt spid="174"/>
                                        </p:tgtEl>
                                        <p:attrNameLst>
                                          <p:attrName>style.visibility</p:attrName>
                                        </p:attrNameLst>
                                      </p:cBhvr>
                                      <p:to>
                                        <p:strVal val="visible"/>
                                      </p:to>
                                    </p:set>
                                  </p:childTnLst>
                                </p:cTn>
                              </p:par>
                              <p:par>
                                <p:cTn id="2308" presetID="1" presetClass="exit" presetSubtype="0" fill="hold" grpId="3" nodeType="withEffect">
                                  <p:stCondLst>
                                    <p:cond delay="0"/>
                                  </p:stCondLst>
                                  <p:childTnLst>
                                    <p:set>
                                      <p:cBhvr>
                                        <p:cTn id="2309" dur="1" fill="hold">
                                          <p:stCondLst>
                                            <p:cond delay="0"/>
                                          </p:stCondLst>
                                        </p:cTn>
                                        <p:tgtEl>
                                          <p:spTgt spid="171"/>
                                        </p:tgtEl>
                                        <p:attrNameLst>
                                          <p:attrName>style.visibility</p:attrName>
                                        </p:attrNameLst>
                                      </p:cBhvr>
                                      <p:to>
                                        <p:strVal val="hidden"/>
                                      </p:to>
                                    </p:set>
                                  </p:childTnLst>
                                </p:cTn>
                              </p:par>
                              <p:par>
                                <p:cTn id="2310" presetID="1" presetClass="exit" presetSubtype="0" fill="hold" grpId="3" nodeType="withEffect">
                                  <p:stCondLst>
                                    <p:cond delay="0"/>
                                  </p:stCondLst>
                                  <p:childTnLst>
                                    <p:set>
                                      <p:cBhvr>
                                        <p:cTn id="2311" dur="1" fill="hold">
                                          <p:stCondLst>
                                            <p:cond delay="0"/>
                                          </p:stCondLst>
                                        </p:cTn>
                                        <p:tgtEl>
                                          <p:spTgt spid="172"/>
                                        </p:tgtEl>
                                        <p:attrNameLst>
                                          <p:attrName>style.visibility</p:attrName>
                                        </p:attrNameLst>
                                      </p:cBhvr>
                                      <p:to>
                                        <p:strVal val="hidden"/>
                                      </p:to>
                                    </p:set>
                                  </p:childTnLst>
                                </p:cTn>
                              </p:par>
                              <p:par>
                                <p:cTn id="2312" presetID="1" presetClass="exit" presetSubtype="0" fill="hold" grpId="3" nodeType="withEffect">
                                  <p:stCondLst>
                                    <p:cond delay="0"/>
                                  </p:stCondLst>
                                  <p:childTnLst>
                                    <p:set>
                                      <p:cBhvr>
                                        <p:cTn id="2313" dur="1" fill="hold">
                                          <p:stCondLst>
                                            <p:cond delay="0"/>
                                          </p:stCondLst>
                                        </p:cTn>
                                        <p:tgtEl>
                                          <p:spTgt spid="173"/>
                                        </p:tgtEl>
                                        <p:attrNameLst>
                                          <p:attrName>style.visibility</p:attrName>
                                        </p:attrNameLst>
                                      </p:cBhvr>
                                      <p:to>
                                        <p:strVal val="hidden"/>
                                      </p:to>
                                    </p:set>
                                  </p:childTnLst>
                                </p:cTn>
                              </p:par>
                              <p:par>
                                <p:cTn id="2314" presetID="1" presetClass="exit" presetSubtype="0" fill="hold" grpId="4" nodeType="withEffect">
                                  <p:stCondLst>
                                    <p:cond delay="0"/>
                                  </p:stCondLst>
                                  <p:childTnLst>
                                    <p:set>
                                      <p:cBhvr>
                                        <p:cTn id="2315" dur="1" fill="hold">
                                          <p:stCondLst>
                                            <p:cond delay="0"/>
                                          </p:stCondLst>
                                        </p:cTn>
                                        <p:tgtEl>
                                          <p:spTgt spid="175"/>
                                        </p:tgtEl>
                                        <p:attrNameLst>
                                          <p:attrName>style.visibility</p:attrName>
                                        </p:attrNameLst>
                                      </p:cBhvr>
                                      <p:to>
                                        <p:strVal val="hidden"/>
                                      </p:to>
                                    </p:set>
                                  </p:childTnLst>
                                </p:cTn>
                              </p:par>
                              <p:par>
                                <p:cTn id="2316" presetID="1" presetClass="exit" presetSubtype="0" fill="hold" grpId="4" nodeType="withEffect">
                                  <p:stCondLst>
                                    <p:cond delay="0"/>
                                  </p:stCondLst>
                                  <p:childTnLst>
                                    <p:set>
                                      <p:cBhvr>
                                        <p:cTn id="2317" dur="1" fill="hold">
                                          <p:stCondLst>
                                            <p:cond delay="0"/>
                                          </p:stCondLst>
                                        </p:cTn>
                                        <p:tgtEl>
                                          <p:spTgt spid="176"/>
                                        </p:tgtEl>
                                        <p:attrNameLst>
                                          <p:attrName>style.visibility</p:attrName>
                                        </p:attrNameLst>
                                      </p:cBhvr>
                                      <p:to>
                                        <p:strVal val="hidden"/>
                                      </p:to>
                                    </p:set>
                                  </p:childTnLst>
                                </p:cTn>
                              </p:par>
                              <p:par>
                                <p:cTn id="2318" presetID="1" presetClass="exit" presetSubtype="0" fill="hold" grpId="4" nodeType="withEffect">
                                  <p:stCondLst>
                                    <p:cond delay="0"/>
                                  </p:stCondLst>
                                  <p:childTnLst>
                                    <p:set>
                                      <p:cBhvr>
                                        <p:cTn id="2319" dur="1" fill="hold">
                                          <p:stCondLst>
                                            <p:cond delay="0"/>
                                          </p:stCondLst>
                                        </p:cTn>
                                        <p:tgtEl>
                                          <p:spTgt spid="177"/>
                                        </p:tgtEl>
                                        <p:attrNameLst>
                                          <p:attrName>style.visibility</p:attrName>
                                        </p:attrNameLst>
                                      </p:cBhvr>
                                      <p:to>
                                        <p:strVal val="hidden"/>
                                      </p:to>
                                    </p:set>
                                  </p:childTnLst>
                                </p:cTn>
                              </p:par>
                              <p:par>
                                <p:cTn id="2320" presetID="1" presetClass="exit" presetSubtype="0" fill="hold" grpId="4" nodeType="withEffect">
                                  <p:stCondLst>
                                    <p:cond delay="0"/>
                                  </p:stCondLst>
                                  <p:childTnLst>
                                    <p:set>
                                      <p:cBhvr>
                                        <p:cTn id="2321" dur="1" fill="hold">
                                          <p:stCondLst>
                                            <p:cond delay="0"/>
                                          </p:stCondLst>
                                        </p:cTn>
                                        <p:tgtEl>
                                          <p:spTgt spid="178"/>
                                        </p:tgtEl>
                                        <p:attrNameLst>
                                          <p:attrName>style.visibility</p:attrName>
                                        </p:attrNameLst>
                                      </p:cBhvr>
                                      <p:to>
                                        <p:strVal val="hidden"/>
                                      </p:to>
                                    </p:set>
                                  </p:childTnLst>
                                </p:cTn>
                              </p:par>
                              <p:par>
                                <p:cTn id="2322" presetID="1" presetClass="exit" presetSubtype="0" fill="hold" grpId="4" nodeType="withEffect">
                                  <p:stCondLst>
                                    <p:cond delay="0"/>
                                  </p:stCondLst>
                                  <p:childTnLst>
                                    <p:set>
                                      <p:cBhvr>
                                        <p:cTn id="2323" dur="1" fill="hold">
                                          <p:stCondLst>
                                            <p:cond delay="0"/>
                                          </p:stCondLst>
                                        </p:cTn>
                                        <p:tgtEl>
                                          <p:spTgt spid="179"/>
                                        </p:tgtEl>
                                        <p:attrNameLst>
                                          <p:attrName>style.visibility</p:attrName>
                                        </p:attrNameLst>
                                      </p:cBhvr>
                                      <p:to>
                                        <p:strVal val="hidden"/>
                                      </p:to>
                                    </p:set>
                                  </p:childTnLst>
                                </p:cTn>
                              </p:par>
                              <p:par>
                                <p:cTn id="2324" presetID="1" presetClass="exit" presetSubtype="0" fill="hold" grpId="4" nodeType="withEffect">
                                  <p:stCondLst>
                                    <p:cond delay="0"/>
                                  </p:stCondLst>
                                  <p:childTnLst>
                                    <p:set>
                                      <p:cBhvr>
                                        <p:cTn id="2325" dur="1" fill="hold">
                                          <p:stCondLst>
                                            <p:cond delay="0"/>
                                          </p:stCondLst>
                                        </p:cTn>
                                        <p:tgtEl>
                                          <p:spTgt spid="180"/>
                                        </p:tgtEl>
                                        <p:attrNameLst>
                                          <p:attrName>style.visibility</p:attrName>
                                        </p:attrNameLst>
                                      </p:cBhvr>
                                      <p:to>
                                        <p:strVal val="hidden"/>
                                      </p:to>
                                    </p:set>
                                  </p:childTnLst>
                                </p:cTn>
                              </p:par>
                            </p:childTnLst>
                          </p:cTn>
                        </p:par>
                      </p:childTnLst>
                    </p:cTn>
                  </p:par>
                  <p:par>
                    <p:cTn id="2326" fill="hold">
                      <p:stCondLst>
                        <p:cond delay="indefinite"/>
                      </p:stCondLst>
                      <p:childTnLst>
                        <p:par>
                          <p:cTn id="2327" fill="hold">
                            <p:stCondLst>
                              <p:cond delay="0"/>
                            </p:stCondLst>
                            <p:childTnLst>
                              <p:par>
                                <p:cTn id="2328" presetID="1" presetClass="entr" presetSubtype="0" fill="hold" grpId="0" nodeType="clickEffect">
                                  <p:stCondLst>
                                    <p:cond delay="0"/>
                                  </p:stCondLst>
                                  <p:childTnLst>
                                    <p:set>
                                      <p:cBhvr>
                                        <p:cTn id="2329" dur="1" fill="hold">
                                          <p:stCondLst>
                                            <p:cond delay="0"/>
                                          </p:stCondLst>
                                        </p:cTn>
                                        <p:tgtEl>
                                          <p:spTgt spid="175"/>
                                        </p:tgtEl>
                                        <p:attrNameLst>
                                          <p:attrName>style.visibility</p:attrName>
                                        </p:attrNameLst>
                                      </p:cBhvr>
                                      <p:to>
                                        <p:strVal val="visible"/>
                                      </p:to>
                                    </p:set>
                                  </p:childTnLst>
                                </p:cTn>
                              </p:par>
                              <p:par>
                                <p:cTn id="2330" presetID="1" presetClass="exit" presetSubtype="0" fill="hold" grpId="4" nodeType="withEffect">
                                  <p:stCondLst>
                                    <p:cond delay="0"/>
                                  </p:stCondLst>
                                  <p:childTnLst>
                                    <p:set>
                                      <p:cBhvr>
                                        <p:cTn id="2331" dur="1" fill="hold">
                                          <p:stCondLst>
                                            <p:cond delay="0"/>
                                          </p:stCondLst>
                                        </p:cTn>
                                        <p:tgtEl>
                                          <p:spTgt spid="171"/>
                                        </p:tgtEl>
                                        <p:attrNameLst>
                                          <p:attrName>style.visibility</p:attrName>
                                        </p:attrNameLst>
                                      </p:cBhvr>
                                      <p:to>
                                        <p:strVal val="hidden"/>
                                      </p:to>
                                    </p:set>
                                  </p:childTnLst>
                                </p:cTn>
                              </p:par>
                              <p:par>
                                <p:cTn id="2332" presetID="1" presetClass="exit" presetSubtype="0" fill="hold" grpId="4" nodeType="withEffect">
                                  <p:stCondLst>
                                    <p:cond delay="0"/>
                                  </p:stCondLst>
                                  <p:childTnLst>
                                    <p:set>
                                      <p:cBhvr>
                                        <p:cTn id="2333" dur="1" fill="hold">
                                          <p:stCondLst>
                                            <p:cond delay="0"/>
                                          </p:stCondLst>
                                        </p:cTn>
                                        <p:tgtEl>
                                          <p:spTgt spid="172"/>
                                        </p:tgtEl>
                                        <p:attrNameLst>
                                          <p:attrName>style.visibility</p:attrName>
                                        </p:attrNameLst>
                                      </p:cBhvr>
                                      <p:to>
                                        <p:strVal val="hidden"/>
                                      </p:to>
                                    </p:set>
                                  </p:childTnLst>
                                </p:cTn>
                              </p:par>
                              <p:par>
                                <p:cTn id="2334" presetID="1" presetClass="exit" presetSubtype="0" fill="hold" grpId="4" nodeType="withEffect">
                                  <p:stCondLst>
                                    <p:cond delay="0"/>
                                  </p:stCondLst>
                                  <p:childTnLst>
                                    <p:set>
                                      <p:cBhvr>
                                        <p:cTn id="2335" dur="1" fill="hold">
                                          <p:stCondLst>
                                            <p:cond delay="0"/>
                                          </p:stCondLst>
                                        </p:cTn>
                                        <p:tgtEl>
                                          <p:spTgt spid="173"/>
                                        </p:tgtEl>
                                        <p:attrNameLst>
                                          <p:attrName>style.visibility</p:attrName>
                                        </p:attrNameLst>
                                      </p:cBhvr>
                                      <p:to>
                                        <p:strVal val="hidden"/>
                                      </p:to>
                                    </p:set>
                                  </p:childTnLst>
                                </p:cTn>
                              </p:par>
                              <p:par>
                                <p:cTn id="2336" presetID="1" presetClass="exit" presetSubtype="0" fill="hold" grpId="4" nodeType="withEffect">
                                  <p:stCondLst>
                                    <p:cond delay="0"/>
                                  </p:stCondLst>
                                  <p:childTnLst>
                                    <p:set>
                                      <p:cBhvr>
                                        <p:cTn id="2337" dur="1" fill="hold">
                                          <p:stCondLst>
                                            <p:cond delay="0"/>
                                          </p:stCondLst>
                                        </p:cTn>
                                        <p:tgtEl>
                                          <p:spTgt spid="174"/>
                                        </p:tgtEl>
                                        <p:attrNameLst>
                                          <p:attrName>style.visibility</p:attrName>
                                        </p:attrNameLst>
                                      </p:cBhvr>
                                      <p:to>
                                        <p:strVal val="hidden"/>
                                      </p:to>
                                    </p:set>
                                  </p:childTnLst>
                                </p:cTn>
                              </p:par>
                              <p:par>
                                <p:cTn id="2338" presetID="1" presetClass="exit" presetSubtype="0" fill="hold" grpId="5" nodeType="withEffect">
                                  <p:stCondLst>
                                    <p:cond delay="0"/>
                                  </p:stCondLst>
                                  <p:childTnLst>
                                    <p:set>
                                      <p:cBhvr>
                                        <p:cTn id="2339" dur="1" fill="hold">
                                          <p:stCondLst>
                                            <p:cond delay="0"/>
                                          </p:stCondLst>
                                        </p:cTn>
                                        <p:tgtEl>
                                          <p:spTgt spid="176"/>
                                        </p:tgtEl>
                                        <p:attrNameLst>
                                          <p:attrName>style.visibility</p:attrName>
                                        </p:attrNameLst>
                                      </p:cBhvr>
                                      <p:to>
                                        <p:strVal val="hidden"/>
                                      </p:to>
                                    </p:set>
                                  </p:childTnLst>
                                </p:cTn>
                              </p:par>
                              <p:par>
                                <p:cTn id="2340" presetID="1" presetClass="exit" presetSubtype="0" fill="hold" grpId="5" nodeType="withEffect">
                                  <p:stCondLst>
                                    <p:cond delay="0"/>
                                  </p:stCondLst>
                                  <p:childTnLst>
                                    <p:set>
                                      <p:cBhvr>
                                        <p:cTn id="2341" dur="1" fill="hold">
                                          <p:stCondLst>
                                            <p:cond delay="0"/>
                                          </p:stCondLst>
                                        </p:cTn>
                                        <p:tgtEl>
                                          <p:spTgt spid="177"/>
                                        </p:tgtEl>
                                        <p:attrNameLst>
                                          <p:attrName>style.visibility</p:attrName>
                                        </p:attrNameLst>
                                      </p:cBhvr>
                                      <p:to>
                                        <p:strVal val="hidden"/>
                                      </p:to>
                                    </p:set>
                                  </p:childTnLst>
                                </p:cTn>
                              </p:par>
                              <p:par>
                                <p:cTn id="2342" presetID="1" presetClass="exit" presetSubtype="0" fill="hold" grpId="5" nodeType="withEffect">
                                  <p:stCondLst>
                                    <p:cond delay="0"/>
                                  </p:stCondLst>
                                  <p:childTnLst>
                                    <p:set>
                                      <p:cBhvr>
                                        <p:cTn id="2343" dur="1" fill="hold">
                                          <p:stCondLst>
                                            <p:cond delay="0"/>
                                          </p:stCondLst>
                                        </p:cTn>
                                        <p:tgtEl>
                                          <p:spTgt spid="178"/>
                                        </p:tgtEl>
                                        <p:attrNameLst>
                                          <p:attrName>style.visibility</p:attrName>
                                        </p:attrNameLst>
                                      </p:cBhvr>
                                      <p:to>
                                        <p:strVal val="hidden"/>
                                      </p:to>
                                    </p:set>
                                  </p:childTnLst>
                                </p:cTn>
                              </p:par>
                              <p:par>
                                <p:cTn id="2344" presetID="1" presetClass="exit" presetSubtype="0" fill="hold" grpId="5" nodeType="withEffect">
                                  <p:stCondLst>
                                    <p:cond delay="0"/>
                                  </p:stCondLst>
                                  <p:childTnLst>
                                    <p:set>
                                      <p:cBhvr>
                                        <p:cTn id="2345" dur="1" fill="hold">
                                          <p:stCondLst>
                                            <p:cond delay="0"/>
                                          </p:stCondLst>
                                        </p:cTn>
                                        <p:tgtEl>
                                          <p:spTgt spid="179"/>
                                        </p:tgtEl>
                                        <p:attrNameLst>
                                          <p:attrName>style.visibility</p:attrName>
                                        </p:attrNameLst>
                                      </p:cBhvr>
                                      <p:to>
                                        <p:strVal val="hidden"/>
                                      </p:to>
                                    </p:set>
                                  </p:childTnLst>
                                </p:cTn>
                              </p:par>
                              <p:par>
                                <p:cTn id="2346" presetID="1" presetClass="exit" presetSubtype="0" fill="hold" grpId="5" nodeType="withEffect">
                                  <p:stCondLst>
                                    <p:cond delay="0"/>
                                  </p:stCondLst>
                                  <p:childTnLst>
                                    <p:set>
                                      <p:cBhvr>
                                        <p:cTn id="2347" dur="1" fill="hold">
                                          <p:stCondLst>
                                            <p:cond delay="0"/>
                                          </p:stCondLst>
                                        </p:cTn>
                                        <p:tgtEl>
                                          <p:spTgt spid="180"/>
                                        </p:tgtEl>
                                        <p:attrNameLst>
                                          <p:attrName>style.visibility</p:attrName>
                                        </p:attrNameLst>
                                      </p:cBhvr>
                                      <p:to>
                                        <p:strVal val="hidden"/>
                                      </p:to>
                                    </p:set>
                                  </p:childTnLst>
                                </p:cTn>
                              </p:par>
                            </p:childTnLst>
                          </p:cTn>
                        </p:par>
                      </p:childTnLst>
                    </p:cTn>
                  </p:par>
                  <p:par>
                    <p:cTn id="2348" fill="hold">
                      <p:stCondLst>
                        <p:cond delay="indefinite"/>
                      </p:stCondLst>
                      <p:childTnLst>
                        <p:par>
                          <p:cTn id="2349" fill="hold">
                            <p:stCondLst>
                              <p:cond delay="0"/>
                            </p:stCondLst>
                            <p:childTnLst>
                              <p:par>
                                <p:cTn id="2350" presetID="1" presetClass="entr" presetSubtype="0" fill="hold" grpId="0" nodeType="clickEffect">
                                  <p:stCondLst>
                                    <p:cond delay="0"/>
                                  </p:stCondLst>
                                  <p:childTnLst>
                                    <p:set>
                                      <p:cBhvr>
                                        <p:cTn id="2351" dur="1" fill="hold">
                                          <p:stCondLst>
                                            <p:cond delay="0"/>
                                          </p:stCondLst>
                                        </p:cTn>
                                        <p:tgtEl>
                                          <p:spTgt spid="176"/>
                                        </p:tgtEl>
                                        <p:attrNameLst>
                                          <p:attrName>style.visibility</p:attrName>
                                        </p:attrNameLst>
                                      </p:cBhvr>
                                      <p:to>
                                        <p:strVal val="visible"/>
                                      </p:to>
                                    </p:set>
                                  </p:childTnLst>
                                </p:cTn>
                              </p:par>
                              <p:par>
                                <p:cTn id="2352" presetID="1" presetClass="exit" presetSubtype="0" fill="hold" grpId="5" nodeType="withEffect">
                                  <p:stCondLst>
                                    <p:cond delay="0"/>
                                  </p:stCondLst>
                                  <p:childTnLst>
                                    <p:set>
                                      <p:cBhvr>
                                        <p:cTn id="2353" dur="1" fill="hold">
                                          <p:stCondLst>
                                            <p:cond delay="0"/>
                                          </p:stCondLst>
                                        </p:cTn>
                                        <p:tgtEl>
                                          <p:spTgt spid="171"/>
                                        </p:tgtEl>
                                        <p:attrNameLst>
                                          <p:attrName>style.visibility</p:attrName>
                                        </p:attrNameLst>
                                      </p:cBhvr>
                                      <p:to>
                                        <p:strVal val="hidden"/>
                                      </p:to>
                                    </p:set>
                                  </p:childTnLst>
                                </p:cTn>
                              </p:par>
                              <p:par>
                                <p:cTn id="2354" presetID="1" presetClass="exit" presetSubtype="0" fill="hold" grpId="5" nodeType="withEffect">
                                  <p:stCondLst>
                                    <p:cond delay="0"/>
                                  </p:stCondLst>
                                  <p:childTnLst>
                                    <p:set>
                                      <p:cBhvr>
                                        <p:cTn id="2355" dur="1" fill="hold">
                                          <p:stCondLst>
                                            <p:cond delay="0"/>
                                          </p:stCondLst>
                                        </p:cTn>
                                        <p:tgtEl>
                                          <p:spTgt spid="172"/>
                                        </p:tgtEl>
                                        <p:attrNameLst>
                                          <p:attrName>style.visibility</p:attrName>
                                        </p:attrNameLst>
                                      </p:cBhvr>
                                      <p:to>
                                        <p:strVal val="hidden"/>
                                      </p:to>
                                    </p:set>
                                  </p:childTnLst>
                                </p:cTn>
                              </p:par>
                              <p:par>
                                <p:cTn id="2356" presetID="1" presetClass="exit" presetSubtype="0" fill="hold" grpId="5" nodeType="withEffect">
                                  <p:stCondLst>
                                    <p:cond delay="0"/>
                                  </p:stCondLst>
                                  <p:childTnLst>
                                    <p:set>
                                      <p:cBhvr>
                                        <p:cTn id="2357" dur="1" fill="hold">
                                          <p:stCondLst>
                                            <p:cond delay="0"/>
                                          </p:stCondLst>
                                        </p:cTn>
                                        <p:tgtEl>
                                          <p:spTgt spid="173"/>
                                        </p:tgtEl>
                                        <p:attrNameLst>
                                          <p:attrName>style.visibility</p:attrName>
                                        </p:attrNameLst>
                                      </p:cBhvr>
                                      <p:to>
                                        <p:strVal val="hidden"/>
                                      </p:to>
                                    </p:set>
                                  </p:childTnLst>
                                </p:cTn>
                              </p:par>
                              <p:par>
                                <p:cTn id="2358" presetID="1" presetClass="exit" presetSubtype="0" fill="hold" grpId="5" nodeType="withEffect">
                                  <p:stCondLst>
                                    <p:cond delay="0"/>
                                  </p:stCondLst>
                                  <p:childTnLst>
                                    <p:set>
                                      <p:cBhvr>
                                        <p:cTn id="2359" dur="1" fill="hold">
                                          <p:stCondLst>
                                            <p:cond delay="0"/>
                                          </p:stCondLst>
                                        </p:cTn>
                                        <p:tgtEl>
                                          <p:spTgt spid="174"/>
                                        </p:tgtEl>
                                        <p:attrNameLst>
                                          <p:attrName>style.visibility</p:attrName>
                                        </p:attrNameLst>
                                      </p:cBhvr>
                                      <p:to>
                                        <p:strVal val="hidden"/>
                                      </p:to>
                                    </p:set>
                                  </p:childTnLst>
                                </p:cTn>
                              </p:par>
                              <p:par>
                                <p:cTn id="2360" presetID="1" presetClass="exit" presetSubtype="0" fill="hold" grpId="5" nodeType="withEffect">
                                  <p:stCondLst>
                                    <p:cond delay="0"/>
                                  </p:stCondLst>
                                  <p:childTnLst>
                                    <p:set>
                                      <p:cBhvr>
                                        <p:cTn id="2361" dur="1" fill="hold">
                                          <p:stCondLst>
                                            <p:cond delay="0"/>
                                          </p:stCondLst>
                                        </p:cTn>
                                        <p:tgtEl>
                                          <p:spTgt spid="175"/>
                                        </p:tgtEl>
                                        <p:attrNameLst>
                                          <p:attrName>style.visibility</p:attrName>
                                        </p:attrNameLst>
                                      </p:cBhvr>
                                      <p:to>
                                        <p:strVal val="hidden"/>
                                      </p:to>
                                    </p:set>
                                  </p:childTnLst>
                                </p:cTn>
                              </p:par>
                              <p:par>
                                <p:cTn id="2362" presetID="1" presetClass="exit" presetSubtype="0" fill="hold" grpId="6" nodeType="withEffect">
                                  <p:stCondLst>
                                    <p:cond delay="0"/>
                                  </p:stCondLst>
                                  <p:childTnLst>
                                    <p:set>
                                      <p:cBhvr>
                                        <p:cTn id="2363" dur="1" fill="hold">
                                          <p:stCondLst>
                                            <p:cond delay="0"/>
                                          </p:stCondLst>
                                        </p:cTn>
                                        <p:tgtEl>
                                          <p:spTgt spid="177"/>
                                        </p:tgtEl>
                                        <p:attrNameLst>
                                          <p:attrName>style.visibility</p:attrName>
                                        </p:attrNameLst>
                                      </p:cBhvr>
                                      <p:to>
                                        <p:strVal val="hidden"/>
                                      </p:to>
                                    </p:set>
                                  </p:childTnLst>
                                </p:cTn>
                              </p:par>
                              <p:par>
                                <p:cTn id="2364" presetID="1" presetClass="exit" presetSubtype="0" fill="hold" grpId="6" nodeType="withEffect">
                                  <p:stCondLst>
                                    <p:cond delay="0"/>
                                  </p:stCondLst>
                                  <p:childTnLst>
                                    <p:set>
                                      <p:cBhvr>
                                        <p:cTn id="2365" dur="1" fill="hold">
                                          <p:stCondLst>
                                            <p:cond delay="0"/>
                                          </p:stCondLst>
                                        </p:cTn>
                                        <p:tgtEl>
                                          <p:spTgt spid="178"/>
                                        </p:tgtEl>
                                        <p:attrNameLst>
                                          <p:attrName>style.visibility</p:attrName>
                                        </p:attrNameLst>
                                      </p:cBhvr>
                                      <p:to>
                                        <p:strVal val="hidden"/>
                                      </p:to>
                                    </p:set>
                                  </p:childTnLst>
                                </p:cTn>
                              </p:par>
                              <p:par>
                                <p:cTn id="2366" presetID="1" presetClass="exit" presetSubtype="0" fill="hold" grpId="6" nodeType="withEffect">
                                  <p:stCondLst>
                                    <p:cond delay="0"/>
                                  </p:stCondLst>
                                  <p:childTnLst>
                                    <p:set>
                                      <p:cBhvr>
                                        <p:cTn id="2367" dur="1" fill="hold">
                                          <p:stCondLst>
                                            <p:cond delay="0"/>
                                          </p:stCondLst>
                                        </p:cTn>
                                        <p:tgtEl>
                                          <p:spTgt spid="179"/>
                                        </p:tgtEl>
                                        <p:attrNameLst>
                                          <p:attrName>style.visibility</p:attrName>
                                        </p:attrNameLst>
                                      </p:cBhvr>
                                      <p:to>
                                        <p:strVal val="hidden"/>
                                      </p:to>
                                    </p:set>
                                  </p:childTnLst>
                                </p:cTn>
                              </p:par>
                              <p:par>
                                <p:cTn id="2368" presetID="1" presetClass="exit" presetSubtype="0" fill="hold" grpId="6" nodeType="withEffect">
                                  <p:stCondLst>
                                    <p:cond delay="0"/>
                                  </p:stCondLst>
                                  <p:childTnLst>
                                    <p:set>
                                      <p:cBhvr>
                                        <p:cTn id="2369" dur="1" fill="hold">
                                          <p:stCondLst>
                                            <p:cond delay="0"/>
                                          </p:stCondLst>
                                        </p:cTn>
                                        <p:tgtEl>
                                          <p:spTgt spid="180"/>
                                        </p:tgtEl>
                                        <p:attrNameLst>
                                          <p:attrName>style.visibility</p:attrName>
                                        </p:attrNameLst>
                                      </p:cBhvr>
                                      <p:to>
                                        <p:strVal val="hidden"/>
                                      </p:to>
                                    </p:set>
                                  </p:childTnLst>
                                </p:cTn>
                              </p:par>
                            </p:childTnLst>
                          </p:cTn>
                        </p:par>
                      </p:childTnLst>
                    </p:cTn>
                  </p:par>
                  <p:par>
                    <p:cTn id="2370" fill="hold">
                      <p:stCondLst>
                        <p:cond delay="indefinite"/>
                      </p:stCondLst>
                      <p:childTnLst>
                        <p:par>
                          <p:cTn id="2371" fill="hold">
                            <p:stCondLst>
                              <p:cond delay="0"/>
                            </p:stCondLst>
                            <p:childTnLst>
                              <p:par>
                                <p:cTn id="2372" presetID="1" presetClass="entr" presetSubtype="0" fill="hold" grpId="0" nodeType="clickEffect">
                                  <p:stCondLst>
                                    <p:cond delay="0"/>
                                  </p:stCondLst>
                                  <p:childTnLst>
                                    <p:set>
                                      <p:cBhvr>
                                        <p:cTn id="2373" dur="1" fill="hold">
                                          <p:stCondLst>
                                            <p:cond delay="0"/>
                                          </p:stCondLst>
                                        </p:cTn>
                                        <p:tgtEl>
                                          <p:spTgt spid="177"/>
                                        </p:tgtEl>
                                        <p:attrNameLst>
                                          <p:attrName>style.visibility</p:attrName>
                                        </p:attrNameLst>
                                      </p:cBhvr>
                                      <p:to>
                                        <p:strVal val="visible"/>
                                      </p:to>
                                    </p:set>
                                  </p:childTnLst>
                                </p:cTn>
                              </p:par>
                              <p:par>
                                <p:cTn id="2374" presetID="1" presetClass="exit" presetSubtype="0" fill="hold" grpId="6" nodeType="withEffect">
                                  <p:stCondLst>
                                    <p:cond delay="0"/>
                                  </p:stCondLst>
                                  <p:childTnLst>
                                    <p:set>
                                      <p:cBhvr>
                                        <p:cTn id="2375" dur="1" fill="hold">
                                          <p:stCondLst>
                                            <p:cond delay="0"/>
                                          </p:stCondLst>
                                        </p:cTn>
                                        <p:tgtEl>
                                          <p:spTgt spid="171"/>
                                        </p:tgtEl>
                                        <p:attrNameLst>
                                          <p:attrName>style.visibility</p:attrName>
                                        </p:attrNameLst>
                                      </p:cBhvr>
                                      <p:to>
                                        <p:strVal val="hidden"/>
                                      </p:to>
                                    </p:set>
                                  </p:childTnLst>
                                </p:cTn>
                              </p:par>
                              <p:par>
                                <p:cTn id="2376" presetID="1" presetClass="exit" presetSubtype="0" fill="hold" grpId="6" nodeType="withEffect">
                                  <p:stCondLst>
                                    <p:cond delay="0"/>
                                  </p:stCondLst>
                                  <p:childTnLst>
                                    <p:set>
                                      <p:cBhvr>
                                        <p:cTn id="2377" dur="1" fill="hold">
                                          <p:stCondLst>
                                            <p:cond delay="0"/>
                                          </p:stCondLst>
                                        </p:cTn>
                                        <p:tgtEl>
                                          <p:spTgt spid="172"/>
                                        </p:tgtEl>
                                        <p:attrNameLst>
                                          <p:attrName>style.visibility</p:attrName>
                                        </p:attrNameLst>
                                      </p:cBhvr>
                                      <p:to>
                                        <p:strVal val="hidden"/>
                                      </p:to>
                                    </p:set>
                                  </p:childTnLst>
                                </p:cTn>
                              </p:par>
                              <p:par>
                                <p:cTn id="2378" presetID="1" presetClass="exit" presetSubtype="0" fill="hold" grpId="6" nodeType="withEffect">
                                  <p:stCondLst>
                                    <p:cond delay="0"/>
                                  </p:stCondLst>
                                  <p:childTnLst>
                                    <p:set>
                                      <p:cBhvr>
                                        <p:cTn id="2379" dur="1" fill="hold">
                                          <p:stCondLst>
                                            <p:cond delay="0"/>
                                          </p:stCondLst>
                                        </p:cTn>
                                        <p:tgtEl>
                                          <p:spTgt spid="173"/>
                                        </p:tgtEl>
                                        <p:attrNameLst>
                                          <p:attrName>style.visibility</p:attrName>
                                        </p:attrNameLst>
                                      </p:cBhvr>
                                      <p:to>
                                        <p:strVal val="hidden"/>
                                      </p:to>
                                    </p:set>
                                  </p:childTnLst>
                                </p:cTn>
                              </p:par>
                              <p:par>
                                <p:cTn id="2380" presetID="1" presetClass="exit" presetSubtype="0" fill="hold" grpId="6" nodeType="withEffect">
                                  <p:stCondLst>
                                    <p:cond delay="0"/>
                                  </p:stCondLst>
                                  <p:childTnLst>
                                    <p:set>
                                      <p:cBhvr>
                                        <p:cTn id="2381" dur="1" fill="hold">
                                          <p:stCondLst>
                                            <p:cond delay="0"/>
                                          </p:stCondLst>
                                        </p:cTn>
                                        <p:tgtEl>
                                          <p:spTgt spid="174"/>
                                        </p:tgtEl>
                                        <p:attrNameLst>
                                          <p:attrName>style.visibility</p:attrName>
                                        </p:attrNameLst>
                                      </p:cBhvr>
                                      <p:to>
                                        <p:strVal val="hidden"/>
                                      </p:to>
                                    </p:set>
                                  </p:childTnLst>
                                </p:cTn>
                              </p:par>
                              <p:par>
                                <p:cTn id="2382" presetID="1" presetClass="exit" presetSubtype="0" fill="hold" grpId="6" nodeType="withEffect">
                                  <p:stCondLst>
                                    <p:cond delay="0"/>
                                  </p:stCondLst>
                                  <p:childTnLst>
                                    <p:set>
                                      <p:cBhvr>
                                        <p:cTn id="2383" dur="1" fill="hold">
                                          <p:stCondLst>
                                            <p:cond delay="0"/>
                                          </p:stCondLst>
                                        </p:cTn>
                                        <p:tgtEl>
                                          <p:spTgt spid="175"/>
                                        </p:tgtEl>
                                        <p:attrNameLst>
                                          <p:attrName>style.visibility</p:attrName>
                                        </p:attrNameLst>
                                      </p:cBhvr>
                                      <p:to>
                                        <p:strVal val="hidden"/>
                                      </p:to>
                                    </p:set>
                                  </p:childTnLst>
                                </p:cTn>
                              </p:par>
                              <p:par>
                                <p:cTn id="2384" presetID="1" presetClass="exit" presetSubtype="0" fill="hold" grpId="6" nodeType="withEffect">
                                  <p:stCondLst>
                                    <p:cond delay="0"/>
                                  </p:stCondLst>
                                  <p:childTnLst>
                                    <p:set>
                                      <p:cBhvr>
                                        <p:cTn id="2385" dur="1" fill="hold">
                                          <p:stCondLst>
                                            <p:cond delay="0"/>
                                          </p:stCondLst>
                                        </p:cTn>
                                        <p:tgtEl>
                                          <p:spTgt spid="176"/>
                                        </p:tgtEl>
                                        <p:attrNameLst>
                                          <p:attrName>style.visibility</p:attrName>
                                        </p:attrNameLst>
                                      </p:cBhvr>
                                      <p:to>
                                        <p:strVal val="hidden"/>
                                      </p:to>
                                    </p:set>
                                  </p:childTnLst>
                                </p:cTn>
                              </p:par>
                              <p:par>
                                <p:cTn id="2386" presetID="1" presetClass="exit" presetSubtype="0" fill="hold" grpId="7" nodeType="withEffect">
                                  <p:stCondLst>
                                    <p:cond delay="0"/>
                                  </p:stCondLst>
                                  <p:childTnLst>
                                    <p:set>
                                      <p:cBhvr>
                                        <p:cTn id="2387" dur="1" fill="hold">
                                          <p:stCondLst>
                                            <p:cond delay="0"/>
                                          </p:stCondLst>
                                        </p:cTn>
                                        <p:tgtEl>
                                          <p:spTgt spid="178"/>
                                        </p:tgtEl>
                                        <p:attrNameLst>
                                          <p:attrName>style.visibility</p:attrName>
                                        </p:attrNameLst>
                                      </p:cBhvr>
                                      <p:to>
                                        <p:strVal val="hidden"/>
                                      </p:to>
                                    </p:set>
                                  </p:childTnLst>
                                </p:cTn>
                              </p:par>
                              <p:par>
                                <p:cTn id="2388" presetID="1" presetClass="exit" presetSubtype="0" fill="hold" grpId="7" nodeType="withEffect">
                                  <p:stCondLst>
                                    <p:cond delay="0"/>
                                  </p:stCondLst>
                                  <p:childTnLst>
                                    <p:set>
                                      <p:cBhvr>
                                        <p:cTn id="2389" dur="1" fill="hold">
                                          <p:stCondLst>
                                            <p:cond delay="0"/>
                                          </p:stCondLst>
                                        </p:cTn>
                                        <p:tgtEl>
                                          <p:spTgt spid="179"/>
                                        </p:tgtEl>
                                        <p:attrNameLst>
                                          <p:attrName>style.visibility</p:attrName>
                                        </p:attrNameLst>
                                      </p:cBhvr>
                                      <p:to>
                                        <p:strVal val="hidden"/>
                                      </p:to>
                                    </p:set>
                                  </p:childTnLst>
                                </p:cTn>
                              </p:par>
                              <p:par>
                                <p:cTn id="2390" presetID="1" presetClass="exit" presetSubtype="0" fill="hold" grpId="7" nodeType="withEffect">
                                  <p:stCondLst>
                                    <p:cond delay="0"/>
                                  </p:stCondLst>
                                  <p:childTnLst>
                                    <p:set>
                                      <p:cBhvr>
                                        <p:cTn id="2391" dur="1" fill="hold">
                                          <p:stCondLst>
                                            <p:cond delay="0"/>
                                          </p:stCondLst>
                                        </p:cTn>
                                        <p:tgtEl>
                                          <p:spTgt spid="180"/>
                                        </p:tgtEl>
                                        <p:attrNameLst>
                                          <p:attrName>style.visibility</p:attrName>
                                        </p:attrNameLst>
                                      </p:cBhvr>
                                      <p:to>
                                        <p:strVal val="hidden"/>
                                      </p:to>
                                    </p:set>
                                  </p:childTnLst>
                                </p:cTn>
                              </p:par>
                            </p:childTnLst>
                          </p:cTn>
                        </p:par>
                      </p:childTnLst>
                    </p:cTn>
                  </p:par>
                  <p:par>
                    <p:cTn id="2392" fill="hold">
                      <p:stCondLst>
                        <p:cond delay="indefinite"/>
                      </p:stCondLst>
                      <p:childTnLst>
                        <p:par>
                          <p:cTn id="2393" fill="hold">
                            <p:stCondLst>
                              <p:cond delay="0"/>
                            </p:stCondLst>
                            <p:childTnLst>
                              <p:par>
                                <p:cTn id="2394" presetID="1" presetClass="entr" presetSubtype="0" fill="hold" grpId="0" nodeType="clickEffect">
                                  <p:stCondLst>
                                    <p:cond delay="0"/>
                                  </p:stCondLst>
                                  <p:childTnLst>
                                    <p:set>
                                      <p:cBhvr>
                                        <p:cTn id="2395" dur="1" fill="hold">
                                          <p:stCondLst>
                                            <p:cond delay="0"/>
                                          </p:stCondLst>
                                        </p:cTn>
                                        <p:tgtEl>
                                          <p:spTgt spid="178"/>
                                        </p:tgtEl>
                                        <p:attrNameLst>
                                          <p:attrName>style.visibility</p:attrName>
                                        </p:attrNameLst>
                                      </p:cBhvr>
                                      <p:to>
                                        <p:strVal val="visible"/>
                                      </p:to>
                                    </p:set>
                                  </p:childTnLst>
                                </p:cTn>
                              </p:par>
                              <p:par>
                                <p:cTn id="2396" presetID="1" presetClass="exit" presetSubtype="0" fill="hold" grpId="7" nodeType="withEffect">
                                  <p:stCondLst>
                                    <p:cond delay="0"/>
                                  </p:stCondLst>
                                  <p:childTnLst>
                                    <p:set>
                                      <p:cBhvr>
                                        <p:cTn id="2397" dur="1" fill="hold">
                                          <p:stCondLst>
                                            <p:cond delay="0"/>
                                          </p:stCondLst>
                                        </p:cTn>
                                        <p:tgtEl>
                                          <p:spTgt spid="171"/>
                                        </p:tgtEl>
                                        <p:attrNameLst>
                                          <p:attrName>style.visibility</p:attrName>
                                        </p:attrNameLst>
                                      </p:cBhvr>
                                      <p:to>
                                        <p:strVal val="hidden"/>
                                      </p:to>
                                    </p:set>
                                  </p:childTnLst>
                                </p:cTn>
                              </p:par>
                              <p:par>
                                <p:cTn id="2398" presetID="1" presetClass="exit" presetSubtype="0" fill="hold" grpId="7" nodeType="withEffect">
                                  <p:stCondLst>
                                    <p:cond delay="0"/>
                                  </p:stCondLst>
                                  <p:childTnLst>
                                    <p:set>
                                      <p:cBhvr>
                                        <p:cTn id="2399" dur="1" fill="hold">
                                          <p:stCondLst>
                                            <p:cond delay="0"/>
                                          </p:stCondLst>
                                        </p:cTn>
                                        <p:tgtEl>
                                          <p:spTgt spid="172"/>
                                        </p:tgtEl>
                                        <p:attrNameLst>
                                          <p:attrName>style.visibility</p:attrName>
                                        </p:attrNameLst>
                                      </p:cBhvr>
                                      <p:to>
                                        <p:strVal val="hidden"/>
                                      </p:to>
                                    </p:set>
                                  </p:childTnLst>
                                </p:cTn>
                              </p:par>
                              <p:par>
                                <p:cTn id="2400" presetID="1" presetClass="exit" presetSubtype="0" fill="hold" grpId="7" nodeType="withEffect">
                                  <p:stCondLst>
                                    <p:cond delay="0"/>
                                  </p:stCondLst>
                                  <p:childTnLst>
                                    <p:set>
                                      <p:cBhvr>
                                        <p:cTn id="2401" dur="1" fill="hold">
                                          <p:stCondLst>
                                            <p:cond delay="0"/>
                                          </p:stCondLst>
                                        </p:cTn>
                                        <p:tgtEl>
                                          <p:spTgt spid="173"/>
                                        </p:tgtEl>
                                        <p:attrNameLst>
                                          <p:attrName>style.visibility</p:attrName>
                                        </p:attrNameLst>
                                      </p:cBhvr>
                                      <p:to>
                                        <p:strVal val="hidden"/>
                                      </p:to>
                                    </p:set>
                                  </p:childTnLst>
                                </p:cTn>
                              </p:par>
                              <p:par>
                                <p:cTn id="2402" presetID="1" presetClass="exit" presetSubtype="0" fill="hold" grpId="7" nodeType="withEffect">
                                  <p:stCondLst>
                                    <p:cond delay="0"/>
                                  </p:stCondLst>
                                  <p:childTnLst>
                                    <p:set>
                                      <p:cBhvr>
                                        <p:cTn id="2403" dur="1" fill="hold">
                                          <p:stCondLst>
                                            <p:cond delay="0"/>
                                          </p:stCondLst>
                                        </p:cTn>
                                        <p:tgtEl>
                                          <p:spTgt spid="174"/>
                                        </p:tgtEl>
                                        <p:attrNameLst>
                                          <p:attrName>style.visibility</p:attrName>
                                        </p:attrNameLst>
                                      </p:cBhvr>
                                      <p:to>
                                        <p:strVal val="hidden"/>
                                      </p:to>
                                    </p:set>
                                  </p:childTnLst>
                                </p:cTn>
                              </p:par>
                              <p:par>
                                <p:cTn id="2404" presetID="1" presetClass="exit" presetSubtype="0" fill="hold" grpId="7" nodeType="withEffect">
                                  <p:stCondLst>
                                    <p:cond delay="0"/>
                                  </p:stCondLst>
                                  <p:childTnLst>
                                    <p:set>
                                      <p:cBhvr>
                                        <p:cTn id="2405" dur="1" fill="hold">
                                          <p:stCondLst>
                                            <p:cond delay="0"/>
                                          </p:stCondLst>
                                        </p:cTn>
                                        <p:tgtEl>
                                          <p:spTgt spid="175"/>
                                        </p:tgtEl>
                                        <p:attrNameLst>
                                          <p:attrName>style.visibility</p:attrName>
                                        </p:attrNameLst>
                                      </p:cBhvr>
                                      <p:to>
                                        <p:strVal val="hidden"/>
                                      </p:to>
                                    </p:set>
                                  </p:childTnLst>
                                </p:cTn>
                              </p:par>
                              <p:par>
                                <p:cTn id="2406" presetID="1" presetClass="exit" presetSubtype="0" fill="hold" grpId="7" nodeType="withEffect">
                                  <p:stCondLst>
                                    <p:cond delay="0"/>
                                  </p:stCondLst>
                                  <p:childTnLst>
                                    <p:set>
                                      <p:cBhvr>
                                        <p:cTn id="2407" dur="1" fill="hold">
                                          <p:stCondLst>
                                            <p:cond delay="0"/>
                                          </p:stCondLst>
                                        </p:cTn>
                                        <p:tgtEl>
                                          <p:spTgt spid="176"/>
                                        </p:tgtEl>
                                        <p:attrNameLst>
                                          <p:attrName>style.visibility</p:attrName>
                                        </p:attrNameLst>
                                      </p:cBhvr>
                                      <p:to>
                                        <p:strVal val="hidden"/>
                                      </p:to>
                                    </p:set>
                                  </p:childTnLst>
                                </p:cTn>
                              </p:par>
                              <p:par>
                                <p:cTn id="2408" presetID="1" presetClass="exit" presetSubtype="0" fill="hold" grpId="7" nodeType="withEffect">
                                  <p:stCondLst>
                                    <p:cond delay="0"/>
                                  </p:stCondLst>
                                  <p:childTnLst>
                                    <p:set>
                                      <p:cBhvr>
                                        <p:cTn id="2409" dur="1" fill="hold">
                                          <p:stCondLst>
                                            <p:cond delay="0"/>
                                          </p:stCondLst>
                                        </p:cTn>
                                        <p:tgtEl>
                                          <p:spTgt spid="177"/>
                                        </p:tgtEl>
                                        <p:attrNameLst>
                                          <p:attrName>style.visibility</p:attrName>
                                        </p:attrNameLst>
                                      </p:cBhvr>
                                      <p:to>
                                        <p:strVal val="hidden"/>
                                      </p:to>
                                    </p:set>
                                  </p:childTnLst>
                                </p:cTn>
                              </p:par>
                              <p:par>
                                <p:cTn id="2410" presetID="1" presetClass="exit" presetSubtype="0" fill="hold" grpId="8" nodeType="withEffect">
                                  <p:stCondLst>
                                    <p:cond delay="0"/>
                                  </p:stCondLst>
                                  <p:childTnLst>
                                    <p:set>
                                      <p:cBhvr>
                                        <p:cTn id="2411" dur="1" fill="hold">
                                          <p:stCondLst>
                                            <p:cond delay="0"/>
                                          </p:stCondLst>
                                        </p:cTn>
                                        <p:tgtEl>
                                          <p:spTgt spid="179"/>
                                        </p:tgtEl>
                                        <p:attrNameLst>
                                          <p:attrName>style.visibility</p:attrName>
                                        </p:attrNameLst>
                                      </p:cBhvr>
                                      <p:to>
                                        <p:strVal val="hidden"/>
                                      </p:to>
                                    </p:set>
                                  </p:childTnLst>
                                </p:cTn>
                              </p:par>
                              <p:par>
                                <p:cTn id="2412" presetID="1" presetClass="exit" presetSubtype="0" fill="hold" grpId="8" nodeType="withEffect">
                                  <p:stCondLst>
                                    <p:cond delay="0"/>
                                  </p:stCondLst>
                                  <p:childTnLst>
                                    <p:set>
                                      <p:cBhvr>
                                        <p:cTn id="2413" dur="1" fill="hold">
                                          <p:stCondLst>
                                            <p:cond delay="0"/>
                                          </p:stCondLst>
                                        </p:cTn>
                                        <p:tgtEl>
                                          <p:spTgt spid="180"/>
                                        </p:tgtEl>
                                        <p:attrNameLst>
                                          <p:attrName>style.visibility</p:attrName>
                                        </p:attrNameLst>
                                      </p:cBhvr>
                                      <p:to>
                                        <p:strVal val="hidden"/>
                                      </p:to>
                                    </p:set>
                                  </p:childTnLst>
                                </p:cTn>
                              </p:par>
                            </p:childTnLst>
                          </p:cTn>
                        </p:par>
                      </p:childTnLst>
                    </p:cTn>
                  </p:par>
                  <p:par>
                    <p:cTn id="2414" fill="hold">
                      <p:stCondLst>
                        <p:cond delay="indefinite"/>
                      </p:stCondLst>
                      <p:childTnLst>
                        <p:par>
                          <p:cTn id="2415" fill="hold">
                            <p:stCondLst>
                              <p:cond delay="0"/>
                            </p:stCondLst>
                            <p:childTnLst>
                              <p:par>
                                <p:cTn id="2416" presetID="1" presetClass="entr" presetSubtype="0" fill="hold" grpId="0" nodeType="clickEffect">
                                  <p:stCondLst>
                                    <p:cond delay="0"/>
                                  </p:stCondLst>
                                  <p:childTnLst>
                                    <p:set>
                                      <p:cBhvr>
                                        <p:cTn id="2417" dur="1" fill="hold">
                                          <p:stCondLst>
                                            <p:cond delay="0"/>
                                          </p:stCondLst>
                                        </p:cTn>
                                        <p:tgtEl>
                                          <p:spTgt spid="179"/>
                                        </p:tgtEl>
                                        <p:attrNameLst>
                                          <p:attrName>style.visibility</p:attrName>
                                        </p:attrNameLst>
                                      </p:cBhvr>
                                      <p:to>
                                        <p:strVal val="visible"/>
                                      </p:to>
                                    </p:set>
                                  </p:childTnLst>
                                </p:cTn>
                              </p:par>
                              <p:par>
                                <p:cTn id="2418" presetID="1" presetClass="exit" presetSubtype="0" fill="hold" grpId="8" nodeType="withEffect">
                                  <p:stCondLst>
                                    <p:cond delay="0"/>
                                  </p:stCondLst>
                                  <p:childTnLst>
                                    <p:set>
                                      <p:cBhvr>
                                        <p:cTn id="2419" dur="1" fill="hold">
                                          <p:stCondLst>
                                            <p:cond delay="0"/>
                                          </p:stCondLst>
                                        </p:cTn>
                                        <p:tgtEl>
                                          <p:spTgt spid="171"/>
                                        </p:tgtEl>
                                        <p:attrNameLst>
                                          <p:attrName>style.visibility</p:attrName>
                                        </p:attrNameLst>
                                      </p:cBhvr>
                                      <p:to>
                                        <p:strVal val="hidden"/>
                                      </p:to>
                                    </p:set>
                                  </p:childTnLst>
                                </p:cTn>
                              </p:par>
                              <p:par>
                                <p:cTn id="2420" presetID="1" presetClass="exit" presetSubtype="0" fill="hold" grpId="8" nodeType="withEffect">
                                  <p:stCondLst>
                                    <p:cond delay="0"/>
                                  </p:stCondLst>
                                  <p:childTnLst>
                                    <p:set>
                                      <p:cBhvr>
                                        <p:cTn id="2421" dur="1" fill="hold">
                                          <p:stCondLst>
                                            <p:cond delay="0"/>
                                          </p:stCondLst>
                                        </p:cTn>
                                        <p:tgtEl>
                                          <p:spTgt spid="172"/>
                                        </p:tgtEl>
                                        <p:attrNameLst>
                                          <p:attrName>style.visibility</p:attrName>
                                        </p:attrNameLst>
                                      </p:cBhvr>
                                      <p:to>
                                        <p:strVal val="hidden"/>
                                      </p:to>
                                    </p:set>
                                  </p:childTnLst>
                                </p:cTn>
                              </p:par>
                              <p:par>
                                <p:cTn id="2422" presetID="1" presetClass="exit" presetSubtype="0" fill="hold" grpId="8" nodeType="withEffect">
                                  <p:stCondLst>
                                    <p:cond delay="0"/>
                                  </p:stCondLst>
                                  <p:childTnLst>
                                    <p:set>
                                      <p:cBhvr>
                                        <p:cTn id="2423" dur="1" fill="hold">
                                          <p:stCondLst>
                                            <p:cond delay="0"/>
                                          </p:stCondLst>
                                        </p:cTn>
                                        <p:tgtEl>
                                          <p:spTgt spid="173"/>
                                        </p:tgtEl>
                                        <p:attrNameLst>
                                          <p:attrName>style.visibility</p:attrName>
                                        </p:attrNameLst>
                                      </p:cBhvr>
                                      <p:to>
                                        <p:strVal val="hidden"/>
                                      </p:to>
                                    </p:set>
                                  </p:childTnLst>
                                </p:cTn>
                              </p:par>
                              <p:par>
                                <p:cTn id="2424" presetID="1" presetClass="exit" presetSubtype="0" fill="hold" grpId="8" nodeType="withEffect">
                                  <p:stCondLst>
                                    <p:cond delay="0"/>
                                  </p:stCondLst>
                                  <p:childTnLst>
                                    <p:set>
                                      <p:cBhvr>
                                        <p:cTn id="2425" dur="1" fill="hold">
                                          <p:stCondLst>
                                            <p:cond delay="0"/>
                                          </p:stCondLst>
                                        </p:cTn>
                                        <p:tgtEl>
                                          <p:spTgt spid="174"/>
                                        </p:tgtEl>
                                        <p:attrNameLst>
                                          <p:attrName>style.visibility</p:attrName>
                                        </p:attrNameLst>
                                      </p:cBhvr>
                                      <p:to>
                                        <p:strVal val="hidden"/>
                                      </p:to>
                                    </p:set>
                                  </p:childTnLst>
                                </p:cTn>
                              </p:par>
                              <p:par>
                                <p:cTn id="2426" presetID="1" presetClass="exit" presetSubtype="0" fill="hold" grpId="8" nodeType="withEffect">
                                  <p:stCondLst>
                                    <p:cond delay="0"/>
                                  </p:stCondLst>
                                  <p:childTnLst>
                                    <p:set>
                                      <p:cBhvr>
                                        <p:cTn id="2427" dur="1" fill="hold">
                                          <p:stCondLst>
                                            <p:cond delay="0"/>
                                          </p:stCondLst>
                                        </p:cTn>
                                        <p:tgtEl>
                                          <p:spTgt spid="175"/>
                                        </p:tgtEl>
                                        <p:attrNameLst>
                                          <p:attrName>style.visibility</p:attrName>
                                        </p:attrNameLst>
                                      </p:cBhvr>
                                      <p:to>
                                        <p:strVal val="hidden"/>
                                      </p:to>
                                    </p:set>
                                  </p:childTnLst>
                                </p:cTn>
                              </p:par>
                              <p:par>
                                <p:cTn id="2428" presetID="1" presetClass="exit" presetSubtype="0" fill="hold" grpId="8" nodeType="withEffect">
                                  <p:stCondLst>
                                    <p:cond delay="0"/>
                                  </p:stCondLst>
                                  <p:childTnLst>
                                    <p:set>
                                      <p:cBhvr>
                                        <p:cTn id="2429" dur="1" fill="hold">
                                          <p:stCondLst>
                                            <p:cond delay="0"/>
                                          </p:stCondLst>
                                        </p:cTn>
                                        <p:tgtEl>
                                          <p:spTgt spid="176"/>
                                        </p:tgtEl>
                                        <p:attrNameLst>
                                          <p:attrName>style.visibility</p:attrName>
                                        </p:attrNameLst>
                                      </p:cBhvr>
                                      <p:to>
                                        <p:strVal val="hidden"/>
                                      </p:to>
                                    </p:set>
                                  </p:childTnLst>
                                </p:cTn>
                              </p:par>
                              <p:par>
                                <p:cTn id="2430" presetID="1" presetClass="exit" presetSubtype="0" fill="hold" grpId="8" nodeType="withEffect">
                                  <p:stCondLst>
                                    <p:cond delay="0"/>
                                  </p:stCondLst>
                                  <p:childTnLst>
                                    <p:set>
                                      <p:cBhvr>
                                        <p:cTn id="2431" dur="1" fill="hold">
                                          <p:stCondLst>
                                            <p:cond delay="0"/>
                                          </p:stCondLst>
                                        </p:cTn>
                                        <p:tgtEl>
                                          <p:spTgt spid="177"/>
                                        </p:tgtEl>
                                        <p:attrNameLst>
                                          <p:attrName>style.visibility</p:attrName>
                                        </p:attrNameLst>
                                      </p:cBhvr>
                                      <p:to>
                                        <p:strVal val="hidden"/>
                                      </p:to>
                                    </p:set>
                                  </p:childTnLst>
                                </p:cTn>
                              </p:par>
                              <p:par>
                                <p:cTn id="2432" presetID="1" presetClass="exit" presetSubtype="0" fill="hold" grpId="8" nodeType="withEffect">
                                  <p:stCondLst>
                                    <p:cond delay="0"/>
                                  </p:stCondLst>
                                  <p:childTnLst>
                                    <p:set>
                                      <p:cBhvr>
                                        <p:cTn id="2433" dur="1" fill="hold">
                                          <p:stCondLst>
                                            <p:cond delay="0"/>
                                          </p:stCondLst>
                                        </p:cTn>
                                        <p:tgtEl>
                                          <p:spTgt spid="178"/>
                                        </p:tgtEl>
                                        <p:attrNameLst>
                                          <p:attrName>style.visibility</p:attrName>
                                        </p:attrNameLst>
                                      </p:cBhvr>
                                      <p:to>
                                        <p:strVal val="hidden"/>
                                      </p:to>
                                    </p:set>
                                  </p:childTnLst>
                                </p:cTn>
                              </p:par>
                              <p:par>
                                <p:cTn id="2434" presetID="1" presetClass="exit" presetSubtype="0" fill="hold" grpId="9" nodeType="withEffect">
                                  <p:stCondLst>
                                    <p:cond delay="0"/>
                                  </p:stCondLst>
                                  <p:childTnLst>
                                    <p:set>
                                      <p:cBhvr>
                                        <p:cTn id="2435" dur="1" fill="hold">
                                          <p:stCondLst>
                                            <p:cond delay="0"/>
                                          </p:stCondLst>
                                        </p:cTn>
                                        <p:tgtEl>
                                          <p:spTgt spid="180"/>
                                        </p:tgtEl>
                                        <p:attrNameLst>
                                          <p:attrName>style.visibility</p:attrName>
                                        </p:attrNameLst>
                                      </p:cBhvr>
                                      <p:to>
                                        <p:strVal val="hidden"/>
                                      </p:to>
                                    </p:set>
                                  </p:childTnLst>
                                </p:cTn>
                              </p:par>
                            </p:childTnLst>
                          </p:cTn>
                        </p:par>
                      </p:childTnLst>
                    </p:cTn>
                  </p:par>
                  <p:par>
                    <p:cTn id="2436" fill="hold">
                      <p:stCondLst>
                        <p:cond delay="indefinite"/>
                      </p:stCondLst>
                      <p:childTnLst>
                        <p:par>
                          <p:cTn id="2437" fill="hold">
                            <p:stCondLst>
                              <p:cond delay="0"/>
                            </p:stCondLst>
                            <p:childTnLst>
                              <p:par>
                                <p:cTn id="2438" presetID="1" presetClass="entr" presetSubtype="0" fill="hold" grpId="0" nodeType="clickEffect">
                                  <p:stCondLst>
                                    <p:cond delay="0"/>
                                  </p:stCondLst>
                                  <p:childTnLst>
                                    <p:set>
                                      <p:cBhvr>
                                        <p:cTn id="2439" dur="1" fill="hold">
                                          <p:stCondLst>
                                            <p:cond delay="0"/>
                                          </p:stCondLst>
                                        </p:cTn>
                                        <p:tgtEl>
                                          <p:spTgt spid="180"/>
                                        </p:tgtEl>
                                        <p:attrNameLst>
                                          <p:attrName>style.visibility</p:attrName>
                                        </p:attrNameLst>
                                      </p:cBhvr>
                                      <p:to>
                                        <p:strVal val="visible"/>
                                      </p:to>
                                    </p:set>
                                  </p:childTnLst>
                                </p:cTn>
                              </p:par>
                              <p:par>
                                <p:cTn id="2440" presetID="1" presetClass="exit" presetSubtype="0" fill="hold" grpId="9" nodeType="withEffect">
                                  <p:stCondLst>
                                    <p:cond delay="0"/>
                                  </p:stCondLst>
                                  <p:childTnLst>
                                    <p:set>
                                      <p:cBhvr>
                                        <p:cTn id="2441" dur="1" fill="hold">
                                          <p:stCondLst>
                                            <p:cond delay="0"/>
                                          </p:stCondLst>
                                        </p:cTn>
                                        <p:tgtEl>
                                          <p:spTgt spid="171"/>
                                        </p:tgtEl>
                                        <p:attrNameLst>
                                          <p:attrName>style.visibility</p:attrName>
                                        </p:attrNameLst>
                                      </p:cBhvr>
                                      <p:to>
                                        <p:strVal val="hidden"/>
                                      </p:to>
                                    </p:set>
                                  </p:childTnLst>
                                </p:cTn>
                              </p:par>
                              <p:par>
                                <p:cTn id="2442" presetID="1" presetClass="exit" presetSubtype="0" fill="hold" grpId="9" nodeType="withEffect">
                                  <p:stCondLst>
                                    <p:cond delay="0"/>
                                  </p:stCondLst>
                                  <p:childTnLst>
                                    <p:set>
                                      <p:cBhvr>
                                        <p:cTn id="2443" dur="1" fill="hold">
                                          <p:stCondLst>
                                            <p:cond delay="0"/>
                                          </p:stCondLst>
                                        </p:cTn>
                                        <p:tgtEl>
                                          <p:spTgt spid="172"/>
                                        </p:tgtEl>
                                        <p:attrNameLst>
                                          <p:attrName>style.visibility</p:attrName>
                                        </p:attrNameLst>
                                      </p:cBhvr>
                                      <p:to>
                                        <p:strVal val="hidden"/>
                                      </p:to>
                                    </p:set>
                                  </p:childTnLst>
                                </p:cTn>
                              </p:par>
                              <p:par>
                                <p:cTn id="2444" presetID="1" presetClass="exit" presetSubtype="0" fill="hold" grpId="9" nodeType="withEffect">
                                  <p:stCondLst>
                                    <p:cond delay="0"/>
                                  </p:stCondLst>
                                  <p:childTnLst>
                                    <p:set>
                                      <p:cBhvr>
                                        <p:cTn id="2445" dur="1" fill="hold">
                                          <p:stCondLst>
                                            <p:cond delay="0"/>
                                          </p:stCondLst>
                                        </p:cTn>
                                        <p:tgtEl>
                                          <p:spTgt spid="173"/>
                                        </p:tgtEl>
                                        <p:attrNameLst>
                                          <p:attrName>style.visibility</p:attrName>
                                        </p:attrNameLst>
                                      </p:cBhvr>
                                      <p:to>
                                        <p:strVal val="hidden"/>
                                      </p:to>
                                    </p:set>
                                  </p:childTnLst>
                                </p:cTn>
                              </p:par>
                              <p:par>
                                <p:cTn id="2446" presetID="1" presetClass="exit" presetSubtype="0" fill="hold" grpId="9" nodeType="withEffect">
                                  <p:stCondLst>
                                    <p:cond delay="0"/>
                                  </p:stCondLst>
                                  <p:childTnLst>
                                    <p:set>
                                      <p:cBhvr>
                                        <p:cTn id="2447" dur="1" fill="hold">
                                          <p:stCondLst>
                                            <p:cond delay="0"/>
                                          </p:stCondLst>
                                        </p:cTn>
                                        <p:tgtEl>
                                          <p:spTgt spid="174"/>
                                        </p:tgtEl>
                                        <p:attrNameLst>
                                          <p:attrName>style.visibility</p:attrName>
                                        </p:attrNameLst>
                                      </p:cBhvr>
                                      <p:to>
                                        <p:strVal val="hidden"/>
                                      </p:to>
                                    </p:set>
                                  </p:childTnLst>
                                </p:cTn>
                              </p:par>
                              <p:par>
                                <p:cTn id="2448" presetID="1" presetClass="exit" presetSubtype="0" fill="hold" grpId="9" nodeType="withEffect">
                                  <p:stCondLst>
                                    <p:cond delay="0"/>
                                  </p:stCondLst>
                                  <p:childTnLst>
                                    <p:set>
                                      <p:cBhvr>
                                        <p:cTn id="2449" dur="1" fill="hold">
                                          <p:stCondLst>
                                            <p:cond delay="0"/>
                                          </p:stCondLst>
                                        </p:cTn>
                                        <p:tgtEl>
                                          <p:spTgt spid="175"/>
                                        </p:tgtEl>
                                        <p:attrNameLst>
                                          <p:attrName>style.visibility</p:attrName>
                                        </p:attrNameLst>
                                      </p:cBhvr>
                                      <p:to>
                                        <p:strVal val="hidden"/>
                                      </p:to>
                                    </p:set>
                                  </p:childTnLst>
                                </p:cTn>
                              </p:par>
                              <p:par>
                                <p:cTn id="2450" presetID="1" presetClass="exit" presetSubtype="0" fill="hold" grpId="9" nodeType="withEffect">
                                  <p:stCondLst>
                                    <p:cond delay="0"/>
                                  </p:stCondLst>
                                  <p:childTnLst>
                                    <p:set>
                                      <p:cBhvr>
                                        <p:cTn id="2451" dur="1" fill="hold">
                                          <p:stCondLst>
                                            <p:cond delay="0"/>
                                          </p:stCondLst>
                                        </p:cTn>
                                        <p:tgtEl>
                                          <p:spTgt spid="176"/>
                                        </p:tgtEl>
                                        <p:attrNameLst>
                                          <p:attrName>style.visibility</p:attrName>
                                        </p:attrNameLst>
                                      </p:cBhvr>
                                      <p:to>
                                        <p:strVal val="hidden"/>
                                      </p:to>
                                    </p:set>
                                  </p:childTnLst>
                                </p:cTn>
                              </p:par>
                              <p:par>
                                <p:cTn id="2452" presetID="1" presetClass="exit" presetSubtype="0" fill="hold" grpId="9" nodeType="withEffect">
                                  <p:stCondLst>
                                    <p:cond delay="0"/>
                                  </p:stCondLst>
                                  <p:childTnLst>
                                    <p:set>
                                      <p:cBhvr>
                                        <p:cTn id="2453" dur="1" fill="hold">
                                          <p:stCondLst>
                                            <p:cond delay="0"/>
                                          </p:stCondLst>
                                        </p:cTn>
                                        <p:tgtEl>
                                          <p:spTgt spid="177"/>
                                        </p:tgtEl>
                                        <p:attrNameLst>
                                          <p:attrName>style.visibility</p:attrName>
                                        </p:attrNameLst>
                                      </p:cBhvr>
                                      <p:to>
                                        <p:strVal val="hidden"/>
                                      </p:to>
                                    </p:set>
                                  </p:childTnLst>
                                </p:cTn>
                              </p:par>
                              <p:par>
                                <p:cTn id="2454" presetID="1" presetClass="exit" presetSubtype="0" fill="hold" grpId="9" nodeType="withEffect">
                                  <p:stCondLst>
                                    <p:cond delay="0"/>
                                  </p:stCondLst>
                                  <p:childTnLst>
                                    <p:set>
                                      <p:cBhvr>
                                        <p:cTn id="2455" dur="1" fill="hold">
                                          <p:stCondLst>
                                            <p:cond delay="0"/>
                                          </p:stCondLst>
                                        </p:cTn>
                                        <p:tgtEl>
                                          <p:spTgt spid="178"/>
                                        </p:tgtEl>
                                        <p:attrNameLst>
                                          <p:attrName>style.visibility</p:attrName>
                                        </p:attrNameLst>
                                      </p:cBhvr>
                                      <p:to>
                                        <p:strVal val="hidden"/>
                                      </p:to>
                                    </p:set>
                                  </p:childTnLst>
                                </p:cTn>
                              </p:par>
                              <p:par>
                                <p:cTn id="2456" presetID="1" presetClass="exit" presetSubtype="0" fill="hold" grpId="9" nodeType="withEffect">
                                  <p:stCondLst>
                                    <p:cond delay="0"/>
                                  </p:stCondLst>
                                  <p:childTnLst>
                                    <p:set>
                                      <p:cBhvr>
                                        <p:cTn id="2457" dur="1" fill="hold">
                                          <p:stCondLst>
                                            <p:cond delay="0"/>
                                          </p:stCondLst>
                                        </p:cTn>
                                        <p:tgtEl>
                                          <p:spTgt spid="179"/>
                                        </p:tgtEl>
                                        <p:attrNameLst>
                                          <p:attrName>style.visibility</p:attrName>
                                        </p:attrNameLst>
                                      </p:cBhvr>
                                      <p:to>
                                        <p:strVal val="hidden"/>
                                      </p:to>
                                    </p:set>
                                  </p:childTnLst>
                                </p:cTn>
                              </p:par>
                            </p:childTnLst>
                          </p:cTn>
                        </p:par>
                      </p:childTnLst>
                    </p:cTn>
                  </p:par>
                </p:childTnLst>
              </p:cTn>
              <p:nextCondLst>
                <p:cond evt="onClick" delay="0">
                  <p:tgtEl>
                    <p:spTgt spid="181"/>
                  </p:tgtEl>
                </p:cond>
              </p:nextCondLst>
            </p:seq>
            <p:seq concurrent="1" nextAc="seek">
              <p:cTn id="2458" restart="whenNotActive" fill="hold" evtFilter="cancelBubble" nodeType="interactiveSeq">
                <p:stCondLst>
                  <p:cond evt="onClick" delay="0">
                    <p:tgtEl>
                      <p:spTgt spid="192"/>
                    </p:tgtEl>
                  </p:cond>
                </p:stCondLst>
                <p:endSync evt="end" delay="0">
                  <p:rtn val="all"/>
                </p:endSync>
                <p:childTnLst>
                  <p:par>
                    <p:cTn id="2459" fill="hold">
                      <p:stCondLst>
                        <p:cond delay="0"/>
                      </p:stCondLst>
                      <p:childTnLst>
                        <p:par>
                          <p:cTn id="2460" fill="hold">
                            <p:stCondLst>
                              <p:cond delay="0"/>
                            </p:stCondLst>
                            <p:childTnLst>
                              <p:par>
                                <p:cTn id="2461" presetID="1" presetClass="entr" presetSubtype="0" fill="hold" grpId="0" nodeType="clickEffect">
                                  <p:stCondLst>
                                    <p:cond delay="0"/>
                                  </p:stCondLst>
                                  <p:childTnLst>
                                    <p:set>
                                      <p:cBhvr>
                                        <p:cTn id="2462" dur="1" fill="hold">
                                          <p:stCondLst>
                                            <p:cond delay="0"/>
                                          </p:stCondLst>
                                        </p:cTn>
                                        <p:tgtEl>
                                          <p:spTgt spid="182"/>
                                        </p:tgtEl>
                                        <p:attrNameLst>
                                          <p:attrName>style.visibility</p:attrName>
                                        </p:attrNameLst>
                                      </p:cBhvr>
                                      <p:to>
                                        <p:strVal val="visible"/>
                                      </p:to>
                                    </p:set>
                                  </p:childTnLst>
                                </p:cTn>
                              </p:par>
                              <p:par>
                                <p:cTn id="2463" presetID="1" presetClass="exit" presetSubtype="0" fill="hold" grpId="1" nodeType="withEffect">
                                  <p:stCondLst>
                                    <p:cond delay="0"/>
                                  </p:stCondLst>
                                  <p:childTnLst>
                                    <p:set>
                                      <p:cBhvr>
                                        <p:cTn id="2464" dur="1" fill="hold">
                                          <p:stCondLst>
                                            <p:cond delay="0"/>
                                          </p:stCondLst>
                                        </p:cTn>
                                        <p:tgtEl>
                                          <p:spTgt spid="184"/>
                                        </p:tgtEl>
                                        <p:attrNameLst>
                                          <p:attrName>style.visibility</p:attrName>
                                        </p:attrNameLst>
                                      </p:cBhvr>
                                      <p:to>
                                        <p:strVal val="hidden"/>
                                      </p:to>
                                    </p:set>
                                  </p:childTnLst>
                                </p:cTn>
                              </p:par>
                              <p:par>
                                <p:cTn id="2465" presetID="1" presetClass="exit" presetSubtype="0" fill="hold" grpId="1" nodeType="withEffect">
                                  <p:stCondLst>
                                    <p:cond delay="0"/>
                                  </p:stCondLst>
                                  <p:childTnLst>
                                    <p:set>
                                      <p:cBhvr>
                                        <p:cTn id="2466" dur="1" fill="hold">
                                          <p:stCondLst>
                                            <p:cond delay="0"/>
                                          </p:stCondLst>
                                        </p:cTn>
                                        <p:tgtEl>
                                          <p:spTgt spid="185"/>
                                        </p:tgtEl>
                                        <p:attrNameLst>
                                          <p:attrName>style.visibility</p:attrName>
                                        </p:attrNameLst>
                                      </p:cBhvr>
                                      <p:to>
                                        <p:strVal val="hidden"/>
                                      </p:to>
                                    </p:set>
                                  </p:childTnLst>
                                </p:cTn>
                              </p:par>
                              <p:par>
                                <p:cTn id="2467" presetID="1" presetClass="exit" presetSubtype="0" fill="hold" grpId="1" nodeType="withEffect">
                                  <p:stCondLst>
                                    <p:cond delay="0"/>
                                  </p:stCondLst>
                                  <p:childTnLst>
                                    <p:set>
                                      <p:cBhvr>
                                        <p:cTn id="2468" dur="1" fill="hold">
                                          <p:stCondLst>
                                            <p:cond delay="0"/>
                                          </p:stCondLst>
                                        </p:cTn>
                                        <p:tgtEl>
                                          <p:spTgt spid="186"/>
                                        </p:tgtEl>
                                        <p:attrNameLst>
                                          <p:attrName>style.visibility</p:attrName>
                                        </p:attrNameLst>
                                      </p:cBhvr>
                                      <p:to>
                                        <p:strVal val="hidden"/>
                                      </p:to>
                                    </p:set>
                                  </p:childTnLst>
                                </p:cTn>
                              </p:par>
                              <p:par>
                                <p:cTn id="2469" presetID="1" presetClass="exit" presetSubtype="0" fill="hold" grpId="1" nodeType="withEffect">
                                  <p:stCondLst>
                                    <p:cond delay="0"/>
                                  </p:stCondLst>
                                  <p:childTnLst>
                                    <p:set>
                                      <p:cBhvr>
                                        <p:cTn id="2470" dur="1" fill="hold">
                                          <p:stCondLst>
                                            <p:cond delay="0"/>
                                          </p:stCondLst>
                                        </p:cTn>
                                        <p:tgtEl>
                                          <p:spTgt spid="187"/>
                                        </p:tgtEl>
                                        <p:attrNameLst>
                                          <p:attrName>style.visibility</p:attrName>
                                        </p:attrNameLst>
                                      </p:cBhvr>
                                      <p:to>
                                        <p:strVal val="hidden"/>
                                      </p:to>
                                    </p:set>
                                  </p:childTnLst>
                                </p:cTn>
                              </p:par>
                              <p:par>
                                <p:cTn id="2471" presetID="1" presetClass="exit" presetSubtype="0" fill="hold" grpId="1" nodeType="withEffect">
                                  <p:stCondLst>
                                    <p:cond delay="0"/>
                                  </p:stCondLst>
                                  <p:childTnLst>
                                    <p:set>
                                      <p:cBhvr>
                                        <p:cTn id="2472" dur="1" fill="hold">
                                          <p:stCondLst>
                                            <p:cond delay="0"/>
                                          </p:stCondLst>
                                        </p:cTn>
                                        <p:tgtEl>
                                          <p:spTgt spid="188"/>
                                        </p:tgtEl>
                                        <p:attrNameLst>
                                          <p:attrName>style.visibility</p:attrName>
                                        </p:attrNameLst>
                                      </p:cBhvr>
                                      <p:to>
                                        <p:strVal val="hidden"/>
                                      </p:to>
                                    </p:set>
                                  </p:childTnLst>
                                </p:cTn>
                              </p:par>
                              <p:par>
                                <p:cTn id="2473" presetID="1" presetClass="exit" presetSubtype="0" fill="hold" grpId="1" nodeType="withEffect">
                                  <p:stCondLst>
                                    <p:cond delay="0"/>
                                  </p:stCondLst>
                                  <p:childTnLst>
                                    <p:set>
                                      <p:cBhvr>
                                        <p:cTn id="2474" dur="1" fill="hold">
                                          <p:stCondLst>
                                            <p:cond delay="0"/>
                                          </p:stCondLst>
                                        </p:cTn>
                                        <p:tgtEl>
                                          <p:spTgt spid="189"/>
                                        </p:tgtEl>
                                        <p:attrNameLst>
                                          <p:attrName>style.visibility</p:attrName>
                                        </p:attrNameLst>
                                      </p:cBhvr>
                                      <p:to>
                                        <p:strVal val="hidden"/>
                                      </p:to>
                                    </p:set>
                                  </p:childTnLst>
                                </p:cTn>
                              </p:par>
                              <p:par>
                                <p:cTn id="2475" presetID="1" presetClass="exit" presetSubtype="0" fill="hold" grpId="1" nodeType="withEffect">
                                  <p:stCondLst>
                                    <p:cond delay="0"/>
                                  </p:stCondLst>
                                  <p:childTnLst>
                                    <p:set>
                                      <p:cBhvr>
                                        <p:cTn id="2476" dur="1" fill="hold">
                                          <p:stCondLst>
                                            <p:cond delay="0"/>
                                          </p:stCondLst>
                                        </p:cTn>
                                        <p:tgtEl>
                                          <p:spTgt spid="190"/>
                                        </p:tgtEl>
                                        <p:attrNameLst>
                                          <p:attrName>style.visibility</p:attrName>
                                        </p:attrNameLst>
                                      </p:cBhvr>
                                      <p:to>
                                        <p:strVal val="hidden"/>
                                      </p:to>
                                    </p:set>
                                  </p:childTnLst>
                                </p:cTn>
                              </p:par>
                              <p:par>
                                <p:cTn id="2477" presetID="1" presetClass="exit" presetSubtype="0" fill="hold" grpId="1" nodeType="withEffect">
                                  <p:stCondLst>
                                    <p:cond delay="0"/>
                                  </p:stCondLst>
                                  <p:childTnLst>
                                    <p:set>
                                      <p:cBhvr>
                                        <p:cTn id="2478" dur="1" fill="hold">
                                          <p:stCondLst>
                                            <p:cond delay="0"/>
                                          </p:stCondLst>
                                        </p:cTn>
                                        <p:tgtEl>
                                          <p:spTgt spid="191"/>
                                        </p:tgtEl>
                                        <p:attrNameLst>
                                          <p:attrName>style.visibility</p:attrName>
                                        </p:attrNameLst>
                                      </p:cBhvr>
                                      <p:to>
                                        <p:strVal val="hidden"/>
                                      </p:to>
                                    </p:set>
                                  </p:childTnLst>
                                </p:cTn>
                              </p:par>
                              <p:par>
                                <p:cTn id="2479" presetID="1" presetClass="exit" presetSubtype="0" fill="hold" grpId="1" nodeType="withEffect">
                                  <p:stCondLst>
                                    <p:cond delay="0"/>
                                  </p:stCondLst>
                                  <p:childTnLst>
                                    <p:set>
                                      <p:cBhvr>
                                        <p:cTn id="2480" dur="1" fill="hold">
                                          <p:stCondLst>
                                            <p:cond delay="0"/>
                                          </p:stCondLst>
                                        </p:cTn>
                                        <p:tgtEl>
                                          <p:spTgt spid="183"/>
                                        </p:tgtEl>
                                        <p:attrNameLst>
                                          <p:attrName>style.visibility</p:attrName>
                                        </p:attrNameLst>
                                      </p:cBhvr>
                                      <p:to>
                                        <p:strVal val="hidden"/>
                                      </p:to>
                                    </p:set>
                                  </p:childTnLst>
                                </p:cTn>
                              </p:par>
                            </p:childTnLst>
                          </p:cTn>
                        </p:par>
                      </p:childTnLst>
                    </p:cTn>
                  </p:par>
                  <p:par>
                    <p:cTn id="2481" fill="hold">
                      <p:stCondLst>
                        <p:cond delay="indefinite"/>
                      </p:stCondLst>
                      <p:childTnLst>
                        <p:par>
                          <p:cTn id="2482" fill="hold">
                            <p:stCondLst>
                              <p:cond delay="0"/>
                            </p:stCondLst>
                            <p:childTnLst>
                              <p:par>
                                <p:cTn id="2483" presetID="1" presetClass="entr" presetSubtype="0" fill="hold" grpId="0" nodeType="clickEffect">
                                  <p:stCondLst>
                                    <p:cond delay="0"/>
                                  </p:stCondLst>
                                  <p:childTnLst>
                                    <p:set>
                                      <p:cBhvr>
                                        <p:cTn id="2484" dur="1" fill="hold">
                                          <p:stCondLst>
                                            <p:cond delay="0"/>
                                          </p:stCondLst>
                                        </p:cTn>
                                        <p:tgtEl>
                                          <p:spTgt spid="183"/>
                                        </p:tgtEl>
                                        <p:attrNameLst>
                                          <p:attrName>style.visibility</p:attrName>
                                        </p:attrNameLst>
                                      </p:cBhvr>
                                      <p:to>
                                        <p:strVal val="visible"/>
                                      </p:to>
                                    </p:set>
                                  </p:childTnLst>
                                </p:cTn>
                              </p:par>
                              <p:par>
                                <p:cTn id="2485" presetID="1" presetClass="exit" presetSubtype="0" fill="hold" grpId="1" nodeType="withEffect">
                                  <p:stCondLst>
                                    <p:cond delay="0"/>
                                  </p:stCondLst>
                                  <p:childTnLst>
                                    <p:set>
                                      <p:cBhvr>
                                        <p:cTn id="2486" dur="1" fill="hold">
                                          <p:stCondLst>
                                            <p:cond delay="0"/>
                                          </p:stCondLst>
                                        </p:cTn>
                                        <p:tgtEl>
                                          <p:spTgt spid="182"/>
                                        </p:tgtEl>
                                        <p:attrNameLst>
                                          <p:attrName>style.visibility</p:attrName>
                                        </p:attrNameLst>
                                      </p:cBhvr>
                                      <p:to>
                                        <p:strVal val="hidden"/>
                                      </p:to>
                                    </p:set>
                                  </p:childTnLst>
                                </p:cTn>
                              </p:par>
                              <p:par>
                                <p:cTn id="2487" presetID="1" presetClass="exit" presetSubtype="0" fill="hold" grpId="2" nodeType="withEffect">
                                  <p:stCondLst>
                                    <p:cond delay="0"/>
                                  </p:stCondLst>
                                  <p:childTnLst>
                                    <p:set>
                                      <p:cBhvr>
                                        <p:cTn id="2488" dur="1" fill="hold">
                                          <p:stCondLst>
                                            <p:cond delay="0"/>
                                          </p:stCondLst>
                                        </p:cTn>
                                        <p:tgtEl>
                                          <p:spTgt spid="184"/>
                                        </p:tgtEl>
                                        <p:attrNameLst>
                                          <p:attrName>style.visibility</p:attrName>
                                        </p:attrNameLst>
                                      </p:cBhvr>
                                      <p:to>
                                        <p:strVal val="hidden"/>
                                      </p:to>
                                    </p:set>
                                  </p:childTnLst>
                                </p:cTn>
                              </p:par>
                              <p:par>
                                <p:cTn id="2489" presetID="1" presetClass="exit" presetSubtype="0" fill="hold" grpId="2" nodeType="withEffect">
                                  <p:stCondLst>
                                    <p:cond delay="0"/>
                                  </p:stCondLst>
                                  <p:childTnLst>
                                    <p:set>
                                      <p:cBhvr>
                                        <p:cTn id="2490" dur="1" fill="hold">
                                          <p:stCondLst>
                                            <p:cond delay="0"/>
                                          </p:stCondLst>
                                        </p:cTn>
                                        <p:tgtEl>
                                          <p:spTgt spid="185"/>
                                        </p:tgtEl>
                                        <p:attrNameLst>
                                          <p:attrName>style.visibility</p:attrName>
                                        </p:attrNameLst>
                                      </p:cBhvr>
                                      <p:to>
                                        <p:strVal val="hidden"/>
                                      </p:to>
                                    </p:set>
                                  </p:childTnLst>
                                </p:cTn>
                              </p:par>
                              <p:par>
                                <p:cTn id="2491" presetID="1" presetClass="exit" presetSubtype="0" fill="hold" grpId="2" nodeType="withEffect">
                                  <p:stCondLst>
                                    <p:cond delay="0"/>
                                  </p:stCondLst>
                                  <p:childTnLst>
                                    <p:set>
                                      <p:cBhvr>
                                        <p:cTn id="2492" dur="1" fill="hold">
                                          <p:stCondLst>
                                            <p:cond delay="0"/>
                                          </p:stCondLst>
                                        </p:cTn>
                                        <p:tgtEl>
                                          <p:spTgt spid="186"/>
                                        </p:tgtEl>
                                        <p:attrNameLst>
                                          <p:attrName>style.visibility</p:attrName>
                                        </p:attrNameLst>
                                      </p:cBhvr>
                                      <p:to>
                                        <p:strVal val="hidden"/>
                                      </p:to>
                                    </p:set>
                                  </p:childTnLst>
                                </p:cTn>
                              </p:par>
                              <p:par>
                                <p:cTn id="2493" presetID="1" presetClass="exit" presetSubtype="0" fill="hold" grpId="2" nodeType="withEffect">
                                  <p:stCondLst>
                                    <p:cond delay="0"/>
                                  </p:stCondLst>
                                  <p:childTnLst>
                                    <p:set>
                                      <p:cBhvr>
                                        <p:cTn id="2494" dur="1" fill="hold">
                                          <p:stCondLst>
                                            <p:cond delay="0"/>
                                          </p:stCondLst>
                                        </p:cTn>
                                        <p:tgtEl>
                                          <p:spTgt spid="187"/>
                                        </p:tgtEl>
                                        <p:attrNameLst>
                                          <p:attrName>style.visibility</p:attrName>
                                        </p:attrNameLst>
                                      </p:cBhvr>
                                      <p:to>
                                        <p:strVal val="hidden"/>
                                      </p:to>
                                    </p:set>
                                  </p:childTnLst>
                                </p:cTn>
                              </p:par>
                              <p:par>
                                <p:cTn id="2495" presetID="1" presetClass="exit" presetSubtype="0" fill="hold" grpId="2" nodeType="withEffect">
                                  <p:stCondLst>
                                    <p:cond delay="0"/>
                                  </p:stCondLst>
                                  <p:childTnLst>
                                    <p:set>
                                      <p:cBhvr>
                                        <p:cTn id="2496" dur="1" fill="hold">
                                          <p:stCondLst>
                                            <p:cond delay="0"/>
                                          </p:stCondLst>
                                        </p:cTn>
                                        <p:tgtEl>
                                          <p:spTgt spid="188"/>
                                        </p:tgtEl>
                                        <p:attrNameLst>
                                          <p:attrName>style.visibility</p:attrName>
                                        </p:attrNameLst>
                                      </p:cBhvr>
                                      <p:to>
                                        <p:strVal val="hidden"/>
                                      </p:to>
                                    </p:set>
                                  </p:childTnLst>
                                </p:cTn>
                              </p:par>
                              <p:par>
                                <p:cTn id="2497" presetID="1" presetClass="exit" presetSubtype="0" fill="hold" grpId="2" nodeType="withEffect">
                                  <p:stCondLst>
                                    <p:cond delay="0"/>
                                  </p:stCondLst>
                                  <p:childTnLst>
                                    <p:set>
                                      <p:cBhvr>
                                        <p:cTn id="2498" dur="1" fill="hold">
                                          <p:stCondLst>
                                            <p:cond delay="0"/>
                                          </p:stCondLst>
                                        </p:cTn>
                                        <p:tgtEl>
                                          <p:spTgt spid="189"/>
                                        </p:tgtEl>
                                        <p:attrNameLst>
                                          <p:attrName>style.visibility</p:attrName>
                                        </p:attrNameLst>
                                      </p:cBhvr>
                                      <p:to>
                                        <p:strVal val="hidden"/>
                                      </p:to>
                                    </p:set>
                                  </p:childTnLst>
                                </p:cTn>
                              </p:par>
                              <p:par>
                                <p:cTn id="2499" presetID="1" presetClass="exit" presetSubtype="0" fill="hold" grpId="2" nodeType="withEffect">
                                  <p:stCondLst>
                                    <p:cond delay="0"/>
                                  </p:stCondLst>
                                  <p:childTnLst>
                                    <p:set>
                                      <p:cBhvr>
                                        <p:cTn id="2500" dur="1" fill="hold">
                                          <p:stCondLst>
                                            <p:cond delay="0"/>
                                          </p:stCondLst>
                                        </p:cTn>
                                        <p:tgtEl>
                                          <p:spTgt spid="190"/>
                                        </p:tgtEl>
                                        <p:attrNameLst>
                                          <p:attrName>style.visibility</p:attrName>
                                        </p:attrNameLst>
                                      </p:cBhvr>
                                      <p:to>
                                        <p:strVal val="hidden"/>
                                      </p:to>
                                    </p:set>
                                  </p:childTnLst>
                                </p:cTn>
                              </p:par>
                              <p:par>
                                <p:cTn id="2501" presetID="1" presetClass="exit" presetSubtype="0" fill="hold" grpId="2" nodeType="withEffect">
                                  <p:stCondLst>
                                    <p:cond delay="0"/>
                                  </p:stCondLst>
                                  <p:childTnLst>
                                    <p:set>
                                      <p:cBhvr>
                                        <p:cTn id="2502" dur="1" fill="hold">
                                          <p:stCondLst>
                                            <p:cond delay="0"/>
                                          </p:stCondLst>
                                        </p:cTn>
                                        <p:tgtEl>
                                          <p:spTgt spid="191"/>
                                        </p:tgtEl>
                                        <p:attrNameLst>
                                          <p:attrName>style.visibility</p:attrName>
                                        </p:attrNameLst>
                                      </p:cBhvr>
                                      <p:to>
                                        <p:strVal val="hidden"/>
                                      </p:to>
                                    </p:set>
                                  </p:childTnLst>
                                </p:cTn>
                              </p:par>
                            </p:childTnLst>
                          </p:cTn>
                        </p:par>
                      </p:childTnLst>
                    </p:cTn>
                  </p:par>
                  <p:par>
                    <p:cTn id="2503" fill="hold">
                      <p:stCondLst>
                        <p:cond delay="indefinite"/>
                      </p:stCondLst>
                      <p:childTnLst>
                        <p:par>
                          <p:cTn id="2504" fill="hold">
                            <p:stCondLst>
                              <p:cond delay="0"/>
                            </p:stCondLst>
                            <p:childTnLst>
                              <p:par>
                                <p:cTn id="2505" presetID="1" presetClass="entr" presetSubtype="0" fill="hold" grpId="0" nodeType="clickEffect">
                                  <p:stCondLst>
                                    <p:cond delay="0"/>
                                  </p:stCondLst>
                                  <p:childTnLst>
                                    <p:set>
                                      <p:cBhvr>
                                        <p:cTn id="2506" dur="1" fill="hold">
                                          <p:stCondLst>
                                            <p:cond delay="0"/>
                                          </p:stCondLst>
                                        </p:cTn>
                                        <p:tgtEl>
                                          <p:spTgt spid="184"/>
                                        </p:tgtEl>
                                        <p:attrNameLst>
                                          <p:attrName>style.visibility</p:attrName>
                                        </p:attrNameLst>
                                      </p:cBhvr>
                                      <p:to>
                                        <p:strVal val="visible"/>
                                      </p:to>
                                    </p:set>
                                  </p:childTnLst>
                                </p:cTn>
                              </p:par>
                              <p:par>
                                <p:cTn id="2507" presetID="1" presetClass="exit" presetSubtype="0" fill="hold" grpId="2" nodeType="withEffect">
                                  <p:stCondLst>
                                    <p:cond delay="0"/>
                                  </p:stCondLst>
                                  <p:childTnLst>
                                    <p:set>
                                      <p:cBhvr>
                                        <p:cTn id="2508" dur="1" fill="hold">
                                          <p:stCondLst>
                                            <p:cond delay="0"/>
                                          </p:stCondLst>
                                        </p:cTn>
                                        <p:tgtEl>
                                          <p:spTgt spid="182"/>
                                        </p:tgtEl>
                                        <p:attrNameLst>
                                          <p:attrName>style.visibility</p:attrName>
                                        </p:attrNameLst>
                                      </p:cBhvr>
                                      <p:to>
                                        <p:strVal val="hidden"/>
                                      </p:to>
                                    </p:set>
                                  </p:childTnLst>
                                </p:cTn>
                              </p:par>
                              <p:par>
                                <p:cTn id="2509" presetID="1" presetClass="exit" presetSubtype="0" fill="hold" grpId="2" nodeType="withEffect">
                                  <p:stCondLst>
                                    <p:cond delay="0"/>
                                  </p:stCondLst>
                                  <p:childTnLst>
                                    <p:set>
                                      <p:cBhvr>
                                        <p:cTn id="2510" dur="1" fill="hold">
                                          <p:stCondLst>
                                            <p:cond delay="0"/>
                                          </p:stCondLst>
                                        </p:cTn>
                                        <p:tgtEl>
                                          <p:spTgt spid="183"/>
                                        </p:tgtEl>
                                        <p:attrNameLst>
                                          <p:attrName>style.visibility</p:attrName>
                                        </p:attrNameLst>
                                      </p:cBhvr>
                                      <p:to>
                                        <p:strVal val="hidden"/>
                                      </p:to>
                                    </p:set>
                                  </p:childTnLst>
                                </p:cTn>
                              </p:par>
                              <p:par>
                                <p:cTn id="2511" presetID="1" presetClass="exit" presetSubtype="0" fill="hold" grpId="3" nodeType="withEffect">
                                  <p:stCondLst>
                                    <p:cond delay="0"/>
                                  </p:stCondLst>
                                  <p:childTnLst>
                                    <p:set>
                                      <p:cBhvr>
                                        <p:cTn id="2512" dur="1" fill="hold">
                                          <p:stCondLst>
                                            <p:cond delay="0"/>
                                          </p:stCondLst>
                                        </p:cTn>
                                        <p:tgtEl>
                                          <p:spTgt spid="185"/>
                                        </p:tgtEl>
                                        <p:attrNameLst>
                                          <p:attrName>style.visibility</p:attrName>
                                        </p:attrNameLst>
                                      </p:cBhvr>
                                      <p:to>
                                        <p:strVal val="hidden"/>
                                      </p:to>
                                    </p:set>
                                  </p:childTnLst>
                                </p:cTn>
                              </p:par>
                              <p:par>
                                <p:cTn id="2513" presetID="1" presetClass="exit" presetSubtype="0" fill="hold" grpId="3" nodeType="withEffect">
                                  <p:stCondLst>
                                    <p:cond delay="0"/>
                                  </p:stCondLst>
                                  <p:childTnLst>
                                    <p:set>
                                      <p:cBhvr>
                                        <p:cTn id="2514" dur="1" fill="hold">
                                          <p:stCondLst>
                                            <p:cond delay="0"/>
                                          </p:stCondLst>
                                        </p:cTn>
                                        <p:tgtEl>
                                          <p:spTgt spid="186"/>
                                        </p:tgtEl>
                                        <p:attrNameLst>
                                          <p:attrName>style.visibility</p:attrName>
                                        </p:attrNameLst>
                                      </p:cBhvr>
                                      <p:to>
                                        <p:strVal val="hidden"/>
                                      </p:to>
                                    </p:set>
                                  </p:childTnLst>
                                </p:cTn>
                              </p:par>
                              <p:par>
                                <p:cTn id="2515" presetID="1" presetClass="exit" presetSubtype="0" fill="hold" grpId="3" nodeType="withEffect">
                                  <p:stCondLst>
                                    <p:cond delay="0"/>
                                  </p:stCondLst>
                                  <p:childTnLst>
                                    <p:set>
                                      <p:cBhvr>
                                        <p:cTn id="2516" dur="1" fill="hold">
                                          <p:stCondLst>
                                            <p:cond delay="0"/>
                                          </p:stCondLst>
                                        </p:cTn>
                                        <p:tgtEl>
                                          <p:spTgt spid="187"/>
                                        </p:tgtEl>
                                        <p:attrNameLst>
                                          <p:attrName>style.visibility</p:attrName>
                                        </p:attrNameLst>
                                      </p:cBhvr>
                                      <p:to>
                                        <p:strVal val="hidden"/>
                                      </p:to>
                                    </p:set>
                                  </p:childTnLst>
                                </p:cTn>
                              </p:par>
                              <p:par>
                                <p:cTn id="2517" presetID="1" presetClass="exit" presetSubtype="0" fill="hold" grpId="3" nodeType="withEffect">
                                  <p:stCondLst>
                                    <p:cond delay="0"/>
                                  </p:stCondLst>
                                  <p:childTnLst>
                                    <p:set>
                                      <p:cBhvr>
                                        <p:cTn id="2518" dur="1" fill="hold">
                                          <p:stCondLst>
                                            <p:cond delay="0"/>
                                          </p:stCondLst>
                                        </p:cTn>
                                        <p:tgtEl>
                                          <p:spTgt spid="188"/>
                                        </p:tgtEl>
                                        <p:attrNameLst>
                                          <p:attrName>style.visibility</p:attrName>
                                        </p:attrNameLst>
                                      </p:cBhvr>
                                      <p:to>
                                        <p:strVal val="hidden"/>
                                      </p:to>
                                    </p:set>
                                  </p:childTnLst>
                                </p:cTn>
                              </p:par>
                              <p:par>
                                <p:cTn id="2519" presetID="1" presetClass="exit" presetSubtype="0" fill="hold" grpId="3" nodeType="withEffect">
                                  <p:stCondLst>
                                    <p:cond delay="0"/>
                                  </p:stCondLst>
                                  <p:childTnLst>
                                    <p:set>
                                      <p:cBhvr>
                                        <p:cTn id="2520" dur="1" fill="hold">
                                          <p:stCondLst>
                                            <p:cond delay="0"/>
                                          </p:stCondLst>
                                        </p:cTn>
                                        <p:tgtEl>
                                          <p:spTgt spid="189"/>
                                        </p:tgtEl>
                                        <p:attrNameLst>
                                          <p:attrName>style.visibility</p:attrName>
                                        </p:attrNameLst>
                                      </p:cBhvr>
                                      <p:to>
                                        <p:strVal val="hidden"/>
                                      </p:to>
                                    </p:set>
                                  </p:childTnLst>
                                </p:cTn>
                              </p:par>
                              <p:par>
                                <p:cTn id="2521" presetID="1" presetClass="exit" presetSubtype="0" fill="hold" grpId="3" nodeType="withEffect">
                                  <p:stCondLst>
                                    <p:cond delay="0"/>
                                  </p:stCondLst>
                                  <p:childTnLst>
                                    <p:set>
                                      <p:cBhvr>
                                        <p:cTn id="2522" dur="1" fill="hold">
                                          <p:stCondLst>
                                            <p:cond delay="0"/>
                                          </p:stCondLst>
                                        </p:cTn>
                                        <p:tgtEl>
                                          <p:spTgt spid="190"/>
                                        </p:tgtEl>
                                        <p:attrNameLst>
                                          <p:attrName>style.visibility</p:attrName>
                                        </p:attrNameLst>
                                      </p:cBhvr>
                                      <p:to>
                                        <p:strVal val="hidden"/>
                                      </p:to>
                                    </p:set>
                                  </p:childTnLst>
                                </p:cTn>
                              </p:par>
                              <p:par>
                                <p:cTn id="2523" presetID="1" presetClass="exit" presetSubtype="0" fill="hold" grpId="3" nodeType="withEffect">
                                  <p:stCondLst>
                                    <p:cond delay="0"/>
                                  </p:stCondLst>
                                  <p:childTnLst>
                                    <p:set>
                                      <p:cBhvr>
                                        <p:cTn id="2524" dur="1" fill="hold">
                                          <p:stCondLst>
                                            <p:cond delay="0"/>
                                          </p:stCondLst>
                                        </p:cTn>
                                        <p:tgtEl>
                                          <p:spTgt spid="191"/>
                                        </p:tgtEl>
                                        <p:attrNameLst>
                                          <p:attrName>style.visibility</p:attrName>
                                        </p:attrNameLst>
                                      </p:cBhvr>
                                      <p:to>
                                        <p:strVal val="hidden"/>
                                      </p:to>
                                    </p:set>
                                  </p:childTnLst>
                                </p:cTn>
                              </p:par>
                            </p:childTnLst>
                          </p:cTn>
                        </p:par>
                      </p:childTnLst>
                    </p:cTn>
                  </p:par>
                  <p:par>
                    <p:cTn id="2525" fill="hold">
                      <p:stCondLst>
                        <p:cond delay="indefinite"/>
                      </p:stCondLst>
                      <p:childTnLst>
                        <p:par>
                          <p:cTn id="2526" fill="hold">
                            <p:stCondLst>
                              <p:cond delay="0"/>
                            </p:stCondLst>
                            <p:childTnLst>
                              <p:par>
                                <p:cTn id="2527" presetID="1" presetClass="entr" presetSubtype="0" fill="hold" grpId="0" nodeType="clickEffect">
                                  <p:stCondLst>
                                    <p:cond delay="0"/>
                                  </p:stCondLst>
                                  <p:childTnLst>
                                    <p:set>
                                      <p:cBhvr>
                                        <p:cTn id="2528" dur="1" fill="hold">
                                          <p:stCondLst>
                                            <p:cond delay="0"/>
                                          </p:stCondLst>
                                        </p:cTn>
                                        <p:tgtEl>
                                          <p:spTgt spid="185"/>
                                        </p:tgtEl>
                                        <p:attrNameLst>
                                          <p:attrName>style.visibility</p:attrName>
                                        </p:attrNameLst>
                                      </p:cBhvr>
                                      <p:to>
                                        <p:strVal val="visible"/>
                                      </p:to>
                                    </p:set>
                                  </p:childTnLst>
                                </p:cTn>
                              </p:par>
                              <p:par>
                                <p:cTn id="2529" presetID="1" presetClass="exit" presetSubtype="0" fill="hold" grpId="3" nodeType="withEffect">
                                  <p:stCondLst>
                                    <p:cond delay="0"/>
                                  </p:stCondLst>
                                  <p:childTnLst>
                                    <p:set>
                                      <p:cBhvr>
                                        <p:cTn id="2530" dur="1" fill="hold">
                                          <p:stCondLst>
                                            <p:cond delay="0"/>
                                          </p:stCondLst>
                                        </p:cTn>
                                        <p:tgtEl>
                                          <p:spTgt spid="182"/>
                                        </p:tgtEl>
                                        <p:attrNameLst>
                                          <p:attrName>style.visibility</p:attrName>
                                        </p:attrNameLst>
                                      </p:cBhvr>
                                      <p:to>
                                        <p:strVal val="hidden"/>
                                      </p:to>
                                    </p:set>
                                  </p:childTnLst>
                                </p:cTn>
                              </p:par>
                              <p:par>
                                <p:cTn id="2531" presetID="1" presetClass="exit" presetSubtype="0" fill="hold" grpId="3" nodeType="withEffect">
                                  <p:stCondLst>
                                    <p:cond delay="0"/>
                                  </p:stCondLst>
                                  <p:childTnLst>
                                    <p:set>
                                      <p:cBhvr>
                                        <p:cTn id="2532" dur="1" fill="hold">
                                          <p:stCondLst>
                                            <p:cond delay="0"/>
                                          </p:stCondLst>
                                        </p:cTn>
                                        <p:tgtEl>
                                          <p:spTgt spid="183"/>
                                        </p:tgtEl>
                                        <p:attrNameLst>
                                          <p:attrName>style.visibility</p:attrName>
                                        </p:attrNameLst>
                                      </p:cBhvr>
                                      <p:to>
                                        <p:strVal val="hidden"/>
                                      </p:to>
                                    </p:set>
                                  </p:childTnLst>
                                </p:cTn>
                              </p:par>
                              <p:par>
                                <p:cTn id="2533" presetID="1" presetClass="exit" presetSubtype="0" fill="hold" grpId="3" nodeType="withEffect">
                                  <p:stCondLst>
                                    <p:cond delay="0"/>
                                  </p:stCondLst>
                                  <p:childTnLst>
                                    <p:set>
                                      <p:cBhvr>
                                        <p:cTn id="2534" dur="1" fill="hold">
                                          <p:stCondLst>
                                            <p:cond delay="0"/>
                                          </p:stCondLst>
                                        </p:cTn>
                                        <p:tgtEl>
                                          <p:spTgt spid="184"/>
                                        </p:tgtEl>
                                        <p:attrNameLst>
                                          <p:attrName>style.visibility</p:attrName>
                                        </p:attrNameLst>
                                      </p:cBhvr>
                                      <p:to>
                                        <p:strVal val="hidden"/>
                                      </p:to>
                                    </p:set>
                                  </p:childTnLst>
                                </p:cTn>
                              </p:par>
                              <p:par>
                                <p:cTn id="2535" presetID="1" presetClass="exit" presetSubtype="0" fill="hold" grpId="4" nodeType="withEffect">
                                  <p:stCondLst>
                                    <p:cond delay="0"/>
                                  </p:stCondLst>
                                  <p:childTnLst>
                                    <p:set>
                                      <p:cBhvr>
                                        <p:cTn id="2536" dur="1" fill="hold">
                                          <p:stCondLst>
                                            <p:cond delay="0"/>
                                          </p:stCondLst>
                                        </p:cTn>
                                        <p:tgtEl>
                                          <p:spTgt spid="186"/>
                                        </p:tgtEl>
                                        <p:attrNameLst>
                                          <p:attrName>style.visibility</p:attrName>
                                        </p:attrNameLst>
                                      </p:cBhvr>
                                      <p:to>
                                        <p:strVal val="hidden"/>
                                      </p:to>
                                    </p:set>
                                  </p:childTnLst>
                                </p:cTn>
                              </p:par>
                              <p:par>
                                <p:cTn id="2537" presetID="1" presetClass="exit" presetSubtype="0" fill="hold" grpId="4" nodeType="withEffect">
                                  <p:stCondLst>
                                    <p:cond delay="0"/>
                                  </p:stCondLst>
                                  <p:childTnLst>
                                    <p:set>
                                      <p:cBhvr>
                                        <p:cTn id="2538" dur="1" fill="hold">
                                          <p:stCondLst>
                                            <p:cond delay="0"/>
                                          </p:stCondLst>
                                        </p:cTn>
                                        <p:tgtEl>
                                          <p:spTgt spid="187"/>
                                        </p:tgtEl>
                                        <p:attrNameLst>
                                          <p:attrName>style.visibility</p:attrName>
                                        </p:attrNameLst>
                                      </p:cBhvr>
                                      <p:to>
                                        <p:strVal val="hidden"/>
                                      </p:to>
                                    </p:set>
                                  </p:childTnLst>
                                </p:cTn>
                              </p:par>
                              <p:par>
                                <p:cTn id="2539" presetID="1" presetClass="exit" presetSubtype="0" fill="hold" grpId="4" nodeType="withEffect">
                                  <p:stCondLst>
                                    <p:cond delay="0"/>
                                  </p:stCondLst>
                                  <p:childTnLst>
                                    <p:set>
                                      <p:cBhvr>
                                        <p:cTn id="2540" dur="1" fill="hold">
                                          <p:stCondLst>
                                            <p:cond delay="0"/>
                                          </p:stCondLst>
                                        </p:cTn>
                                        <p:tgtEl>
                                          <p:spTgt spid="188"/>
                                        </p:tgtEl>
                                        <p:attrNameLst>
                                          <p:attrName>style.visibility</p:attrName>
                                        </p:attrNameLst>
                                      </p:cBhvr>
                                      <p:to>
                                        <p:strVal val="hidden"/>
                                      </p:to>
                                    </p:set>
                                  </p:childTnLst>
                                </p:cTn>
                              </p:par>
                              <p:par>
                                <p:cTn id="2541" presetID="1" presetClass="exit" presetSubtype="0" fill="hold" grpId="4" nodeType="withEffect">
                                  <p:stCondLst>
                                    <p:cond delay="0"/>
                                  </p:stCondLst>
                                  <p:childTnLst>
                                    <p:set>
                                      <p:cBhvr>
                                        <p:cTn id="2542" dur="1" fill="hold">
                                          <p:stCondLst>
                                            <p:cond delay="0"/>
                                          </p:stCondLst>
                                        </p:cTn>
                                        <p:tgtEl>
                                          <p:spTgt spid="189"/>
                                        </p:tgtEl>
                                        <p:attrNameLst>
                                          <p:attrName>style.visibility</p:attrName>
                                        </p:attrNameLst>
                                      </p:cBhvr>
                                      <p:to>
                                        <p:strVal val="hidden"/>
                                      </p:to>
                                    </p:set>
                                  </p:childTnLst>
                                </p:cTn>
                              </p:par>
                              <p:par>
                                <p:cTn id="2543" presetID="1" presetClass="exit" presetSubtype="0" fill="hold" grpId="4" nodeType="withEffect">
                                  <p:stCondLst>
                                    <p:cond delay="0"/>
                                  </p:stCondLst>
                                  <p:childTnLst>
                                    <p:set>
                                      <p:cBhvr>
                                        <p:cTn id="2544" dur="1" fill="hold">
                                          <p:stCondLst>
                                            <p:cond delay="0"/>
                                          </p:stCondLst>
                                        </p:cTn>
                                        <p:tgtEl>
                                          <p:spTgt spid="190"/>
                                        </p:tgtEl>
                                        <p:attrNameLst>
                                          <p:attrName>style.visibility</p:attrName>
                                        </p:attrNameLst>
                                      </p:cBhvr>
                                      <p:to>
                                        <p:strVal val="hidden"/>
                                      </p:to>
                                    </p:set>
                                  </p:childTnLst>
                                </p:cTn>
                              </p:par>
                              <p:par>
                                <p:cTn id="2545" presetID="1" presetClass="exit" presetSubtype="0" fill="hold" grpId="4" nodeType="withEffect">
                                  <p:stCondLst>
                                    <p:cond delay="0"/>
                                  </p:stCondLst>
                                  <p:childTnLst>
                                    <p:set>
                                      <p:cBhvr>
                                        <p:cTn id="2546" dur="1" fill="hold">
                                          <p:stCondLst>
                                            <p:cond delay="0"/>
                                          </p:stCondLst>
                                        </p:cTn>
                                        <p:tgtEl>
                                          <p:spTgt spid="191"/>
                                        </p:tgtEl>
                                        <p:attrNameLst>
                                          <p:attrName>style.visibility</p:attrName>
                                        </p:attrNameLst>
                                      </p:cBhvr>
                                      <p:to>
                                        <p:strVal val="hidden"/>
                                      </p:to>
                                    </p:set>
                                  </p:childTnLst>
                                </p:cTn>
                              </p:par>
                            </p:childTnLst>
                          </p:cTn>
                        </p:par>
                      </p:childTnLst>
                    </p:cTn>
                  </p:par>
                  <p:par>
                    <p:cTn id="2547" fill="hold">
                      <p:stCondLst>
                        <p:cond delay="indefinite"/>
                      </p:stCondLst>
                      <p:childTnLst>
                        <p:par>
                          <p:cTn id="2548" fill="hold">
                            <p:stCondLst>
                              <p:cond delay="0"/>
                            </p:stCondLst>
                            <p:childTnLst>
                              <p:par>
                                <p:cTn id="2549" presetID="1" presetClass="entr" presetSubtype="0" fill="hold" grpId="0" nodeType="clickEffect">
                                  <p:stCondLst>
                                    <p:cond delay="0"/>
                                  </p:stCondLst>
                                  <p:childTnLst>
                                    <p:set>
                                      <p:cBhvr>
                                        <p:cTn id="2550" dur="1" fill="hold">
                                          <p:stCondLst>
                                            <p:cond delay="0"/>
                                          </p:stCondLst>
                                        </p:cTn>
                                        <p:tgtEl>
                                          <p:spTgt spid="186"/>
                                        </p:tgtEl>
                                        <p:attrNameLst>
                                          <p:attrName>style.visibility</p:attrName>
                                        </p:attrNameLst>
                                      </p:cBhvr>
                                      <p:to>
                                        <p:strVal val="visible"/>
                                      </p:to>
                                    </p:set>
                                  </p:childTnLst>
                                </p:cTn>
                              </p:par>
                              <p:par>
                                <p:cTn id="2551" presetID="1" presetClass="exit" presetSubtype="0" fill="hold" grpId="4" nodeType="withEffect">
                                  <p:stCondLst>
                                    <p:cond delay="0"/>
                                  </p:stCondLst>
                                  <p:childTnLst>
                                    <p:set>
                                      <p:cBhvr>
                                        <p:cTn id="2552" dur="1" fill="hold">
                                          <p:stCondLst>
                                            <p:cond delay="0"/>
                                          </p:stCondLst>
                                        </p:cTn>
                                        <p:tgtEl>
                                          <p:spTgt spid="182"/>
                                        </p:tgtEl>
                                        <p:attrNameLst>
                                          <p:attrName>style.visibility</p:attrName>
                                        </p:attrNameLst>
                                      </p:cBhvr>
                                      <p:to>
                                        <p:strVal val="hidden"/>
                                      </p:to>
                                    </p:set>
                                  </p:childTnLst>
                                </p:cTn>
                              </p:par>
                              <p:par>
                                <p:cTn id="2553" presetID="1" presetClass="exit" presetSubtype="0" fill="hold" grpId="4" nodeType="withEffect">
                                  <p:stCondLst>
                                    <p:cond delay="0"/>
                                  </p:stCondLst>
                                  <p:childTnLst>
                                    <p:set>
                                      <p:cBhvr>
                                        <p:cTn id="2554" dur="1" fill="hold">
                                          <p:stCondLst>
                                            <p:cond delay="0"/>
                                          </p:stCondLst>
                                        </p:cTn>
                                        <p:tgtEl>
                                          <p:spTgt spid="183"/>
                                        </p:tgtEl>
                                        <p:attrNameLst>
                                          <p:attrName>style.visibility</p:attrName>
                                        </p:attrNameLst>
                                      </p:cBhvr>
                                      <p:to>
                                        <p:strVal val="hidden"/>
                                      </p:to>
                                    </p:set>
                                  </p:childTnLst>
                                </p:cTn>
                              </p:par>
                              <p:par>
                                <p:cTn id="2555" presetID="1" presetClass="exit" presetSubtype="0" fill="hold" grpId="4" nodeType="withEffect">
                                  <p:stCondLst>
                                    <p:cond delay="0"/>
                                  </p:stCondLst>
                                  <p:childTnLst>
                                    <p:set>
                                      <p:cBhvr>
                                        <p:cTn id="2556" dur="1" fill="hold">
                                          <p:stCondLst>
                                            <p:cond delay="0"/>
                                          </p:stCondLst>
                                        </p:cTn>
                                        <p:tgtEl>
                                          <p:spTgt spid="184"/>
                                        </p:tgtEl>
                                        <p:attrNameLst>
                                          <p:attrName>style.visibility</p:attrName>
                                        </p:attrNameLst>
                                      </p:cBhvr>
                                      <p:to>
                                        <p:strVal val="hidden"/>
                                      </p:to>
                                    </p:set>
                                  </p:childTnLst>
                                </p:cTn>
                              </p:par>
                              <p:par>
                                <p:cTn id="2557" presetID="1" presetClass="exit" presetSubtype="0" fill="hold" grpId="4" nodeType="withEffect">
                                  <p:stCondLst>
                                    <p:cond delay="0"/>
                                  </p:stCondLst>
                                  <p:childTnLst>
                                    <p:set>
                                      <p:cBhvr>
                                        <p:cTn id="2558" dur="1" fill="hold">
                                          <p:stCondLst>
                                            <p:cond delay="0"/>
                                          </p:stCondLst>
                                        </p:cTn>
                                        <p:tgtEl>
                                          <p:spTgt spid="185"/>
                                        </p:tgtEl>
                                        <p:attrNameLst>
                                          <p:attrName>style.visibility</p:attrName>
                                        </p:attrNameLst>
                                      </p:cBhvr>
                                      <p:to>
                                        <p:strVal val="hidden"/>
                                      </p:to>
                                    </p:set>
                                  </p:childTnLst>
                                </p:cTn>
                              </p:par>
                              <p:par>
                                <p:cTn id="2559" presetID="1" presetClass="exit" presetSubtype="0" fill="hold" grpId="5" nodeType="withEffect">
                                  <p:stCondLst>
                                    <p:cond delay="0"/>
                                  </p:stCondLst>
                                  <p:childTnLst>
                                    <p:set>
                                      <p:cBhvr>
                                        <p:cTn id="2560" dur="1" fill="hold">
                                          <p:stCondLst>
                                            <p:cond delay="0"/>
                                          </p:stCondLst>
                                        </p:cTn>
                                        <p:tgtEl>
                                          <p:spTgt spid="187"/>
                                        </p:tgtEl>
                                        <p:attrNameLst>
                                          <p:attrName>style.visibility</p:attrName>
                                        </p:attrNameLst>
                                      </p:cBhvr>
                                      <p:to>
                                        <p:strVal val="hidden"/>
                                      </p:to>
                                    </p:set>
                                  </p:childTnLst>
                                </p:cTn>
                              </p:par>
                              <p:par>
                                <p:cTn id="2561" presetID="1" presetClass="exit" presetSubtype="0" fill="hold" grpId="5" nodeType="withEffect">
                                  <p:stCondLst>
                                    <p:cond delay="0"/>
                                  </p:stCondLst>
                                  <p:childTnLst>
                                    <p:set>
                                      <p:cBhvr>
                                        <p:cTn id="2562" dur="1" fill="hold">
                                          <p:stCondLst>
                                            <p:cond delay="0"/>
                                          </p:stCondLst>
                                        </p:cTn>
                                        <p:tgtEl>
                                          <p:spTgt spid="188"/>
                                        </p:tgtEl>
                                        <p:attrNameLst>
                                          <p:attrName>style.visibility</p:attrName>
                                        </p:attrNameLst>
                                      </p:cBhvr>
                                      <p:to>
                                        <p:strVal val="hidden"/>
                                      </p:to>
                                    </p:set>
                                  </p:childTnLst>
                                </p:cTn>
                              </p:par>
                              <p:par>
                                <p:cTn id="2563" presetID="1" presetClass="exit" presetSubtype="0" fill="hold" grpId="5" nodeType="withEffect">
                                  <p:stCondLst>
                                    <p:cond delay="0"/>
                                  </p:stCondLst>
                                  <p:childTnLst>
                                    <p:set>
                                      <p:cBhvr>
                                        <p:cTn id="2564" dur="1" fill="hold">
                                          <p:stCondLst>
                                            <p:cond delay="0"/>
                                          </p:stCondLst>
                                        </p:cTn>
                                        <p:tgtEl>
                                          <p:spTgt spid="189"/>
                                        </p:tgtEl>
                                        <p:attrNameLst>
                                          <p:attrName>style.visibility</p:attrName>
                                        </p:attrNameLst>
                                      </p:cBhvr>
                                      <p:to>
                                        <p:strVal val="hidden"/>
                                      </p:to>
                                    </p:set>
                                  </p:childTnLst>
                                </p:cTn>
                              </p:par>
                              <p:par>
                                <p:cTn id="2565" presetID="1" presetClass="exit" presetSubtype="0" fill="hold" grpId="5" nodeType="withEffect">
                                  <p:stCondLst>
                                    <p:cond delay="0"/>
                                  </p:stCondLst>
                                  <p:childTnLst>
                                    <p:set>
                                      <p:cBhvr>
                                        <p:cTn id="2566" dur="1" fill="hold">
                                          <p:stCondLst>
                                            <p:cond delay="0"/>
                                          </p:stCondLst>
                                        </p:cTn>
                                        <p:tgtEl>
                                          <p:spTgt spid="190"/>
                                        </p:tgtEl>
                                        <p:attrNameLst>
                                          <p:attrName>style.visibility</p:attrName>
                                        </p:attrNameLst>
                                      </p:cBhvr>
                                      <p:to>
                                        <p:strVal val="hidden"/>
                                      </p:to>
                                    </p:set>
                                  </p:childTnLst>
                                </p:cTn>
                              </p:par>
                              <p:par>
                                <p:cTn id="2567" presetID="1" presetClass="exit" presetSubtype="0" fill="hold" grpId="5" nodeType="withEffect">
                                  <p:stCondLst>
                                    <p:cond delay="0"/>
                                  </p:stCondLst>
                                  <p:childTnLst>
                                    <p:set>
                                      <p:cBhvr>
                                        <p:cTn id="2568" dur="1" fill="hold">
                                          <p:stCondLst>
                                            <p:cond delay="0"/>
                                          </p:stCondLst>
                                        </p:cTn>
                                        <p:tgtEl>
                                          <p:spTgt spid="191"/>
                                        </p:tgtEl>
                                        <p:attrNameLst>
                                          <p:attrName>style.visibility</p:attrName>
                                        </p:attrNameLst>
                                      </p:cBhvr>
                                      <p:to>
                                        <p:strVal val="hidden"/>
                                      </p:to>
                                    </p:set>
                                  </p:childTnLst>
                                </p:cTn>
                              </p:par>
                            </p:childTnLst>
                          </p:cTn>
                        </p:par>
                      </p:childTnLst>
                    </p:cTn>
                  </p:par>
                  <p:par>
                    <p:cTn id="2569" fill="hold">
                      <p:stCondLst>
                        <p:cond delay="indefinite"/>
                      </p:stCondLst>
                      <p:childTnLst>
                        <p:par>
                          <p:cTn id="2570" fill="hold">
                            <p:stCondLst>
                              <p:cond delay="0"/>
                            </p:stCondLst>
                            <p:childTnLst>
                              <p:par>
                                <p:cTn id="2571" presetID="1" presetClass="entr" presetSubtype="0" fill="hold" grpId="0" nodeType="clickEffect">
                                  <p:stCondLst>
                                    <p:cond delay="0"/>
                                  </p:stCondLst>
                                  <p:childTnLst>
                                    <p:set>
                                      <p:cBhvr>
                                        <p:cTn id="2572" dur="1" fill="hold">
                                          <p:stCondLst>
                                            <p:cond delay="0"/>
                                          </p:stCondLst>
                                        </p:cTn>
                                        <p:tgtEl>
                                          <p:spTgt spid="187"/>
                                        </p:tgtEl>
                                        <p:attrNameLst>
                                          <p:attrName>style.visibility</p:attrName>
                                        </p:attrNameLst>
                                      </p:cBhvr>
                                      <p:to>
                                        <p:strVal val="visible"/>
                                      </p:to>
                                    </p:set>
                                  </p:childTnLst>
                                </p:cTn>
                              </p:par>
                              <p:par>
                                <p:cTn id="2573" presetID="1" presetClass="exit" presetSubtype="0" fill="hold" grpId="5" nodeType="withEffect">
                                  <p:stCondLst>
                                    <p:cond delay="0"/>
                                  </p:stCondLst>
                                  <p:childTnLst>
                                    <p:set>
                                      <p:cBhvr>
                                        <p:cTn id="2574" dur="1" fill="hold">
                                          <p:stCondLst>
                                            <p:cond delay="0"/>
                                          </p:stCondLst>
                                        </p:cTn>
                                        <p:tgtEl>
                                          <p:spTgt spid="182"/>
                                        </p:tgtEl>
                                        <p:attrNameLst>
                                          <p:attrName>style.visibility</p:attrName>
                                        </p:attrNameLst>
                                      </p:cBhvr>
                                      <p:to>
                                        <p:strVal val="hidden"/>
                                      </p:to>
                                    </p:set>
                                  </p:childTnLst>
                                </p:cTn>
                              </p:par>
                              <p:par>
                                <p:cTn id="2575" presetID="1" presetClass="exit" presetSubtype="0" fill="hold" grpId="5" nodeType="withEffect">
                                  <p:stCondLst>
                                    <p:cond delay="0"/>
                                  </p:stCondLst>
                                  <p:childTnLst>
                                    <p:set>
                                      <p:cBhvr>
                                        <p:cTn id="2576" dur="1" fill="hold">
                                          <p:stCondLst>
                                            <p:cond delay="0"/>
                                          </p:stCondLst>
                                        </p:cTn>
                                        <p:tgtEl>
                                          <p:spTgt spid="183"/>
                                        </p:tgtEl>
                                        <p:attrNameLst>
                                          <p:attrName>style.visibility</p:attrName>
                                        </p:attrNameLst>
                                      </p:cBhvr>
                                      <p:to>
                                        <p:strVal val="hidden"/>
                                      </p:to>
                                    </p:set>
                                  </p:childTnLst>
                                </p:cTn>
                              </p:par>
                              <p:par>
                                <p:cTn id="2577" presetID="1" presetClass="exit" presetSubtype="0" fill="hold" grpId="5" nodeType="withEffect">
                                  <p:stCondLst>
                                    <p:cond delay="0"/>
                                  </p:stCondLst>
                                  <p:childTnLst>
                                    <p:set>
                                      <p:cBhvr>
                                        <p:cTn id="2578" dur="1" fill="hold">
                                          <p:stCondLst>
                                            <p:cond delay="0"/>
                                          </p:stCondLst>
                                        </p:cTn>
                                        <p:tgtEl>
                                          <p:spTgt spid="184"/>
                                        </p:tgtEl>
                                        <p:attrNameLst>
                                          <p:attrName>style.visibility</p:attrName>
                                        </p:attrNameLst>
                                      </p:cBhvr>
                                      <p:to>
                                        <p:strVal val="hidden"/>
                                      </p:to>
                                    </p:set>
                                  </p:childTnLst>
                                </p:cTn>
                              </p:par>
                              <p:par>
                                <p:cTn id="2579" presetID="1" presetClass="exit" presetSubtype="0" fill="hold" grpId="5" nodeType="withEffect">
                                  <p:stCondLst>
                                    <p:cond delay="0"/>
                                  </p:stCondLst>
                                  <p:childTnLst>
                                    <p:set>
                                      <p:cBhvr>
                                        <p:cTn id="2580" dur="1" fill="hold">
                                          <p:stCondLst>
                                            <p:cond delay="0"/>
                                          </p:stCondLst>
                                        </p:cTn>
                                        <p:tgtEl>
                                          <p:spTgt spid="185"/>
                                        </p:tgtEl>
                                        <p:attrNameLst>
                                          <p:attrName>style.visibility</p:attrName>
                                        </p:attrNameLst>
                                      </p:cBhvr>
                                      <p:to>
                                        <p:strVal val="hidden"/>
                                      </p:to>
                                    </p:set>
                                  </p:childTnLst>
                                </p:cTn>
                              </p:par>
                              <p:par>
                                <p:cTn id="2581" presetID="1" presetClass="exit" presetSubtype="0" fill="hold" grpId="5" nodeType="withEffect">
                                  <p:stCondLst>
                                    <p:cond delay="0"/>
                                  </p:stCondLst>
                                  <p:childTnLst>
                                    <p:set>
                                      <p:cBhvr>
                                        <p:cTn id="2582" dur="1" fill="hold">
                                          <p:stCondLst>
                                            <p:cond delay="0"/>
                                          </p:stCondLst>
                                        </p:cTn>
                                        <p:tgtEl>
                                          <p:spTgt spid="186"/>
                                        </p:tgtEl>
                                        <p:attrNameLst>
                                          <p:attrName>style.visibility</p:attrName>
                                        </p:attrNameLst>
                                      </p:cBhvr>
                                      <p:to>
                                        <p:strVal val="hidden"/>
                                      </p:to>
                                    </p:set>
                                  </p:childTnLst>
                                </p:cTn>
                              </p:par>
                              <p:par>
                                <p:cTn id="2583" presetID="1" presetClass="exit" presetSubtype="0" fill="hold" grpId="6" nodeType="withEffect">
                                  <p:stCondLst>
                                    <p:cond delay="0"/>
                                  </p:stCondLst>
                                  <p:childTnLst>
                                    <p:set>
                                      <p:cBhvr>
                                        <p:cTn id="2584" dur="1" fill="hold">
                                          <p:stCondLst>
                                            <p:cond delay="0"/>
                                          </p:stCondLst>
                                        </p:cTn>
                                        <p:tgtEl>
                                          <p:spTgt spid="188"/>
                                        </p:tgtEl>
                                        <p:attrNameLst>
                                          <p:attrName>style.visibility</p:attrName>
                                        </p:attrNameLst>
                                      </p:cBhvr>
                                      <p:to>
                                        <p:strVal val="hidden"/>
                                      </p:to>
                                    </p:set>
                                  </p:childTnLst>
                                </p:cTn>
                              </p:par>
                              <p:par>
                                <p:cTn id="2585" presetID="1" presetClass="exit" presetSubtype="0" fill="hold" grpId="6" nodeType="withEffect">
                                  <p:stCondLst>
                                    <p:cond delay="0"/>
                                  </p:stCondLst>
                                  <p:childTnLst>
                                    <p:set>
                                      <p:cBhvr>
                                        <p:cTn id="2586" dur="1" fill="hold">
                                          <p:stCondLst>
                                            <p:cond delay="0"/>
                                          </p:stCondLst>
                                        </p:cTn>
                                        <p:tgtEl>
                                          <p:spTgt spid="189"/>
                                        </p:tgtEl>
                                        <p:attrNameLst>
                                          <p:attrName>style.visibility</p:attrName>
                                        </p:attrNameLst>
                                      </p:cBhvr>
                                      <p:to>
                                        <p:strVal val="hidden"/>
                                      </p:to>
                                    </p:set>
                                  </p:childTnLst>
                                </p:cTn>
                              </p:par>
                              <p:par>
                                <p:cTn id="2587" presetID="1" presetClass="exit" presetSubtype="0" fill="hold" grpId="6" nodeType="withEffect">
                                  <p:stCondLst>
                                    <p:cond delay="0"/>
                                  </p:stCondLst>
                                  <p:childTnLst>
                                    <p:set>
                                      <p:cBhvr>
                                        <p:cTn id="2588" dur="1" fill="hold">
                                          <p:stCondLst>
                                            <p:cond delay="0"/>
                                          </p:stCondLst>
                                        </p:cTn>
                                        <p:tgtEl>
                                          <p:spTgt spid="190"/>
                                        </p:tgtEl>
                                        <p:attrNameLst>
                                          <p:attrName>style.visibility</p:attrName>
                                        </p:attrNameLst>
                                      </p:cBhvr>
                                      <p:to>
                                        <p:strVal val="hidden"/>
                                      </p:to>
                                    </p:set>
                                  </p:childTnLst>
                                </p:cTn>
                              </p:par>
                              <p:par>
                                <p:cTn id="2589" presetID="1" presetClass="exit" presetSubtype="0" fill="hold" grpId="6" nodeType="withEffect">
                                  <p:stCondLst>
                                    <p:cond delay="0"/>
                                  </p:stCondLst>
                                  <p:childTnLst>
                                    <p:set>
                                      <p:cBhvr>
                                        <p:cTn id="2590" dur="1" fill="hold">
                                          <p:stCondLst>
                                            <p:cond delay="0"/>
                                          </p:stCondLst>
                                        </p:cTn>
                                        <p:tgtEl>
                                          <p:spTgt spid="191"/>
                                        </p:tgtEl>
                                        <p:attrNameLst>
                                          <p:attrName>style.visibility</p:attrName>
                                        </p:attrNameLst>
                                      </p:cBhvr>
                                      <p:to>
                                        <p:strVal val="hidden"/>
                                      </p:to>
                                    </p:set>
                                  </p:childTnLst>
                                </p:cTn>
                              </p:par>
                            </p:childTnLst>
                          </p:cTn>
                        </p:par>
                      </p:childTnLst>
                    </p:cTn>
                  </p:par>
                  <p:par>
                    <p:cTn id="2591" fill="hold">
                      <p:stCondLst>
                        <p:cond delay="indefinite"/>
                      </p:stCondLst>
                      <p:childTnLst>
                        <p:par>
                          <p:cTn id="2592" fill="hold">
                            <p:stCondLst>
                              <p:cond delay="0"/>
                            </p:stCondLst>
                            <p:childTnLst>
                              <p:par>
                                <p:cTn id="2593" presetID="1" presetClass="entr" presetSubtype="0" fill="hold" grpId="0" nodeType="clickEffect">
                                  <p:stCondLst>
                                    <p:cond delay="0"/>
                                  </p:stCondLst>
                                  <p:childTnLst>
                                    <p:set>
                                      <p:cBhvr>
                                        <p:cTn id="2594" dur="1" fill="hold">
                                          <p:stCondLst>
                                            <p:cond delay="0"/>
                                          </p:stCondLst>
                                        </p:cTn>
                                        <p:tgtEl>
                                          <p:spTgt spid="188"/>
                                        </p:tgtEl>
                                        <p:attrNameLst>
                                          <p:attrName>style.visibility</p:attrName>
                                        </p:attrNameLst>
                                      </p:cBhvr>
                                      <p:to>
                                        <p:strVal val="visible"/>
                                      </p:to>
                                    </p:set>
                                  </p:childTnLst>
                                </p:cTn>
                              </p:par>
                              <p:par>
                                <p:cTn id="2595" presetID="1" presetClass="exit" presetSubtype="0" fill="hold" grpId="6" nodeType="withEffect">
                                  <p:stCondLst>
                                    <p:cond delay="0"/>
                                  </p:stCondLst>
                                  <p:childTnLst>
                                    <p:set>
                                      <p:cBhvr>
                                        <p:cTn id="2596" dur="1" fill="hold">
                                          <p:stCondLst>
                                            <p:cond delay="0"/>
                                          </p:stCondLst>
                                        </p:cTn>
                                        <p:tgtEl>
                                          <p:spTgt spid="182"/>
                                        </p:tgtEl>
                                        <p:attrNameLst>
                                          <p:attrName>style.visibility</p:attrName>
                                        </p:attrNameLst>
                                      </p:cBhvr>
                                      <p:to>
                                        <p:strVal val="hidden"/>
                                      </p:to>
                                    </p:set>
                                  </p:childTnLst>
                                </p:cTn>
                              </p:par>
                              <p:par>
                                <p:cTn id="2597" presetID="1" presetClass="exit" presetSubtype="0" fill="hold" grpId="6" nodeType="withEffect">
                                  <p:stCondLst>
                                    <p:cond delay="0"/>
                                  </p:stCondLst>
                                  <p:childTnLst>
                                    <p:set>
                                      <p:cBhvr>
                                        <p:cTn id="2598" dur="1" fill="hold">
                                          <p:stCondLst>
                                            <p:cond delay="0"/>
                                          </p:stCondLst>
                                        </p:cTn>
                                        <p:tgtEl>
                                          <p:spTgt spid="183"/>
                                        </p:tgtEl>
                                        <p:attrNameLst>
                                          <p:attrName>style.visibility</p:attrName>
                                        </p:attrNameLst>
                                      </p:cBhvr>
                                      <p:to>
                                        <p:strVal val="hidden"/>
                                      </p:to>
                                    </p:set>
                                  </p:childTnLst>
                                </p:cTn>
                              </p:par>
                              <p:par>
                                <p:cTn id="2599" presetID="1" presetClass="exit" presetSubtype="0" fill="hold" grpId="6" nodeType="withEffect">
                                  <p:stCondLst>
                                    <p:cond delay="0"/>
                                  </p:stCondLst>
                                  <p:childTnLst>
                                    <p:set>
                                      <p:cBhvr>
                                        <p:cTn id="2600" dur="1" fill="hold">
                                          <p:stCondLst>
                                            <p:cond delay="0"/>
                                          </p:stCondLst>
                                        </p:cTn>
                                        <p:tgtEl>
                                          <p:spTgt spid="184"/>
                                        </p:tgtEl>
                                        <p:attrNameLst>
                                          <p:attrName>style.visibility</p:attrName>
                                        </p:attrNameLst>
                                      </p:cBhvr>
                                      <p:to>
                                        <p:strVal val="hidden"/>
                                      </p:to>
                                    </p:set>
                                  </p:childTnLst>
                                </p:cTn>
                              </p:par>
                              <p:par>
                                <p:cTn id="2601" presetID="1" presetClass="exit" presetSubtype="0" fill="hold" grpId="6" nodeType="withEffect">
                                  <p:stCondLst>
                                    <p:cond delay="0"/>
                                  </p:stCondLst>
                                  <p:childTnLst>
                                    <p:set>
                                      <p:cBhvr>
                                        <p:cTn id="2602" dur="1" fill="hold">
                                          <p:stCondLst>
                                            <p:cond delay="0"/>
                                          </p:stCondLst>
                                        </p:cTn>
                                        <p:tgtEl>
                                          <p:spTgt spid="185"/>
                                        </p:tgtEl>
                                        <p:attrNameLst>
                                          <p:attrName>style.visibility</p:attrName>
                                        </p:attrNameLst>
                                      </p:cBhvr>
                                      <p:to>
                                        <p:strVal val="hidden"/>
                                      </p:to>
                                    </p:set>
                                  </p:childTnLst>
                                </p:cTn>
                              </p:par>
                              <p:par>
                                <p:cTn id="2603" presetID="1" presetClass="exit" presetSubtype="0" fill="hold" grpId="6" nodeType="withEffect">
                                  <p:stCondLst>
                                    <p:cond delay="0"/>
                                  </p:stCondLst>
                                  <p:childTnLst>
                                    <p:set>
                                      <p:cBhvr>
                                        <p:cTn id="2604" dur="1" fill="hold">
                                          <p:stCondLst>
                                            <p:cond delay="0"/>
                                          </p:stCondLst>
                                        </p:cTn>
                                        <p:tgtEl>
                                          <p:spTgt spid="186"/>
                                        </p:tgtEl>
                                        <p:attrNameLst>
                                          <p:attrName>style.visibility</p:attrName>
                                        </p:attrNameLst>
                                      </p:cBhvr>
                                      <p:to>
                                        <p:strVal val="hidden"/>
                                      </p:to>
                                    </p:set>
                                  </p:childTnLst>
                                </p:cTn>
                              </p:par>
                              <p:par>
                                <p:cTn id="2605" presetID="1" presetClass="exit" presetSubtype="0" fill="hold" grpId="6" nodeType="withEffect">
                                  <p:stCondLst>
                                    <p:cond delay="0"/>
                                  </p:stCondLst>
                                  <p:childTnLst>
                                    <p:set>
                                      <p:cBhvr>
                                        <p:cTn id="2606" dur="1" fill="hold">
                                          <p:stCondLst>
                                            <p:cond delay="0"/>
                                          </p:stCondLst>
                                        </p:cTn>
                                        <p:tgtEl>
                                          <p:spTgt spid="187"/>
                                        </p:tgtEl>
                                        <p:attrNameLst>
                                          <p:attrName>style.visibility</p:attrName>
                                        </p:attrNameLst>
                                      </p:cBhvr>
                                      <p:to>
                                        <p:strVal val="hidden"/>
                                      </p:to>
                                    </p:set>
                                  </p:childTnLst>
                                </p:cTn>
                              </p:par>
                              <p:par>
                                <p:cTn id="2607" presetID="1" presetClass="exit" presetSubtype="0" fill="hold" grpId="7" nodeType="withEffect">
                                  <p:stCondLst>
                                    <p:cond delay="0"/>
                                  </p:stCondLst>
                                  <p:childTnLst>
                                    <p:set>
                                      <p:cBhvr>
                                        <p:cTn id="2608" dur="1" fill="hold">
                                          <p:stCondLst>
                                            <p:cond delay="0"/>
                                          </p:stCondLst>
                                        </p:cTn>
                                        <p:tgtEl>
                                          <p:spTgt spid="189"/>
                                        </p:tgtEl>
                                        <p:attrNameLst>
                                          <p:attrName>style.visibility</p:attrName>
                                        </p:attrNameLst>
                                      </p:cBhvr>
                                      <p:to>
                                        <p:strVal val="hidden"/>
                                      </p:to>
                                    </p:set>
                                  </p:childTnLst>
                                </p:cTn>
                              </p:par>
                              <p:par>
                                <p:cTn id="2609" presetID="1" presetClass="exit" presetSubtype="0" fill="hold" grpId="7" nodeType="withEffect">
                                  <p:stCondLst>
                                    <p:cond delay="0"/>
                                  </p:stCondLst>
                                  <p:childTnLst>
                                    <p:set>
                                      <p:cBhvr>
                                        <p:cTn id="2610" dur="1" fill="hold">
                                          <p:stCondLst>
                                            <p:cond delay="0"/>
                                          </p:stCondLst>
                                        </p:cTn>
                                        <p:tgtEl>
                                          <p:spTgt spid="190"/>
                                        </p:tgtEl>
                                        <p:attrNameLst>
                                          <p:attrName>style.visibility</p:attrName>
                                        </p:attrNameLst>
                                      </p:cBhvr>
                                      <p:to>
                                        <p:strVal val="hidden"/>
                                      </p:to>
                                    </p:set>
                                  </p:childTnLst>
                                </p:cTn>
                              </p:par>
                              <p:par>
                                <p:cTn id="2611" presetID="1" presetClass="exit" presetSubtype="0" fill="hold" grpId="7" nodeType="withEffect">
                                  <p:stCondLst>
                                    <p:cond delay="0"/>
                                  </p:stCondLst>
                                  <p:childTnLst>
                                    <p:set>
                                      <p:cBhvr>
                                        <p:cTn id="2612" dur="1" fill="hold">
                                          <p:stCondLst>
                                            <p:cond delay="0"/>
                                          </p:stCondLst>
                                        </p:cTn>
                                        <p:tgtEl>
                                          <p:spTgt spid="191"/>
                                        </p:tgtEl>
                                        <p:attrNameLst>
                                          <p:attrName>style.visibility</p:attrName>
                                        </p:attrNameLst>
                                      </p:cBhvr>
                                      <p:to>
                                        <p:strVal val="hidden"/>
                                      </p:to>
                                    </p:set>
                                  </p:childTnLst>
                                </p:cTn>
                              </p:par>
                            </p:childTnLst>
                          </p:cTn>
                        </p:par>
                      </p:childTnLst>
                    </p:cTn>
                  </p:par>
                  <p:par>
                    <p:cTn id="2613" fill="hold">
                      <p:stCondLst>
                        <p:cond delay="indefinite"/>
                      </p:stCondLst>
                      <p:childTnLst>
                        <p:par>
                          <p:cTn id="2614" fill="hold">
                            <p:stCondLst>
                              <p:cond delay="0"/>
                            </p:stCondLst>
                            <p:childTnLst>
                              <p:par>
                                <p:cTn id="2615" presetID="1" presetClass="entr" presetSubtype="0" fill="hold" grpId="0" nodeType="clickEffect">
                                  <p:stCondLst>
                                    <p:cond delay="0"/>
                                  </p:stCondLst>
                                  <p:childTnLst>
                                    <p:set>
                                      <p:cBhvr>
                                        <p:cTn id="2616" dur="1" fill="hold">
                                          <p:stCondLst>
                                            <p:cond delay="0"/>
                                          </p:stCondLst>
                                        </p:cTn>
                                        <p:tgtEl>
                                          <p:spTgt spid="189"/>
                                        </p:tgtEl>
                                        <p:attrNameLst>
                                          <p:attrName>style.visibility</p:attrName>
                                        </p:attrNameLst>
                                      </p:cBhvr>
                                      <p:to>
                                        <p:strVal val="visible"/>
                                      </p:to>
                                    </p:set>
                                  </p:childTnLst>
                                </p:cTn>
                              </p:par>
                              <p:par>
                                <p:cTn id="2617" presetID="1" presetClass="exit" presetSubtype="0" fill="hold" grpId="7" nodeType="withEffect">
                                  <p:stCondLst>
                                    <p:cond delay="0"/>
                                  </p:stCondLst>
                                  <p:childTnLst>
                                    <p:set>
                                      <p:cBhvr>
                                        <p:cTn id="2618" dur="1" fill="hold">
                                          <p:stCondLst>
                                            <p:cond delay="0"/>
                                          </p:stCondLst>
                                        </p:cTn>
                                        <p:tgtEl>
                                          <p:spTgt spid="182"/>
                                        </p:tgtEl>
                                        <p:attrNameLst>
                                          <p:attrName>style.visibility</p:attrName>
                                        </p:attrNameLst>
                                      </p:cBhvr>
                                      <p:to>
                                        <p:strVal val="hidden"/>
                                      </p:to>
                                    </p:set>
                                  </p:childTnLst>
                                </p:cTn>
                              </p:par>
                              <p:par>
                                <p:cTn id="2619" presetID="1" presetClass="exit" presetSubtype="0" fill="hold" grpId="7" nodeType="withEffect">
                                  <p:stCondLst>
                                    <p:cond delay="0"/>
                                  </p:stCondLst>
                                  <p:childTnLst>
                                    <p:set>
                                      <p:cBhvr>
                                        <p:cTn id="2620" dur="1" fill="hold">
                                          <p:stCondLst>
                                            <p:cond delay="0"/>
                                          </p:stCondLst>
                                        </p:cTn>
                                        <p:tgtEl>
                                          <p:spTgt spid="183"/>
                                        </p:tgtEl>
                                        <p:attrNameLst>
                                          <p:attrName>style.visibility</p:attrName>
                                        </p:attrNameLst>
                                      </p:cBhvr>
                                      <p:to>
                                        <p:strVal val="hidden"/>
                                      </p:to>
                                    </p:set>
                                  </p:childTnLst>
                                </p:cTn>
                              </p:par>
                              <p:par>
                                <p:cTn id="2621" presetID="1" presetClass="exit" presetSubtype="0" fill="hold" grpId="7" nodeType="withEffect">
                                  <p:stCondLst>
                                    <p:cond delay="0"/>
                                  </p:stCondLst>
                                  <p:childTnLst>
                                    <p:set>
                                      <p:cBhvr>
                                        <p:cTn id="2622" dur="1" fill="hold">
                                          <p:stCondLst>
                                            <p:cond delay="0"/>
                                          </p:stCondLst>
                                        </p:cTn>
                                        <p:tgtEl>
                                          <p:spTgt spid="184"/>
                                        </p:tgtEl>
                                        <p:attrNameLst>
                                          <p:attrName>style.visibility</p:attrName>
                                        </p:attrNameLst>
                                      </p:cBhvr>
                                      <p:to>
                                        <p:strVal val="hidden"/>
                                      </p:to>
                                    </p:set>
                                  </p:childTnLst>
                                </p:cTn>
                              </p:par>
                              <p:par>
                                <p:cTn id="2623" presetID="1" presetClass="exit" presetSubtype="0" fill="hold" grpId="7" nodeType="withEffect">
                                  <p:stCondLst>
                                    <p:cond delay="0"/>
                                  </p:stCondLst>
                                  <p:childTnLst>
                                    <p:set>
                                      <p:cBhvr>
                                        <p:cTn id="2624" dur="1" fill="hold">
                                          <p:stCondLst>
                                            <p:cond delay="0"/>
                                          </p:stCondLst>
                                        </p:cTn>
                                        <p:tgtEl>
                                          <p:spTgt spid="185"/>
                                        </p:tgtEl>
                                        <p:attrNameLst>
                                          <p:attrName>style.visibility</p:attrName>
                                        </p:attrNameLst>
                                      </p:cBhvr>
                                      <p:to>
                                        <p:strVal val="hidden"/>
                                      </p:to>
                                    </p:set>
                                  </p:childTnLst>
                                </p:cTn>
                              </p:par>
                              <p:par>
                                <p:cTn id="2625" presetID="1" presetClass="exit" presetSubtype="0" fill="hold" grpId="7" nodeType="withEffect">
                                  <p:stCondLst>
                                    <p:cond delay="0"/>
                                  </p:stCondLst>
                                  <p:childTnLst>
                                    <p:set>
                                      <p:cBhvr>
                                        <p:cTn id="2626" dur="1" fill="hold">
                                          <p:stCondLst>
                                            <p:cond delay="0"/>
                                          </p:stCondLst>
                                        </p:cTn>
                                        <p:tgtEl>
                                          <p:spTgt spid="186"/>
                                        </p:tgtEl>
                                        <p:attrNameLst>
                                          <p:attrName>style.visibility</p:attrName>
                                        </p:attrNameLst>
                                      </p:cBhvr>
                                      <p:to>
                                        <p:strVal val="hidden"/>
                                      </p:to>
                                    </p:set>
                                  </p:childTnLst>
                                </p:cTn>
                              </p:par>
                              <p:par>
                                <p:cTn id="2627" presetID="1" presetClass="exit" presetSubtype="0" fill="hold" grpId="7" nodeType="withEffect">
                                  <p:stCondLst>
                                    <p:cond delay="0"/>
                                  </p:stCondLst>
                                  <p:childTnLst>
                                    <p:set>
                                      <p:cBhvr>
                                        <p:cTn id="2628" dur="1" fill="hold">
                                          <p:stCondLst>
                                            <p:cond delay="0"/>
                                          </p:stCondLst>
                                        </p:cTn>
                                        <p:tgtEl>
                                          <p:spTgt spid="187"/>
                                        </p:tgtEl>
                                        <p:attrNameLst>
                                          <p:attrName>style.visibility</p:attrName>
                                        </p:attrNameLst>
                                      </p:cBhvr>
                                      <p:to>
                                        <p:strVal val="hidden"/>
                                      </p:to>
                                    </p:set>
                                  </p:childTnLst>
                                </p:cTn>
                              </p:par>
                              <p:par>
                                <p:cTn id="2629" presetID="1" presetClass="exit" presetSubtype="0" fill="hold" grpId="7" nodeType="withEffect">
                                  <p:stCondLst>
                                    <p:cond delay="0"/>
                                  </p:stCondLst>
                                  <p:childTnLst>
                                    <p:set>
                                      <p:cBhvr>
                                        <p:cTn id="2630" dur="1" fill="hold">
                                          <p:stCondLst>
                                            <p:cond delay="0"/>
                                          </p:stCondLst>
                                        </p:cTn>
                                        <p:tgtEl>
                                          <p:spTgt spid="188"/>
                                        </p:tgtEl>
                                        <p:attrNameLst>
                                          <p:attrName>style.visibility</p:attrName>
                                        </p:attrNameLst>
                                      </p:cBhvr>
                                      <p:to>
                                        <p:strVal val="hidden"/>
                                      </p:to>
                                    </p:set>
                                  </p:childTnLst>
                                </p:cTn>
                              </p:par>
                              <p:par>
                                <p:cTn id="2631" presetID="1" presetClass="exit" presetSubtype="0" fill="hold" grpId="8" nodeType="withEffect">
                                  <p:stCondLst>
                                    <p:cond delay="0"/>
                                  </p:stCondLst>
                                  <p:childTnLst>
                                    <p:set>
                                      <p:cBhvr>
                                        <p:cTn id="2632" dur="1" fill="hold">
                                          <p:stCondLst>
                                            <p:cond delay="0"/>
                                          </p:stCondLst>
                                        </p:cTn>
                                        <p:tgtEl>
                                          <p:spTgt spid="190"/>
                                        </p:tgtEl>
                                        <p:attrNameLst>
                                          <p:attrName>style.visibility</p:attrName>
                                        </p:attrNameLst>
                                      </p:cBhvr>
                                      <p:to>
                                        <p:strVal val="hidden"/>
                                      </p:to>
                                    </p:set>
                                  </p:childTnLst>
                                </p:cTn>
                              </p:par>
                              <p:par>
                                <p:cTn id="2633" presetID="1" presetClass="exit" presetSubtype="0" fill="hold" grpId="8" nodeType="withEffect">
                                  <p:stCondLst>
                                    <p:cond delay="0"/>
                                  </p:stCondLst>
                                  <p:childTnLst>
                                    <p:set>
                                      <p:cBhvr>
                                        <p:cTn id="2634" dur="1" fill="hold">
                                          <p:stCondLst>
                                            <p:cond delay="0"/>
                                          </p:stCondLst>
                                        </p:cTn>
                                        <p:tgtEl>
                                          <p:spTgt spid="191"/>
                                        </p:tgtEl>
                                        <p:attrNameLst>
                                          <p:attrName>style.visibility</p:attrName>
                                        </p:attrNameLst>
                                      </p:cBhvr>
                                      <p:to>
                                        <p:strVal val="hidden"/>
                                      </p:to>
                                    </p:set>
                                  </p:childTnLst>
                                </p:cTn>
                              </p:par>
                            </p:childTnLst>
                          </p:cTn>
                        </p:par>
                      </p:childTnLst>
                    </p:cTn>
                  </p:par>
                  <p:par>
                    <p:cTn id="2635" fill="hold">
                      <p:stCondLst>
                        <p:cond delay="indefinite"/>
                      </p:stCondLst>
                      <p:childTnLst>
                        <p:par>
                          <p:cTn id="2636" fill="hold">
                            <p:stCondLst>
                              <p:cond delay="0"/>
                            </p:stCondLst>
                            <p:childTnLst>
                              <p:par>
                                <p:cTn id="2637" presetID="1" presetClass="entr" presetSubtype="0" fill="hold" grpId="0" nodeType="clickEffect">
                                  <p:stCondLst>
                                    <p:cond delay="0"/>
                                  </p:stCondLst>
                                  <p:childTnLst>
                                    <p:set>
                                      <p:cBhvr>
                                        <p:cTn id="2638" dur="1" fill="hold">
                                          <p:stCondLst>
                                            <p:cond delay="0"/>
                                          </p:stCondLst>
                                        </p:cTn>
                                        <p:tgtEl>
                                          <p:spTgt spid="190"/>
                                        </p:tgtEl>
                                        <p:attrNameLst>
                                          <p:attrName>style.visibility</p:attrName>
                                        </p:attrNameLst>
                                      </p:cBhvr>
                                      <p:to>
                                        <p:strVal val="visible"/>
                                      </p:to>
                                    </p:set>
                                  </p:childTnLst>
                                </p:cTn>
                              </p:par>
                              <p:par>
                                <p:cTn id="2639" presetID="1" presetClass="exit" presetSubtype="0" fill="hold" grpId="8" nodeType="withEffect">
                                  <p:stCondLst>
                                    <p:cond delay="0"/>
                                  </p:stCondLst>
                                  <p:childTnLst>
                                    <p:set>
                                      <p:cBhvr>
                                        <p:cTn id="2640" dur="1" fill="hold">
                                          <p:stCondLst>
                                            <p:cond delay="0"/>
                                          </p:stCondLst>
                                        </p:cTn>
                                        <p:tgtEl>
                                          <p:spTgt spid="182"/>
                                        </p:tgtEl>
                                        <p:attrNameLst>
                                          <p:attrName>style.visibility</p:attrName>
                                        </p:attrNameLst>
                                      </p:cBhvr>
                                      <p:to>
                                        <p:strVal val="hidden"/>
                                      </p:to>
                                    </p:set>
                                  </p:childTnLst>
                                </p:cTn>
                              </p:par>
                              <p:par>
                                <p:cTn id="2641" presetID="1" presetClass="exit" presetSubtype="0" fill="hold" grpId="8" nodeType="withEffect">
                                  <p:stCondLst>
                                    <p:cond delay="0"/>
                                  </p:stCondLst>
                                  <p:childTnLst>
                                    <p:set>
                                      <p:cBhvr>
                                        <p:cTn id="2642" dur="1" fill="hold">
                                          <p:stCondLst>
                                            <p:cond delay="0"/>
                                          </p:stCondLst>
                                        </p:cTn>
                                        <p:tgtEl>
                                          <p:spTgt spid="183"/>
                                        </p:tgtEl>
                                        <p:attrNameLst>
                                          <p:attrName>style.visibility</p:attrName>
                                        </p:attrNameLst>
                                      </p:cBhvr>
                                      <p:to>
                                        <p:strVal val="hidden"/>
                                      </p:to>
                                    </p:set>
                                  </p:childTnLst>
                                </p:cTn>
                              </p:par>
                              <p:par>
                                <p:cTn id="2643" presetID="1" presetClass="exit" presetSubtype="0" fill="hold" grpId="8" nodeType="withEffect">
                                  <p:stCondLst>
                                    <p:cond delay="0"/>
                                  </p:stCondLst>
                                  <p:childTnLst>
                                    <p:set>
                                      <p:cBhvr>
                                        <p:cTn id="2644" dur="1" fill="hold">
                                          <p:stCondLst>
                                            <p:cond delay="0"/>
                                          </p:stCondLst>
                                        </p:cTn>
                                        <p:tgtEl>
                                          <p:spTgt spid="184"/>
                                        </p:tgtEl>
                                        <p:attrNameLst>
                                          <p:attrName>style.visibility</p:attrName>
                                        </p:attrNameLst>
                                      </p:cBhvr>
                                      <p:to>
                                        <p:strVal val="hidden"/>
                                      </p:to>
                                    </p:set>
                                  </p:childTnLst>
                                </p:cTn>
                              </p:par>
                              <p:par>
                                <p:cTn id="2645" presetID="1" presetClass="exit" presetSubtype="0" fill="hold" grpId="8" nodeType="withEffect">
                                  <p:stCondLst>
                                    <p:cond delay="0"/>
                                  </p:stCondLst>
                                  <p:childTnLst>
                                    <p:set>
                                      <p:cBhvr>
                                        <p:cTn id="2646" dur="1" fill="hold">
                                          <p:stCondLst>
                                            <p:cond delay="0"/>
                                          </p:stCondLst>
                                        </p:cTn>
                                        <p:tgtEl>
                                          <p:spTgt spid="185"/>
                                        </p:tgtEl>
                                        <p:attrNameLst>
                                          <p:attrName>style.visibility</p:attrName>
                                        </p:attrNameLst>
                                      </p:cBhvr>
                                      <p:to>
                                        <p:strVal val="hidden"/>
                                      </p:to>
                                    </p:set>
                                  </p:childTnLst>
                                </p:cTn>
                              </p:par>
                              <p:par>
                                <p:cTn id="2647" presetID="1" presetClass="exit" presetSubtype="0" fill="hold" grpId="8" nodeType="withEffect">
                                  <p:stCondLst>
                                    <p:cond delay="0"/>
                                  </p:stCondLst>
                                  <p:childTnLst>
                                    <p:set>
                                      <p:cBhvr>
                                        <p:cTn id="2648" dur="1" fill="hold">
                                          <p:stCondLst>
                                            <p:cond delay="0"/>
                                          </p:stCondLst>
                                        </p:cTn>
                                        <p:tgtEl>
                                          <p:spTgt spid="186"/>
                                        </p:tgtEl>
                                        <p:attrNameLst>
                                          <p:attrName>style.visibility</p:attrName>
                                        </p:attrNameLst>
                                      </p:cBhvr>
                                      <p:to>
                                        <p:strVal val="hidden"/>
                                      </p:to>
                                    </p:set>
                                  </p:childTnLst>
                                </p:cTn>
                              </p:par>
                              <p:par>
                                <p:cTn id="2649" presetID="1" presetClass="exit" presetSubtype="0" fill="hold" grpId="8" nodeType="withEffect">
                                  <p:stCondLst>
                                    <p:cond delay="0"/>
                                  </p:stCondLst>
                                  <p:childTnLst>
                                    <p:set>
                                      <p:cBhvr>
                                        <p:cTn id="2650" dur="1" fill="hold">
                                          <p:stCondLst>
                                            <p:cond delay="0"/>
                                          </p:stCondLst>
                                        </p:cTn>
                                        <p:tgtEl>
                                          <p:spTgt spid="187"/>
                                        </p:tgtEl>
                                        <p:attrNameLst>
                                          <p:attrName>style.visibility</p:attrName>
                                        </p:attrNameLst>
                                      </p:cBhvr>
                                      <p:to>
                                        <p:strVal val="hidden"/>
                                      </p:to>
                                    </p:set>
                                  </p:childTnLst>
                                </p:cTn>
                              </p:par>
                              <p:par>
                                <p:cTn id="2651" presetID="1" presetClass="exit" presetSubtype="0" fill="hold" grpId="8" nodeType="withEffect">
                                  <p:stCondLst>
                                    <p:cond delay="0"/>
                                  </p:stCondLst>
                                  <p:childTnLst>
                                    <p:set>
                                      <p:cBhvr>
                                        <p:cTn id="2652" dur="1" fill="hold">
                                          <p:stCondLst>
                                            <p:cond delay="0"/>
                                          </p:stCondLst>
                                        </p:cTn>
                                        <p:tgtEl>
                                          <p:spTgt spid="188"/>
                                        </p:tgtEl>
                                        <p:attrNameLst>
                                          <p:attrName>style.visibility</p:attrName>
                                        </p:attrNameLst>
                                      </p:cBhvr>
                                      <p:to>
                                        <p:strVal val="hidden"/>
                                      </p:to>
                                    </p:set>
                                  </p:childTnLst>
                                </p:cTn>
                              </p:par>
                              <p:par>
                                <p:cTn id="2653" presetID="1" presetClass="exit" presetSubtype="0" fill="hold" grpId="8" nodeType="withEffect">
                                  <p:stCondLst>
                                    <p:cond delay="0"/>
                                  </p:stCondLst>
                                  <p:childTnLst>
                                    <p:set>
                                      <p:cBhvr>
                                        <p:cTn id="2654" dur="1" fill="hold">
                                          <p:stCondLst>
                                            <p:cond delay="0"/>
                                          </p:stCondLst>
                                        </p:cTn>
                                        <p:tgtEl>
                                          <p:spTgt spid="189"/>
                                        </p:tgtEl>
                                        <p:attrNameLst>
                                          <p:attrName>style.visibility</p:attrName>
                                        </p:attrNameLst>
                                      </p:cBhvr>
                                      <p:to>
                                        <p:strVal val="hidden"/>
                                      </p:to>
                                    </p:set>
                                  </p:childTnLst>
                                </p:cTn>
                              </p:par>
                              <p:par>
                                <p:cTn id="2655" presetID="1" presetClass="exit" presetSubtype="0" fill="hold" grpId="9" nodeType="withEffect">
                                  <p:stCondLst>
                                    <p:cond delay="0"/>
                                  </p:stCondLst>
                                  <p:childTnLst>
                                    <p:set>
                                      <p:cBhvr>
                                        <p:cTn id="2656" dur="1" fill="hold">
                                          <p:stCondLst>
                                            <p:cond delay="0"/>
                                          </p:stCondLst>
                                        </p:cTn>
                                        <p:tgtEl>
                                          <p:spTgt spid="191"/>
                                        </p:tgtEl>
                                        <p:attrNameLst>
                                          <p:attrName>style.visibility</p:attrName>
                                        </p:attrNameLst>
                                      </p:cBhvr>
                                      <p:to>
                                        <p:strVal val="hidden"/>
                                      </p:to>
                                    </p:set>
                                  </p:childTnLst>
                                </p:cTn>
                              </p:par>
                            </p:childTnLst>
                          </p:cTn>
                        </p:par>
                      </p:childTnLst>
                    </p:cTn>
                  </p:par>
                  <p:par>
                    <p:cTn id="2657" fill="hold">
                      <p:stCondLst>
                        <p:cond delay="indefinite"/>
                      </p:stCondLst>
                      <p:childTnLst>
                        <p:par>
                          <p:cTn id="2658" fill="hold">
                            <p:stCondLst>
                              <p:cond delay="0"/>
                            </p:stCondLst>
                            <p:childTnLst>
                              <p:par>
                                <p:cTn id="2659" presetID="1" presetClass="entr" presetSubtype="0" fill="hold" grpId="0" nodeType="clickEffect">
                                  <p:stCondLst>
                                    <p:cond delay="0"/>
                                  </p:stCondLst>
                                  <p:childTnLst>
                                    <p:set>
                                      <p:cBhvr>
                                        <p:cTn id="2660" dur="1" fill="hold">
                                          <p:stCondLst>
                                            <p:cond delay="0"/>
                                          </p:stCondLst>
                                        </p:cTn>
                                        <p:tgtEl>
                                          <p:spTgt spid="191"/>
                                        </p:tgtEl>
                                        <p:attrNameLst>
                                          <p:attrName>style.visibility</p:attrName>
                                        </p:attrNameLst>
                                      </p:cBhvr>
                                      <p:to>
                                        <p:strVal val="visible"/>
                                      </p:to>
                                    </p:set>
                                  </p:childTnLst>
                                </p:cTn>
                              </p:par>
                              <p:par>
                                <p:cTn id="2661" presetID="1" presetClass="exit" presetSubtype="0" fill="hold" grpId="9" nodeType="withEffect">
                                  <p:stCondLst>
                                    <p:cond delay="0"/>
                                  </p:stCondLst>
                                  <p:childTnLst>
                                    <p:set>
                                      <p:cBhvr>
                                        <p:cTn id="2662" dur="1" fill="hold">
                                          <p:stCondLst>
                                            <p:cond delay="0"/>
                                          </p:stCondLst>
                                        </p:cTn>
                                        <p:tgtEl>
                                          <p:spTgt spid="182"/>
                                        </p:tgtEl>
                                        <p:attrNameLst>
                                          <p:attrName>style.visibility</p:attrName>
                                        </p:attrNameLst>
                                      </p:cBhvr>
                                      <p:to>
                                        <p:strVal val="hidden"/>
                                      </p:to>
                                    </p:set>
                                  </p:childTnLst>
                                </p:cTn>
                              </p:par>
                              <p:par>
                                <p:cTn id="2663" presetID="1" presetClass="exit" presetSubtype="0" fill="hold" grpId="9" nodeType="withEffect">
                                  <p:stCondLst>
                                    <p:cond delay="0"/>
                                  </p:stCondLst>
                                  <p:childTnLst>
                                    <p:set>
                                      <p:cBhvr>
                                        <p:cTn id="2664" dur="1" fill="hold">
                                          <p:stCondLst>
                                            <p:cond delay="0"/>
                                          </p:stCondLst>
                                        </p:cTn>
                                        <p:tgtEl>
                                          <p:spTgt spid="183"/>
                                        </p:tgtEl>
                                        <p:attrNameLst>
                                          <p:attrName>style.visibility</p:attrName>
                                        </p:attrNameLst>
                                      </p:cBhvr>
                                      <p:to>
                                        <p:strVal val="hidden"/>
                                      </p:to>
                                    </p:set>
                                  </p:childTnLst>
                                </p:cTn>
                              </p:par>
                              <p:par>
                                <p:cTn id="2665" presetID="1" presetClass="exit" presetSubtype="0" fill="hold" grpId="9" nodeType="withEffect">
                                  <p:stCondLst>
                                    <p:cond delay="0"/>
                                  </p:stCondLst>
                                  <p:childTnLst>
                                    <p:set>
                                      <p:cBhvr>
                                        <p:cTn id="2666" dur="1" fill="hold">
                                          <p:stCondLst>
                                            <p:cond delay="0"/>
                                          </p:stCondLst>
                                        </p:cTn>
                                        <p:tgtEl>
                                          <p:spTgt spid="184"/>
                                        </p:tgtEl>
                                        <p:attrNameLst>
                                          <p:attrName>style.visibility</p:attrName>
                                        </p:attrNameLst>
                                      </p:cBhvr>
                                      <p:to>
                                        <p:strVal val="hidden"/>
                                      </p:to>
                                    </p:set>
                                  </p:childTnLst>
                                </p:cTn>
                              </p:par>
                              <p:par>
                                <p:cTn id="2667" presetID="1" presetClass="exit" presetSubtype="0" fill="hold" grpId="9" nodeType="withEffect">
                                  <p:stCondLst>
                                    <p:cond delay="0"/>
                                  </p:stCondLst>
                                  <p:childTnLst>
                                    <p:set>
                                      <p:cBhvr>
                                        <p:cTn id="2668" dur="1" fill="hold">
                                          <p:stCondLst>
                                            <p:cond delay="0"/>
                                          </p:stCondLst>
                                        </p:cTn>
                                        <p:tgtEl>
                                          <p:spTgt spid="185"/>
                                        </p:tgtEl>
                                        <p:attrNameLst>
                                          <p:attrName>style.visibility</p:attrName>
                                        </p:attrNameLst>
                                      </p:cBhvr>
                                      <p:to>
                                        <p:strVal val="hidden"/>
                                      </p:to>
                                    </p:set>
                                  </p:childTnLst>
                                </p:cTn>
                              </p:par>
                              <p:par>
                                <p:cTn id="2669" presetID="1" presetClass="exit" presetSubtype="0" fill="hold" grpId="9" nodeType="withEffect">
                                  <p:stCondLst>
                                    <p:cond delay="0"/>
                                  </p:stCondLst>
                                  <p:childTnLst>
                                    <p:set>
                                      <p:cBhvr>
                                        <p:cTn id="2670" dur="1" fill="hold">
                                          <p:stCondLst>
                                            <p:cond delay="0"/>
                                          </p:stCondLst>
                                        </p:cTn>
                                        <p:tgtEl>
                                          <p:spTgt spid="186"/>
                                        </p:tgtEl>
                                        <p:attrNameLst>
                                          <p:attrName>style.visibility</p:attrName>
                                        </p:attrNameLst>
                                      </p:cBhvr>
                                      <p:to>
                                        <p:strVal val="hidden"/>
                                      </p:to>
                                    </p:set>
                                  </p:childTnLst>
                                </p:cTn>
                              </p:par>
                              <p:par>
                                <p:cTn id="2671" presetID="1" presetClass="exit" presetSubtype="0" fill="hold" grpId="9" nodeType="withEffect">
                                  <p:stCondLst>
                                    <p:cond delay="0"/>
                                  </p:stCondLst>
                                  <p:childTnLst>
                                    <p:set>
                                      <p:cBhvr>
                                        <p:cTn id="2672" dur="1" fill="hold">
                                          <p:stCondLst>
                                            <p:cond delay="0"/>
                                          </p:stCondLst>
                                        </p:cTn>
                                        <p:tgtEl>
                                          <p:spTgt spid="187"/>
                                        </p:tgtEl>
                                        <p:attrNameLst>
                                          <p:attrName>style.visibility</p:attrName>
                                        </p:attrNameLst>
                                      </p:cBhvr>
                                      <p:to>
                                        <p:strVal val="hidden"/>
                                      </p:to>
                                    </p:set>
                                  </p:childTnLst>
                                </p:cTn>
                              </p:par>
                              <p:par>
                                <p:cTn id="2673" presetID="1" presetClass="exit" presetSubtype="0" fill="hold" grpId="9" nodeType="withEffect">
                                  <p:stCondLst>
                                    <p:cond delay="0"/>
                                  </p:stCondLst>
                                  <p:childTnLst>
                                    <p:set>
                                      <p:cBhvr>
                                        <p:cTn id="2674" dur="1" fill="hold">
                                          <p:stCondLst>
                                            <p:cond delay="0"/>
                                          </p:stCondLst>
                                        </p:cTn>
                                        <p:tgtEl>
                                          <p:spTgt spid="188"/>
                                        </p:tgtEl>
                                        <p:attrNameLst>
                                          <p:attrName>style.visibility</p:attrName>
                                        </p:attrNameLst>
                                      </p:cBhvr>
                                      <p:to>
                                        <p:strVal val="hidden"/>
                                      </p:to>
                                    </p:set>
                                  </p:childTnLst>
                                </p:cTn>
                              </p:par>
                              <p:par>
                                <p:cTn id="2675" presetID="1" presetClass="exit" presetSubtype="0" fill="hold" grpId="9" nodeType="withEffect">
                                  <p:stCondLst>
                                    <p:cond delay="0"/>
                                  </p:stCondLst>
                                  <p:childTnLst>
                                    <p:set>
                                      <p:cBhvr>
                                        <p:cTn id="2676" dur="1" fill="hold">
                                          <p:stCondLst>
                                            <p:cond delay="0"/>
                                          </p:stCondLst>
                                        </p:cTn>
                                        <p:tgtEl>
                                          <p:spTgt spid="189"/>
                                        </p:tgtEl>
                                        <p:attrNameLst>
                                          <p:attrName>style.visibility</p:attrName>
                                        </p:attrNameLst>
                                      </p:cBhvr>
                                      <p:to>
                                        <p:strVal val="hidden"/>
                                      </p:to>
                                    </p:set>
                                  </p:childTnLst>
                                </p:cTn>
                              </p:par>
                              <p:par>
                                <p:cTn id="2677" presetID="1" presetClass="exit" presetSubtype="0" fill="hold" grpId="9" nodeType="withEffect">
                                  <p:stCondLst>
                                    <p:cond delay="0"/>
                                  </p:stCondLst>
                                  <p:childTnLst>
                                    <p:set>
                                      <p:cBhvr>
                                        <p:cTn id="2678" dur="1" fill="hold">
                                          <p:stCondLst>
                                            <p:cond delay="0"/>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2679" restart="whenNotActive" fill="hold" evtFilter="cancelBubble" nodeType="interactiveSeq">
                <p:stCondLst>
                  <p:cond evt="onClick" delay="0">
                    <p:tgtEl>
                      <p:spTgt spid="203"/>
                    </p:tgtEl>
                  </p:cond>
                </p:stCondLst>
                <p:endSync evt="end" delay="0">
                  <p:rtn val="all"/>
                </p:endSync>
                <p:childTnLst>
                  <p:par>
                    <p:cTn id="2680" fill="hold">
                      <p:stCondLst>
                        <p:cond delay="0"/>
                      </p:stCondLst>
                      <p:childTnLst>
                        <p:par>
                          <p:cTn id="2681" fill="hold">
                            <p:stCondLst>
                              <p:cond delay="0"/>
                            </p:stCondLst>
                            <p:childTnLst>
                              <p:par>
                                <p:cTn id="2682" presetID="1" presetClass="entr" presetSubtype="0" fill="hold" grpId="0" nodeType="clickEffect">
                                  <p:stCondLst>
                                    <p:cond delay="0"/>
                                  </p:stCondLst>
                                  <p:childTnLst>
                                    <p:set>
                                      <p:cBhvr>
                                        <p:cTn id="2683" dur="1" fill="hold">
                                          <p:stCondLst>
                                            <p:cond delay="0"/>
                                          </p:stCondLst>
                                        </p:cTn>
                                        <p:tgtEl>
                                          <p:spTgt spid="193"/>
                                        </p:tgtEl>
                                        <p:attrNameLst>
                                          <p:attrName>style.visibility</p:attrName>
                                        </p:attrNameLst>
                                      </p:cBhvr>
                                      <p:to>
                                        <p:strVal val="visible"/>
                                      </p:to>
                                    </p:set>
                                  </p:childTnLst>
                                </p:cTn>
                              </p:par>
                              <p:par>
                                <p:cTn id="2684" presetID="1" presetClass="exit" presetSubtype="0" fill="hold" grpId="1" nodeType="withEffect">
                                  <p:stCondLst>
                                    <p:cond delay="0"/>
                                  </p:stCondLst>
                                  <p:childTnLst>
                                    <p:set>
                                      <p:cBhvr>
                                        <p:cTn id="2685" dur="1" fill="hold">
                                          <p:stCondLst>
                                            <p:cond delay="0"/>
                                          </p:stCondLst>
                                        </p:cTn>
                                        <p:tgtEl>
                                          <p:spTgt spid="195"/>
                                        </p:tgtEl>
                                        <p:attrNameLst>
                                          <p:attrName>style.visibility</p:attrName>
                                        </p:attrNameLst>
                                      </p:cBhvr>
                                      <p:to>
                                        <p:strVal val="hidden"/>
                                      </p:to>
                                    </p:set>
                                  </p:childTnLst>
                                </p:cTn>
                              </p:par>
                              <p:par>
                                <p:cTn id="2686" presetID="1" presetClass="exit" presetSubtype="0" fill="hold" grpId="1" nodeType="withEffect">
                                  <p:stCondLst>
                                    <p:cond delay="0"/>
                                  </p:stCondLst>
                                  <p:childTnLst>
                                    <p:set>
                                      <p:cBhvr>
                                        <p:cTn id="2687" dur="1" fill="hold">
                                          <p:stCondLst>
                                            <p:cond delay="0"/>
                                          </p:stCondLst>
                                        </p:cTn>
                                        <p:tgtEl>
                                          <p:spTgt spid="196"/>
                                        </p:tgtEl>
                                        <p:attrNameLst>
                                          <p:attrName>style.visibility</p:attrName>
                                        </p:attrNameLst>
                                      </p:cBhvr>
                                      <p:to>
                                        <p:strVal val="hidden"/>
                                      </p:to>
                                    </p:set>
                                  </p:childTnLst>
                                </p:cTn>
                              </p:par>
                              <p:par>
                                <p:cTn id="2688" presetID="1" presetClass="exit" presetSubtype="0" fill="hold" grpId="1" nodeType="withEffect">
                                  <p:stCondLst>
                                    <p:cond delay="0"/>
                                  </p:stCondLst>
                                  <p:childTnLst>
                                    <p:set>
                                      <p:cBhvr>
                                        <p:cTn id="2689" dur="1" fill="hold">
                                          <p:stCondLst>
                                            <p:cond delay="0"/>
                                          </p:stCondLst>
                                        </p:cTn>
                                        <p:tgtEl>
                                          <p:spTgt spid="197"/>
                                        </p:tgtEl>
                                        <p:attrNameLst>
                                          <p:attrName>style.visibility</p:attrName>
                                        </p:attrNameLst>
                                      </p:cBhvr>
                                      <p:to>
                                        <p:strVal val="hidden"/>
                                      </p:to>
                                    </p:set>
                                  </p:childTnLst>
                                </p:cTn>
                              </p:par>
                              <p:par>
                                <p:cTn id="2690" presetID="1" presetClass="exit" presetSubtype="0" fill="hold" grpId="1" nodeType="withEffect">
                                  <p:stCondLst>
                                    <p:cond delay="0"/>
                                  </p:stCondLst>
                                  <p:childTnLst>
                                    <p:set>
                                      <p:cBhvr>
                                        <p:cTn id="2691" dur="1" fill="hold">
                                          <p:stCondLst>
                                            <p:cond delay="0"/>
                                          </p:stCondLst>
                                        </p:cTn>
                                        <p:tgtEl>
                                          <p:spTgt spid="198"/>
                                        </p:tgtEl>
                                        <p:attrNameLst>
                                          <p:attrName>style.visibility</p:attrName>
                                        </p:attrNameLst>
                                      </p:cBhvr>
                                      <p:to>
                                        <p:strVal val="hidden"/>
                                      </p:to>
                                    </p:set>
                                  </p:childTnLst>
                                </p:cTn>
                              </p:par>
                              <p:par>
                                <p:cTn id="2692" presetID="1" presetClass="exit" presetSubtype="0" fill="hold" grpId="1" nodeType="withEffect">
                                  <p:stCondLst>
                                    <p:cond delay="0"/>
                                  </p:stCondLst>
                                  <p:childTnLst>
                                    <p:set>
                                      <p:cBhvr>
                                        <p:cTn id="2693" dur="1" fill="hold">
                                          <p:stCondLst>
                                            <p:cond delay="0"/>
                                          </p:stCondLst>
                                        </p:cTn>
                                        <p:tgtEl>
                                          <p:spTgt spid="199"/>
                                        </p:tgtEl>
                                        <p:attrNameLst>
                                          <p:attrName>style.visibility</p:attrName>
                                        </p:attrNameLst>
                                      </p:cBhvr>
                                      <p:to>
                                        <p:strVal val="hidden"/>
                                      </p:to>
                                    </p:set>
                                  </p:childTnLst>
                                </p:cTn>
                              </p:par>
                              <p:par>
                                <p:cTn id="2694" presetID="1" presetClass="exit" presetSubtype="0" fill="hold" grpId="1" nodeType="withEffect">
                                  <p:stCondLst>
                                    <p:cond delay="0"/>
                                  </p:stCondLst>
                                  <p:childTnLst>
                                    <p:set>
                                      <p:cBhvr>
                                        <p:cTn id="2695" dur="1" fill="hold">
                                          <p:stCondLst>
                                            <p:cond delay="0"/>
                                          </p:stCondLst>
                                        </p:cTn>
                                        <p:tgtEl>
                                          <p:spTgt spid="200"/>
                                        </p:tgtEl>
                                        <p:attrNameLst>
                                          <p:attrName>style.visibility</p:attrName>
                                        </p:attrNameLst>
                                      </p:cBhvr>
                                      <p:to>
                                        <p:strVal val="hidden"/>
                                      </p:to>
                                    </p:set>
                                  </p:childTnLst>
                                </p:cTn>
                              </p:par>
                              <p:par>
                                <p:cTn id="2696" presetID="1" presetClass="exit" presetSubtype="0" fill="hold" grpId="1" nodeType="withEffect">
                                  <p:stCondLst>
                                    <p:cond delay="0"/>
                                  </p:stCondLst>
                                  <p:childTnLst>
                                    <p:set>
                                      <p:cBhvr>
                                        <p:cTn id="2697" dur="1" fill="hold">
                                          <p:stCondLst>
                                            <p:cond delay="0"/>
                                          </p:stCondLst>
                                        </p:cTn>
                                        <p:tgtEl>
                                          <p:spTgt spid="201"/>
                                        </p:tgtEl>
                                        <p:attrNameLst>
                                          <p:attrName>style.visibility</p:attrName>
                                        </p:attrNameLst>
                                      </p:cBhvr>
                                      <p:to>
                                        <p:strVal val="hidden"/>
                                      </p:to>
                                    </p:set>
                                  </p:childTnLst>
                                </p:cTn>
                              </p:par>
                              <p:par>
                                <p:cTn id="2698" presetID="1" presetClass="exit" presetSubtype="0" fill="hold" grpId="1" nodeType="withEffect">
                                  <p:stCondLst>
                                    <p:cond delay="0"/>
                                  </p:stCondLst>
                                  <p:childTnLst>
                                    <p:set>
                                      <p:cBhvr>
                                        <p:cTn id="2699" dur="1" fill="hold">
                                          <p:stCondLst>
                                            <p:cond delay="0"/>
                                          </p:stCondLst>
                                        </p:cTn>
                                        <p:tgtEl>
                                          <p:spTgt spid="202"/>
                                        </p:tgtEl>
                                        <p:attrNameLst>
                                          <p:attrName>style.visibility</p:attrName>
                                        </p:attrNameLst>
                                      </p:cBhvr>
                                      <p:to>
                                        <p:strVal val="hidden"/>
                                      </p:to>
                                    </p:set>
                                  </p:childTnLst>
                                </p:cTn>
                              </p:par>
                              <p:par>
                                <p:cTn id="2700" presetID="1" presetClass="exit" presetSubtype="0" fill="hold" grpId="1" nodeType="withEffect">
                                  <p:stCondLst>
                                    <p:cond delay="0"/>
                                  </p:stCondLst>
                                  <p:childTnLst>
                                    <p:set>
                                      <p:cBhvr>
                                        <p:cTn id="2701" dur="1" fill="hold">
                                          <p:stCondLst>
                                            <p:cond delay="0"/>
                                          </p:stCondLst>
                                        </p:cTn>
                                        <p:tgtEl>
                                          <p:spTgt spid="194"/>
                                        </p:tgtEl>
                                        <p:attrNameLst>
                                          <p:attrName>style.visibility</p:attrName>
                                        </p:attrNameLst>
                                      </p:cBhvr>
                                      <p:to>
                                        <p:strVal val="hidden"/>
                                      </p:to>
                                    </p:set>
                                  </p:childTnLst>
                                </p:cTn>
                              </p:par>
                            </p:childTnLst>
                          </p:cTn>
                        </p:par>
                      </p:childTnLst>
                    </p:cTn>
                  </p:par>
                  <p:par>
                    <p:cTn id="2702" fill="hold">
                      <p:stCondLst>
                        <p:cond delay="indefinite"/>
                      </p:stCondLst>
                      <p:childTnLst>
                        <p:par>
                          <p:cTn id="2703" fill="hold">
                            <p:stCondLst>
                              <p:cond delay="0"/>
                            </p:stCondLst>
                            <p:childTnLst>
                              <p:par>
                                <p:cTn id="2704" presetID="1" presetClass="entr" presetSubtype="0" fill="hold" grpId="0" nodeType="clickEffect">
                                  <p:stCondLst>
                                    <p:cond delay="0"/>
                                  </p:stCondLst>
                                  <p:childTnLst>
                                    <p:set>
                                      <p:cBhvr>
                                        <p:cTn id="2705" dur="1" fill="hold">
                                          <p:stCondLst>
                                            <p:cond delay="0"/>
                                          </p:stCondLst>
                                        </p:cTn>
                                        <p:tgtEl>
                                          <p:spTgt spid="194"/>
                                        </p:tgtEl>
                                        <p:attrNameLst>
                                          <p:attrName>style.visibility</p:attrName>
                                        </p:attrNameLst>
                                      </p:cBhvr>
                                      <p:to>
                                        <p:strVal val="visible"/>
                                      </p:to>
                                    </p:set>
                                  </p:childTnLst>
                                </p:cTn>
                              </p:par>
                              <p:par>
                                <p:cTn id="2706" presetID="1" presetClass="exit" presetSubtype="0" fill="hold" grpId="1" nodeType="withEffect">
                                  <p:stCondLst>
                                    <p:cond delay="0"/>
                                  </p:stCondLst>
                                  <p:childTnLst>
                                    <p:set>
                                      <p:cBhvr>
                                        <p:cTn id="2707" dur="1" fill="hold">
                                          <p:stCondLst>
                                            <p:cond delay="0"/>
                                          </p:stCondLst>
                                        </p:cTn>
                                        <p:tgtEl>
                                          <p:spTgt spid="193"/>
                                        </p:tgtEl>
                                        <p:attrNameLst>
                                          <p:attrName>style.visibility</p:attrName>
                                        </p:attrNameLst>
                                      </p:cBhvr>
                                      <p:to>
                                        <p:strVal val="hidden"/>
                                      </p:to>
                                    </p:set>
                                  </p:childTnLst>
                                </p:cTn>
                              </p:par>
                              <p:par>
                                <p:cTn id="2708" presetID="1" presetClass="exit" presetSubtype="0" fill="hold" grpId="2" nodeType="withEffect">
                                  <p:stCondLst>
                                    <p:cond delay="0"/>
                                  </p:stCondLst>
                                  <p:childTnLst>
                                    <p:set>
                                      <p:cBhvr>
                                        <p:cTn id="2709" dur="1" fill="hold">
                                          <p:stCondLst>
                                            <p:cond delay="0"/>
                                          </p:stCondLst>
                                        </p:cTn>
                                        <p:tgtEl>
                                          <p:spTgt spid="195"/>
                                        </p:tgtEl>
                                        <p:attrNameLst>
                                          <p:attrName>style.visibility</p:attrName>
                                        </p:attrNameLst>
                                      </p:cBhvr>
                                      <p:to>
                                        <p:strVal val="hidden"/>
                                      </p:to>
                                    </p:set>
                                  </p:childTnLst>
                                </p:cTn>
                              </p:par>
                              <p:par>
                                <p:cTn id="2710" presetID="1" presetClass="exit" presetSubtype="0" fill="hold" grpId="2" nodeType="withEffect">
                                  <p:stCondLst>
                                    <p:cond delay="0"/>
                                  </p:stCondLst>
                                  <p:childTnLst>
                                    <p:set>
                                      <p:cBhvr>
                                        <p:cTn id="2711" dur="1" fill="hold">
                                          <p:stCondLst>
                                            <p:cond delay="0"/>
                                          </p:stCondLst>
                                        </p:cTn>
                                        <p:tgtEl>
                                          <p:spTgt spid="196"/>
                                        </p:tgtEl>
                                        <p:attrNameLst>
                                          <p:attrName>style.visibility</p:attrName>
                                        </p:attrNameLst>
                                      </p:cBhvr>
                                      <p:to>
                                        <p:strVal val="hidden"/>
                                      </p:to>
                                    </p:set>
                                  </p:childTnLst>
                                </p:cTn>
                              </p:par>
                              <p:par>
                                <p:cTn id="2712" presetID="1" presetClass="exit" presetSubtype="0" fill="hold" grpId="2" nodeType="withEffect">
                                  <p:stCondLst>
                                    <p:cond delay="0"/>
                                  </p:stCondLst>
                                  <p:childTnLst>
                                    <p:set>
                                      <p:cBhvr>
                                        <p:cTn id="2713" dur="1" fill="hold">
                                          <p:stCondLst>
                                            <p:cond delay="0"/>
                                          </p:stCondLst>
                                        </p:cTn>
                                        <p:tgtEl>
                                          <p:spTgt spid="197"/>
                                        </p:tgtEl>
                                        <p:attrNameLst>
                                          <p:attrName>style.visibility</p:attrName>
                                        </p:attrNameLst>
                                      </p:cBhvr>
                                      <p:to>
                                        <p:strVal val="hidden"/>
                                      </p:to>
                                    </p:set>
                                  </p:childTnLst>
                                </p:cTn>
                              </p:par>
                              <p:par>
                                <p:cTn id="2714" presetID="1" presetClass="exit" presetSubtype="0" fill="hold" grpId="2" nodeType="withEffect">
                                  <p:stCondLst>
                                    <p:cond delay="0"/>
                                  </p:stCondLst>
                                  <p:childTnLst>
                                    <p:set>
                                      <p:cBhvr>
                                        <p:cTn id="2715" dur="1" fill="hold">
                                          <p:stCondLst>
                                            <p:cond delay="0"/>
                                          </p:stCondLst>
                                        </p:cTn>
                                        <p:tgtEl>
                                          <p:spTgt spid="198"/>
                                        </p:tgtEl>
                                        <p:attrNameLst>
                                          <p:attrName>style.visibility</p:attrName>
                                        </p:attrNameLst>
                                      </p:cBhvr>
                                      <p:to>
                                        <p:strVal val="hidden"/>
                                      </p:to>
                                    </p:set>
                                  </p:childTnLst>
                                </p:cTn>
                              </p:par>
                              <p:par>
                                <p:cTn id="2716" presetID="1" presetClass="exit" presetSubtype="0" fill="hold" grpId="2" nodeType="withEffect">
                                  <p:stCondLst>
                                    <p:cond delay="0"/>
                                  </p:stCondLst>
                                  <p:childTnLst>
                                    <p:set>
                                      <p:cBhvr>
                                        <p:cTn id="2717" dur="1" fill="hold">
                                          <p:stCondLst>
                                            <p:cond delay="0"/>
                                          </p:stCondLst>
                                        </p:cTn>
                                        <p:tgtEl>
                                          <p:spTgt spid="199"/>
                                        </p:tgtEl>
                                        <p:attrNameLst>
                                          <p:attrName>style.visibility</p:attrName>
                                        </p:attrNameLst>
                                      </p:cBhvr>
                                      <p:to>
                                        <p:strVal val="hidden"/>
                                      </p:to>
                                    </p:set>
                                  </p:childTnLst>
                                </p:cTn>
                              </p:par>
                              <p:par>
                                <p:cTn id="2718" presetID="1" presetClass="exit" presetSubtype="0" fill="hold" grpId="2" nodeType="withEffect">
                                  <p:stCondLst>
                                    <p:cond delay="0"/>
                                  </p:stCondLst>
                                  <p:childTnLst>
                                    <p:set>
                                      <p:cBhvr>
                                        <p:cTn id="2719" dur="1" fill="hold">
                                          <p:stCondLst>
                                            <p:cond delay="0"/>
                                          </p:stCondLst>
                                        </p:cTn>
                                        <p:tgtEl>
                                          <p:spTgt spid="200"/>
                                        </p:tgtEl>
                                        <p:attrNameLst>
                                          <p:attrName>style.visibility</p:attrName>
                                        </p:attrNameLst>
                                      </p:cBhvr>
                                      <p:to>
                                        <p:strVal val="hidden"/>
                                      </p:to>
                                    </p:set>
                                  </p:childTnLst>
                                </p:cTn>
                              </p:par>
                              <p:par>
                                <p:cTn id="2720" presetID="1" presetClass="exit" presetSubtype="0" fill="hold" grpId="2" nodeType="withEffect">
                                  <p:stCondLst>
                                    <p:cond delay="0"/>
                                  </p:stCondLst>
                                  <p:childTnLst>
                                    <p:set>
                                      <p:cBhvr>
                                        <p:cTn id="2721" dur="1" fill="hold">
                                          <p:stCondLst>
                                            <p:cond delay="0"/>
                                          </p:stCondLst>
                                        </p:cTn>
                                        <p:tgtEl>
                                          <p:spTgt spid="201"/>
                                        </p:tgtEl>
                                        <p:attrNameLst>
                                          <p:attrName>style.visibility</p:attrName>
                                        </p:attrNameLst>
                                      </p:cBhvr>
                                      <p:to>
                                        <p:strVal val="hidden"/>
                                      </p:to>
                                    </p:set>
                                  </p:childTnLst>
                                </p:cTn>
                              </p:par>
                              <p:par>
                                <p:cTn id="2722" presetID="1" presetClass="exit" presetSubtype="0" fill="hold" grpId="2" nodeType="withEffect">
                                  <p:stCondLst>
                                    <p:cond delay="0"/>
                                  </p:stCondLst>
                                  <p:childTnLst>
                                    <p:set>
                                      <p:cBhvr>
                                        <p:cTn id="2723" dur="1" fill="hold">
                                          <p:stCondLst>
                                            <p:cond delay="0"/>
                                          </p:stCondLst>
                                        </p:cTn>
                                        <p:tgtEl>
                                          <p:spTgt spid="202"/>
                                        </p:tgtEl>
                                        <p:attrNameLst>
                                          <p:attrName>style.visibility</p:attrName>
                                        </p:attrNameLst>
                                      </p:cBhvr>
                                      <p:to>
                                        <p:strVal val="hidden"/>
                                      </p:to>
                                    </p:set>
                                  </p:childTnLst>
                                </p:cTn>
                              </p:par>
                            </p:childTnLst>
                          </p:cTn>
                        </p:par>
                      </p:childTnLst>
                    </p:cTn>
                  </p:par>
                  <p:par>
                    <p:cTn id="2724" fill="hold">
                      <p:stCondLst>
                        <p:cond delay="indefinite"/>
                      </p:stCondLst>
                      <p:childTnLst>
                        <p:par>
                          <p:cTn id="2725" fill="hold">
                            <p:stCondLst>
                              <p:cond delay="0"/>
                            </p:stCondLst>
                            <p:childTnLst>
                              <p:par>
                                <p:cTn id="2726" presetID="1" presetClass="entr" presetSubtype="0" fill="hold" grpId="0" nodeType="clickEffect">
                                  <p:stCondLst>
                                    <p:cond delay="0"/>
                                  </p:stCondLst>
                                  <p:childTnLst>
                                    <p:set>
                                      <p:cBhvr>
                                        <p:cTn id="2727" dur="1" fill="hold">
                                          <p:stCondLst>
                                            <p:cond delay="0"/>
                                          </p:stCondLst>
                                        </p:cTn>
                                        <p:tgtEl>
                                          <p:spTgt spid="195"/>
                                        </p:tgtEl>
                                        <p:attrNameLst>
                                          <p:attrName>style.visibility</p:attrName>
                                        </p:attrNameLst>
                                      </p:cBhvr>
                                      <p:to>
                                        <p:strVal val="visible"/>
                                      </p:to>
                                    </p:set>
                                  </p:childTnLst>
                                </p:cTn>
                              </p:par>
                              <p:par>
                                <p:cTn id="2728" presetID="1" presetClass="exit" presetSubtype="0" fill="hold" grpId="2" nodeType="withEffect">
                                  <p:stCondLst>
                                    <p:cond delay="0"/>
                                  </p:stCondLst>
                                  <p:childTnLst>
                                    <p:set>
                                      <p:cBhvr>
                                        <p:cTn id="2729" dur="1" fill="hold">
                                          <p:stCondLst>
                                            <p:cond delay="0"/>
                                          </p:stCondLst>
                                        </p:cTn>
                                        <p:tgtEl>
                                          <p:spTgt spid="193"/>
                                        </p:tgtEl>
                                        <p:attrNameLst>
                                          <p:attrName>style.visibility</p:attrName>
                                        </p:attrNameLst>
                                      </p:cBhvr>
                                      <p:to>
                                        <p:strVal val="hidden"/>
                                      </p:to>
                                    </p:set>
                                  </p:childTnLst>
                                </p:cTn>
                              </p:par>
                              <p:par>
                                <p:cTn id="2730" presetID="1" presetClass="exit" presetSubtype="0" fill="hold" grpId="2" nodeType="withEffect">
                                  <p:stCondLst>
                                    <p:cond delay="0"/>
                                  </p:stCondLst>
                                  <p:childTnLst>
                                    <p:set>
                                      <p:cBhvr>
                                        <p:cTn id="2731" dur="1" fill="hold">
                                          <p:stCondLst>
                                            <p:cond delay="0"/>
                                          </p:stCondLst>
                                        </p:cTn>
                                        <p:tgtEl>
                                          <p:spTgt spid="194"/>
                                        </p:tgtEl>
                                        <p:attrNameLst>
                                          <p:attrName>style.visibility</p:attrName>
                                        </p:attrNameLst>
                                      </p:cBhvr>
                                      <p:to>
                                        <p:strVal val="hidden"/>
                                      </p:to>
                                    </p:set>
                                  </p:childTnLst>
                                </p:cTn>
                              </p:par>
                              <p:par>
                                <p:cTn id="2732" presetID="1" presetClass="exit" presetSubtype="0" fill="hold" grpId="3" nodeType="withEffect">
                                  <p:stCondLst>
                                    <p:cond delay="0"/>
                                  </p:stCondLst>
                                  <p:childTnLst>
                                    <p:set>
                                      <p:cBhvr>
                                        <p:cTn id="2733" dur="1" fill="hold">
                                          <p:stCondLst>
                                            <p:cond delay="0"/>
                                          </p:stCondLst>
                                        </p:cTn>
                                        <p:tgtEl>
                                          <p:spTgt spid="196"/>
                                        </p:tgtEl>
                                        <p:attrNameLst>
                                          <p:attrName>style.visibility</p:attrName>
                                        </p:attrNameLst>
                                      </p:cBhvr>
                                      <p:to>
                                        <p:strVal val="hidden"/>
                                      </p:to>
                                    </p:set>
                                  </p:childTnLst>
                                </p:cTn>
                              </p:par>
                              <p:par>
                                <p:cTn id="2734" presetID="1" presetClass="exit" presetSubtype="0" fill="hold" grpId="3" nodeType="withEffect">
                                  <p:stCondLst>
                                    <p:cond delay="0"/>
                                  </p:stCondLst>
                                  <p:childTnLst>
                                    <p:set>
                                      <p:cBhvr>
                                        <p:cTn id="2735" dur="1" fill="hold">
                                          <p:stCondLst>
                                            <p:cond delay="0"/>
                                          </p:stCondLst>
                                        </p:cTn>
                                        <p:tgtEl>
                                          <p:spTgt spid="197"/>
                                        </p:tgtEl>
                                        <p:attrNameLst>
                                          <p:attrName>style.visibility</p:attrName>
                                        </p:attrNameLst>
                                      </p:cBhvr>
                                      <p:to>
                                        <p:strVal val="hidden"/>
                                      </p:to>
                                    </p:set>
                                  </p:childTnLst>
                                </p:cTn>
                              </p:par>
                              <p:par>
                                <p:cTn id="2736" presetID="1" presetClass="exit" presetSubtype="0" fill="hold" grpId="3" nodeType="withEffect">
                                  <p:stCondLst>
                                    <p:cond delay="0"/>
                                  </p:stCondLst>
                                  <p:childTnLst>
                                    <p:set>
                                      <p:cBhvr>
                                        <p:cTn id="2737" dur="1" fill="hold">
                                          <p:stCondLst>
                                            <p:cond delay="0"/>
                                          </p:stCondLst>
                                        </p:cTn>
                                        <p:tgtEl>
                                          <p:spTgt spid="198"/>
                                        </p:tgtEl>
                                        <p:attrNameLst>
                                          <p:attrName>style.visibility</p:attrName>
                                        </p:attrNameLst>
                                      </p:cBhvr>
                                      <p:to>
                                        <p:strVal val="hidden"/>
                                      </p:to>
                                    </p:set>
                                  </p:childTnLst>
                                </p:cTn>
                              </p:par>
                              <p:par>
                                <p:cTn id="2738" presetID="1" presetClass="exit" presetSubtype="0" fill="hold" grpId="3" nodeType="withEffect">
                                  <p:stCondLst>
                                    <p:cond delay="0"/>
                                  </p:stCondLst>
                                  <p:childTnLst>
                                    <p:set>
                                      <p:cBhvr>
                                        <p:cTn id="2739" dur="1" fill="hold">
                                          <p:stCondLst>
                                            <p:cond delay="0"/>
                                          </p:stCondLst>
                                        </p:cTn>
                                        <p:tgtEl>
                                          <p:spTgt spid="199"/>
                                        </p:tgtEl>
                                        <p:attrNameLst>
                                          <p:attrName>style.visibility</p:attrName>
                                        </p:attrNameLst>
                                      </p:cBhvr>
                                      <p:to>
                                        <p:strVal val="hidden"/>
                                      </p:to>
                                    </p:set>
                                  </p:childTnLst>
                                </p:cTn>
                              </p:par>
                              <p:par>
                                <p:cTn id="2740" presetID="1" presetClass="exit" presetSubtype="0" fill="hold" grpId="3" nodeType="withEffect">
                                  <p:stCondLst>
                                    <p:cond delay="0"/>
                                  </p:stCondLst>
                                  <p:childTnLst>
                                    <p:set>
                                      <p:cBhvr>
                                        <p:cTn id="2741" dur="1" fill="hold">
                                          <p:stCondLst>
                                            <p:cond delay="0"/>
                                          </p:stCondLst>
                                        </p:cTn>
                                        <p:tgtEl>
                                          <p:spTgt spid="200"/>
                                        </p:tgtEl>
                                        <p:attrNameLst>
                                          <p:attrName>style.visibility</p:attrName>
                                        </p:attrNameLst>
                                      </p:cBhvr>
                                      <p:to>
                                        <p:strVal val="hidden"/>
                                      </p:to>
                                    </p:set>
                                  </p:childTnLst>
                                </p:cTn>
                              </p:par>
                              <p:par>
                                <p:cTn id="2742" presetID="1" presetClass="exit" presetSubtype="0" fill="hold" grpId="3" nodeType="withEffect">
                                  <p:stCondLst>
                                    <p:cond delay="0"/>
                                  </p:stCondLst>
                                  <p:childTnLst>
                                    <p:set>
                                      <p:cBhvr>
                                        <p:cTn id="2743" dur="1" fill="hold">
                                          <p:stCondLst>
                                            <p:cond delay="0"/>
                                          </p:stCondLst>
                                        </p:cTn>
                                        <p:tgtEl>
                                          <p:spTgt spid="201"/>
                                        </p:tgtEl>
                                        <p:attrNameLst>
                                          <p:attrName>style.visibility</p:attrName>
                                        </p:attrNameLst>
                                      </p:cBhvr>
                                      <p:to>
                                        <p:strVal val="hidden"/>
                                      </p:to>
                                    </p:set>
                                  </p:childTnLst>
                                </p:cTn>
                              </p:par>
                              <p:par>
                                <p:cTn id="2744" presetID="1" presetClass="exit" presetSubtype="0" fill="hold" grpId="3" nodeType="withEffect">
                                  <p:stCondLst>
                                    <p:cond delay="0"/>
                                  </p:stCondLst>
                                  <p:childTnLst>
                                    <p:set>
                                      <p:cBhvr>
                                        <p:cTn id="2745" dur="1" fill="hold">
                                          <p:stCondLst>
                                            <p:cond delay="0"/>
                                          </p:stCondLst>
                                        </p:cTn>
                                        <p:tgtEl>
                                          <p:spTgt spid="202"/>
                                        </p:tgtEl>
                                        <p:attrNameLst>
                                          <p:attrName>style.visibility</p:attrName>
                                        </p:attrNameLst>
                                      </p:cBhvr>
                                      <p:to>
                                        <p:strVal val="hidden"/>
                                      </p:to>
                                    </p:set>
                                  </p:childTnLst>
                                </p:cTn>
                              </p:par>
                            </p:childTnLst>
                          </p:cTn>
                        </p:par>
                      </p:childTnLst>
                    </p:cTn>
                  </p:par>
                  <p:par>
                    <p:cTn id="2746" fill="hold">
                      <p:stCondLst>
                        <p:cond delay="indefinite"/>
                      </p:stCondLst>
                      <p:childTnLst>
                        <p:par>
                          <p:cTn id="2747" fill="hold">
                            <p:stCondLst>
                              <p:cond delay="0"/>
                            </p:stCondLst>
                            <p:childTnLst>
                              <p:par>
                                <p:cTn id="2748" presetID="1" presetClass="entr" presetSubtype="0" fill="hold" grpId="0" nodeType="clickEffect">
                                  <p:stCondLst>
                                    <p:cond delay="0"/>
                                  </p:stCondLst>
                                  <p:childTnLst>
                                    <p:set>
                                      <p:cBhvr>
                                        <p:cTn id="2749" dur="1" fill="hold">
                                          <p:stCondLst>
                                            <p:cond delay="0"/>
                                          </p:stCondLst>
                                        </p:cTn>
                                        <p:tgtEl>
                                          <p:spTgt spid="196"/>
                                        </p:tgtEl>
                                        <p:attrNameLst>
                                          <p:attrName>style.visibility</p:attrName>
                                        </p:attrNameLst>
                                      </p:cBhvr>
                                      <p:to>
                                        <p:strVal val="visible"/>
                                      </p:to>
                                    </p:set>
                                  </p:childTnLst>
                                </p:cTn>
                              </p:par>
                              <p:par>
                                <p:cTn id="2750" presetID="1" presetClass="exit" presetSubtype="0" fill="hold" grpId="3" nodeType="withEffect">
                                  <p:stCondLst>
                                    <p:cond delay="0"/>
                                  </p:stCondLst>
                                  <p:childTnLst>
                                    <p:set>
                                      <p:cBhvr>
                                        <p:cTn id="2751" dur="1" fill="hold">
                                          <p:stCondLst>
                                            <p:cond delay="0"/>
                                          </p:stCondLst>
                                        </p:cTn>
                                        <p:tgtEl>
                                          <p:spTgt spid="193"/>
                                        </p:tgtEl>
                                        <p:attrNameLst>
                                          <p:attrName>style.visibility</p:attrName>
                                        </p:attrNameLst>
                                      </p:cBhvr>
                                      <p:to>
                                        <p:strVal val="hidden"/>
                                      </p:to>
                                    </p:set>
                                  </p:childTnLst>
                                </p:cTn>
                              </p:par>
                              <p:par>
                                <p:cTn id="2752" presetID="1" presetClass="exit" presetSubtype="0" fill="hold" grpId="3" nodeType="withEffect">
                                  <p:stCondLst>
                                    <p:cond delay="0"/>
                                  </p:stCondLst>
                                  <p:childTnLst>
                                    <p:set>
                                      <p:cBhvr>
                                        <p:cTn id="2753" dur="1" fill="hold">
                                          <p:stCondLst>
                                            <p:cond delay="0"/>
                                          </p:stCondLst>
                                        </p:cTn>
                                        <p:tgtEl>
                                          <p:spTgt spid="194"/>
                                        </p:tgtEl>
                                        <p:attrNameLst>
                                          <p:attrName>style.visibility</p:attrName>
                                        </p:attrNameLst>
                                      </p:cBhvr>
                                      <p:to>
                                        <p:strVal val="hidden"/>
                                      </p:to>
                                    </p:set>
                                  </p:childTnLst>
                                </p:cTn>
                              </p:par>
                              <p:par>
                                <p:cTn id="2754" presetID="1" presetClass="exit" presetSubtype="0" fill="hold" grpId="3" nodeType="withEffect">
                                  <p:stCondLst>
                                    <p:cond delay="0"/>
                                  </p:stCondLst>
                                  <p:childTnLst>
                                    <p:set>
                                      <p:cBhvr>
                                        <p:cTn id="2755" dur="1" fill="hold">
                                          <p:stCondLst>
                                            <p:cond delay="0"/>
                                          </p:stCondLst>
                                        </p:cTn>
                                        <p:tgtEl>
                                          <p:spTgt spid="195"/>
                                        </p:tgtEl>
                                        <p:attrNameLst>
                                          <p:attrName>style.visibility</p:attrName>
                                        </p:attrNameLst>
                                      </p:cBhvr>
                                      <p:to>
                                        <p:strVal val="hidden"/>
                                      </p:to>
                                    </p:set>
                                  </p:childTnLst>
                                </p:cTn>
                              </p:par>
                              <p:par>
                                <p:cTn id="2756" presetID="1" presetClass="exit" presetSubtype="0" fill="hold" grpId="4" nodeType="withEffect">
                                  <p:stCondLst>
                                    <p:cond delay="0"/>
                                  </p:stCondLst>
                                  <p:childTnLst>
                                    <p:set>
                                      <p:cBhvr>
                                        <p:cTn id="2757" dur="1" fill="hold">
                                          <p:stCondLst>
                                            <p:cond delay="0"/>
                                          </p:stCondLst>
                                        </p:cTn>
                                        <p:tgtEl>
                                          <p:spTgt spid="197"/>
                                        </p:tgtEl>
                                        <p:attrNameLst>
                                          <p:attrName>style.visibility</p:attrName>
                                        </p:attrNameLst>
                                      </p:cBhvr>
                                      <p:to>
                                        <p:strVal val="hidden"/>
                                      </p:to>
                                    </p:set>
                                  </p:childTnLst>
                                </p:cTn>
                              </p:par>
                              <p:par>
                                <p:cTn id="2758" presetID="1" presetClass="exit" presetSubtype="0" fill="hold" grpId="4" nodeType="withEffect">
                                  <p:stCondLst>
                                    <p:cond delay="0"/>
                                  </p:stCondLst>
                                  <p:childTnLst>
                                    <p:set>
                                      <p:cBhvr>
                                        <p:cTn id="2759" dur="1" fill="hold">
                                          <p:stCondLst>
                                            <p:cond delay="0"/>
                                          </p:stCondLst>
                                        </p:cTn>
                                        <p:tgtEl>
                                          <p:spTgt spid="198"/>
                                        </p:tgtEl>
                                        <p:attrNameLst>
                                          <p:attrName>style.visibility</p:attrName>
                                        </p:attrNameLst>
                                      </p:cBhvr>
                                      <p:to>
                                        <p:strVal val="hidden"/>
                                      </p:to>
                                    </p:set>
                                  </p:childTnLst>
                                </p:cTn>
                              </p:par>
                              <p:par>
                                <p:cTn id="2760" presetID="1" presetClass="exit" presetSubtype="0" fill="hold" grpId="4" nodeType="withEffect">
                                  <p:stCondLst>
                                    <p:cond delay="0"/>
                                  </p:stCondLst>
                                  <p:childTnLst>
                                    <p:set>
                                      <p:cBhvr>
                                        <p:cTn id="2761" dur="1" fill="hold">
                                          <p:stCondLst>
                                            <p:cond delay="0"/>
                                          </p:stCondLst>
                                        </p:cTn>
                                        <p:tgtEl>
                                          <p:spTgt spid="199"/>
                                        </p:tgtEl>
                                        <p:attrNameLst>
                                          <p:attrName>style.visibility</p:attrName>
                                        </p:attrNameLst>
                                      </p:cBhvr>
                                      <p:to>
                                        <p:strVal val="hidden"/>
                                      </p:to>
                                    </p:set>
                                  </p:childTnLst>
                                </p:cTn>
                              </p:par>
                              <p:par>
                                <p:cTn id="2762" presetID="1" presetClass="exit" presetSubtype="0" fill="hold" grpId="4" nodeType="withEffect">
                                  <p:stCondLst>
                                    <p:cond delay="0"/>
                                  </p:stCondLst>
                                  <p:childTnLst>
                                    <p:set>
                                      <p:cBhvr>
                                        <p:cTn id="2763" dur="1" fill="hold">
                                          <p:stCondLst>
                                            <p:cond delay="0"/>
                                          </p:stCondLst>
                                        </p:cTn>
                                        <p:tgtEl>
                                          <p:spTgt spid="200"/>
                                        </p:tgtEl>
                                        <p:attrNameLst>
                                          <p:attrName>style.visibility</p:attrName>
                                        </p:attrNameLst>
                                      </p:cBhvr>
                                      <p:to>
                                        <p:strVal val="hidden"/>
                                      </p:to>
                                    </p:set>
                                  </p:childTnLst>
                                </p:cTn>
                              </p:par>
                              <p:par>
                                <p:cTn id="2764" presetID="1" presetClass="exit" presetSubtype="0" fill="hold" grpId="4" nodeType="withEffect">
                                  <p:stCondLst>
                                    <p:cond delay="0"/>
                                  </p:stCondLst>
                                  <p:childTnLst>
                                    <p:set>
                                      <p:cBhvr>
                                        <p:cTn id="2765" dur="1" fill="hold">
                                          <p:stCondLst>
                                            <p:cond delay="0"/>
                                          </p:stCondLst>
                                        </p:cTn>
                                        <p:tgtEl>
                                          <p:spTgt spid="201"/>
                                        </p:tgtEl>
                                        <p:attrNameLst>
                                          <p:attrName>style.visibility</p:attrName>
                                        </p:attrNameLst>
                                      </p:cBhvr>
                                      <p:to>
                                        <p:strVal val="hidden"/>
                                      </p:to>
                                    </p:set>
                                  </p:childTnLst>
                                </p:cTn>
                              </p:par>
                              <p:par>
                                <p:cTn id="2766" presetID="1" presetClass="exit" presetSubtype="0" fill="hold" grpId="4" nodeType="withEffect">
                                  <p:stCondLst>
                                    <p:cond delay="0"/>
                                  </p:stCondLst>
                                  <p:childTnLst>
                                    <p:set>
                                      <p:cBhvr>
                                        <p:cTn id="2767" dur="1" fill="hold">
                                          <p:stCondLst>
                                            <p:cond delay="0"/>
                                          </p:stCondLst>
                                        </p:cTn>
                                        <p:tgtEl>
                                          <p:spTgt spid="202"/>
                                        </p:tgtEl>
                                        <p:attrNameLst>
                                          <p:attrName>style.visibility</p:attrName>
                                        </p:attrNameLst>
                                      </p:cBhvr>
                                      <p:to>
                                        <p:strVal val="hidden"/>
                                      </p:to>
                                    </p:set>
                                  </p:childTnLst>
                                </p:cTn>
                              </p:par>
                            </p:childTnLst>
                          </p:cTn>
                        </p:par>
                      </p:childTnLst>
                    </p:cTn>
                  </p:par>
                  <p:par>
                    <p:cTn id="2768" fill="hold">
                      <p:stCondLst>
                        <p:cond delay="indefinite"/>
                      </p:stCondLst>
                      <p:childTnLst>
                        <p:par>
                          <p:cTn id="2769" fill="hold">
                            <p:stCondLst>
                              <p:cond delay="0"/>
                            </p:stCondLst>
                            <p:childTnLst>
                              <p:par>
                                <p:cTn id="2770" presetID="1" presetClass="entr" presetSubtype="0" fill="hold" grpId="0" nodeType="clickEffect">
                                  <p:stCondLst>
                                    <p:cond delay="0"/>
                                  </p:stCondLst>
                                  <p:childTnLst>
                                    <p:set>
                                      <p:cBhvr>
                                        <p:cTn id="2771" dur="1" fill="hold">
                                          <p:stCondLst>
                                            <p:cond delay="0"/>
                                          </p:stCondLst>
                                        </p:cTn>
                                        <p:tgtEl>
                                          <p:spTgt spid="197"/>
                                        </p:tgtEl>
                                        <p:attrNameLst>
                                          <p:attrName>style.visibility</p:attrName>
                                        </p:attrNameLst>
                                      </p:cBhvr>
                                      <p:to>
                                        <p:strVal val="visible"/>
                                      </p:to>
                                    </p:set>
                                  </p:childTnLst>
                                </p:cTn>
                              </p:par>
                              <p:par>
                                <p:cTn id="2772" presetID="1" presetClass="exit" presetSubtype="0" fill="hold" grpId="4" nodeType="withEffect">
                                  <p:stCondLst>
                                    <p:cond delay="0"/>
                                  </p:stCondLst>
                                  <p:childTnLst>
                                    <p:set>
                                      <p:cBhvr>
                                        <p:cTn id="2773" dur="1" fill="hold">
                                          <p:stCondLst>
                                            <p:cond delay="0"/>
                                          </p:stCondLst>
                                        </p:cTn>
                                        <p:tgtEl>
                                          <p:spTgt spid="193"/>
                                        </p:tgtEl>
                                        <p:attrNameLst>
                                          <p:attrName>style.visibility</p:attrName>
                                        </p:attrNameLst>
                                      </p:cBhvr>
                                      <p:to>
                                        <p:strVal val="hidden"/>
                                      </p:to>
                                    </p:set>
                                  </p:childTnLst>
                                </p:cTn>
                              </p:par>
                              <p:par>
                                <p:cTn id="2774" presetID="1" presetClass="exit" presetSubtype="0" fill="hold" grpId="4" nodeType="withEffect">
                                  <p:stCondLst>
                                    <p:cond delay="0"/>
                                  </p:stCondLst>
                                  <p:childTnLst>
                                    <p:set>
                                      <p:cBhvr>
                                        <p:cTn id="2775" dur="1" fill="hold">
                                          <p:stCondLst>
                                            <p:cond delay="0"/>
                                          </p:stCondLst>
                                        </p:cTn>
                                        <p:tgtEl>
                                          <p:spTgt spid="194"/>
                                        </p:tgtEl>
                                        <p:attrNameLst>
                                          <p:attrName>style.visibility</p:attrName>
                                        </p:attrNameLst>
                                      </p:cBhvr>
                                      <p:to>
                                        <p:strVal val="hidden"/>
                                      </p:to>
                                    </p:set>
                                  </p:childTnLst>
                                </p:cTn>
                              </p:par>
                              <p:par>
                                <p:cTn id="2776" presetID="1" presetClass="exit" presetSubtype="0" fill="hold" grpId="4" nodeType="withEffect">
                                  <p:stCondLst>
                                    <p:cond delay="0"/>
                                  </p:stCondLst>
                                  <p:childTnLst>
                                    <p:set>
                                      <p:cBhvr>
                                        <p:cTn id="2777" dur="1" fill="hold">
                                          <p:stCondLst>
                                            <p:cond delay="0"/>
                                          </p:stCondLst>
                                        </p:cTn>
                                        <p:tgtEl>
                                          <p:spTgt spid="195"/>
                                        </p:tgtEl>
                                        <p:attrNameLst>
                                          <p:attrName>style.visibility</p:attrName>
                                        </p:attrNameLst>
                                      </p:cBhvr>
                                      <p:to>
                                        <p:strVal val="hidden"/>
                                      </p:to>
                                    </p:set>
                                  </p:childTnLst>
                                </p:cTn>
                              </p:par>
                              <p:par>
                                <p:cTn id="2778" presetID="1" presetClass="exit" presetSubtype="0" fill="hold" grpId="4" nodeType="withEffect">
                                  <p:stCondLst>
                                    <p:cond delay="0"/>
                                  </p:stCondLst>
                                  <p:childTnLst>
                                    <p:set>
                                      <p:cBhvr>
                                        <p:cTn id="2779" dur="1" fill="hold">
                                          <p:stCondLst>
                                            <p:cond delay="0"/>
                                          </p:stCondLst>
                                        </p:cTn>
                                        <p:tgtEl>
                                          <p:spTgt spid="196"/>
                                        </p:tgtEl>
                                        <p:attrNameLst>
                                          <p:attrName>style.visibility</p:attrName>
                                        </p:attrNameLst>
                                      </p:cBhvr>
                                      <p:to>
                                        <p:strVal val="hidden"/>
                                      </p:to>
                                    </p:set>
                                  </p:childTnLst>
                                </p:cTn>
                              </p:par>
                              <p:par>
                                <p:cTn id="2780" presetID="1" presetClass="exit" presetSubtype="0" fill="hold" grpId="5" nodeType="withEffect">
                                  <p:stCondLst>
                                    <p:cond delay="0"/>
                                  </p:stCondLst>
                                  <p:childTnLst>
                                    <p:set>
                                      <p:cBhvr>
                                        <p:cTn id="2781" dur="1" fill="hold">
                                          <p:stCondLst>
                                            <p:cond delay="0"/>
                                          </p:stCondLst>
                                        </p:cTn>
                                        <p:tgtEl>
                                          <p:spTgt spid="198"/>
                                        </p:tgtEl>
                                        <p:attrNameLst>
                                          <p:attrName>style.visibility</p:attrName>
                                        </p:attrNameLst>
                                      </p:cBhvr>
                                      <p:to>
                                        <p:strVal val="hidden"/>
                                      </p:to>
                                    </p:set>
                                  </p:childTnLst>
                                </p:cTn>
                              </p:par>
                              <p:par>
                                <p:cTn id="2782" presetID="1" presetClass="exit" presetSubtype="0" fill="hold" grpId="5" nodeType="withEffect">
                                  <p:stCondLst>
                                    <p:cond delay="0"/>
                                  </p:stCondLst>
                                  <p:childTnLst>
                                    <p:set>
                                      <p:cBhvr>
                                        <p:cTn id="2783" dur="1" fill="hold">
                                          <p:stCondLst>
                                            <p:cond delay="0"/>
                                          </p:stCondLst>
                                        </p:cTn>
                                        <p:tgtEl>
                                          <p:spTgt spid="199"/>
                                        </p:tgtEl>
                                        <p:attrNameLst>
                                          <p:attrName>style.visibility</p:attrName>
                                        </p:attrNameLst>
                                      </p:cBhvr>
                                      <p:to>
                                        <p:strVal val="hidden"/>
                                      </p:to>
                                    </p:set>
                                  </p:childTnLst>
                                </p:cTn>
                              </p:par>
                              <p:par>
                                <p:cTn id="2784" presetID="1" presetClass="exit" presetSubtype="0" fill="hold" grpId="5" nodeType="withEffect">
                                  <p:stCondLst>
                                    <p:cond delay="0"/>
                                  </p:stCondLst>
                                  <p:childTnLst>
                                    <p:set>
                                      <p:cBhvr>
                                        <p:cTn id="2785" dur="1" fill="hold">
                                          <p:stCondLst>
                                            <p:cond delay="0"/>
                                          </p:stCondLst>
                                        </p:cTn>
                                        <p:tgtEl>
                                          <p:spTgt spid="200"/>
                                        </p:tgtEl>
                                        <p:attrNameLst>
                                          <p:attrName>style.visibility</p:attrName>
                                        </p:attrNameLst>
                                      </p:cBhvr>
                                      <p:to>
                                        <p:strVal val="hidden"/>
                                      </p:to>
                                    </p:set>
                                  </p:childTnLst>
                                </p:cTn>
                              </p:par>
                              <p:par>
                                <p:cTn id="2786" presetID="1" presetClass="exit" presetSubtype="0" fill="hold" grpId="5" nodeType="withEffect">
                                  <p:stCondLst>
                                    <p:cond delay="0"/>
                                  </p:stCondLst>
                                  <p:childTnLst>
                                    <p:set>
                                      <p:cBhvr>
                                        <p:cTn id="2787" dur="1" fill="hold">
                                          <p:stCondLst>
                                            <p:cond delay="0"/>
                                          </p:stCondLst>
                                        </p:cTn>
                                        <p:tgtEl>
                                          <p:spTgt spid="201"/>
                                        </p:tgtEl>
                                        <p:attrNameLst>
                                          <p:attrName>style.visibility</p:attrName>
                                        </p:attrNameLst>
                                      </p:cBhvr>
                                      <p:to>
                                        <p:strVal val="hidden"/>
                                      </p:to>
                                    </p:set>
                                  </p:childTnLst>
                                </p:cTn>
                              </p:par>
                              <p:par>
                                <p:cTn id="2788" presetID="1" presetClass="exit" presetSubtype="0" fill="hold" grpId="5" nodeType="withEffect">
                                  <p:stCondLst>
                                    <p:cond delay="0"/>
                                  </p:stCondLst>
                                  <p:childTnLst>
                                    <p:set>
                                      <p:cBhvr>
                                        <p:cTn id="2789" dur="1" fill="hold">
                                          <p:stCondLst>
                                            <p:cond delay="0"/>
                                          </p:stCondLst>
                                        </p:cTn>
                                        <p:tgtEl>
                                          <p:spTgt spid="202"/>
                                        </p:tgtEl>
                                        <p:attrNameLst>
                                          <p:attrName>style.visibility</p:attrName>
                                        </p:attrNameLst>
                                      </p:cBhvr>
                                      <p:to>
                                        <p:strVal val="hidden"/>
                                      </p:to>
                                    </p:set>
                                  </p:childTnLst>
                                </p:cTn>
                              </p:par>
                            </p:childTnLst>
                          </p:cTn>
                        </p:par>
                      </p:childTnLst>
                    </p:cTn>
                  </p:par>
                  <p:par>
                    <p:cTn id="2790" fill="hold">
                      <p:stCondLst>
                        <p:cond delay="indefinite"/>
                      </p:stCondLst>
                      <p:childTnLst>
                        <p:par>
                          <p:cTn id="2791" fill="hold">
                            <p:stCondLst>
                              <p:cond delay="0"/>
                            </p:stCondLst>
                            <p:childTnLst>
                              <p:par>
                                <p:cTn id="2792" presetID="1" presetClass="entr" presetSubtype="0" fill="hold" grpId="0" nodeType="clickEffect">
                                  <p:stCondLst>
                                    <p:cond delay="0"/>
                                  </p:stCondLst>
                                  <p:childTnLst>
                                    <p:set>
                                      <p:cBhvr>
                                        <p:cTn id="2793" dur="1" fill="hold">
                                          <p:stCondLst>
                                            <p:cond delay="0"/>
                                          </p:stCondLst>
                                        </p:cTn>
                                        <p:tgtEl>
                                          <p:spTgt spid="198"/>
                                        </p:tgtEl>
                                        <p:attrNameLst>
                                          <p:attrName>style.visibility</p:attrName>
                                        </p:attrNameLst>
                                      </p:cBhvr>
                                      <p:to>
                                        <p:strVal val="visible"/>
                                      </p:to>
                                    </p:set>
                                  </p:childTnLst>
                                </p:cTn>
                              </p:par>
                              <p:par>
                                <p:cTn id="2794" presetID="1" presetClass="exit" presetSubtype="0" fill="hold" grpId="5" nodeType="withEffect">
                                  <p:stCondLst>
                                    <p:cond delay="0"/>
                                  </p:stCondLst>
                                  <p:childTnLst>
                                    <p:set>
                                      <p:cBhvr>
                                        <p:cTn id="2795" dur="1" fill="hold">
                                          <p:stCondLst>
                                            <p:cond delay="0"/>
                                          </p:stCondLst>
                                        </p:cTn>
                                        <p:tgtEl>
                                          <p:spTgt spid="193"/>
                                        </p:tgtEl>
                                        <p:attrNameLst>
                                          <p:attrName>style.visibility</p:attrName>
                                        </p:attrNameLst>
                                      </p:cBhvr>
                                      <p:to>
                                        <p:strVal val="hidden"/>
                                      </p:to>
                                    </p:set>
                                  </p:childTnLst>
                                </p:cTn>
                              </p:par>
                              <p:par>
                                <p:cTn id="2796" presetID="1" presetClass="exit" presetSubtype="0" fill="hold" grpId="5" nodeType="withEffect">
                                  <p:stCondLst>
                                    <p:cond delay="0"/>
                                  </p:stCondLst>
                                  <p:childTnLst>
                                    <p:set>
                                      <p:cBhvr>
                                        <p:cTn id="2797" dur="1" fill="hold">
                                          <p:stCondLst>
                                            <p:cond delay="0"/>
                                          </p:stCondLst>
                                        </p:cTn>
                                        <p:tgtEl>
                                          <p:spTgt spid="194"/>
                                        </p:tgtEl>
                                        <p:attrNameLst>
                                          <p:attrName>style.visibility</p:attrName>
                                        </p:attrNameLst>
                                      </p:cBhvr>
                                      <p:to>
                                        <p:strVal val="hidden"/>
                                      </p:to>
                                    </p:set>
                                  </p:childTnLst>
                                </p:cTn>
                              </p:par>
                              <p:par>
                                <p:cTn id="2798" presetID="1" presetClass="exit" presetSubtype="0" fill="hold" grpId="5" nodeType="withEffect">
                                  <p:stCondLst>
                                    <p:cond delay="0"/>
                                  </p:stCondLst>
                                  <p:childTnLst>
                                    <p:set>
                                      <p:cBhvr>
                                        <p:cTn id="2799" dur="1" fill="hold">
                                          <p:stCondLst>
                                            <p:cond delay="0"/>
                                          </p:stCondLst>
                                        </p:cTn>
                                        <p:tgtEl>
                                          <p:spTgt spid="195"/>
                                        </p:tgtEl>
                                        <p:attrNameLst>
                                          <p:attrName>style.visibility</p:attrName>
                                        </p:attrNameLst>
                                      </p:cBhvr>
                                      <p:to>
                                        <p:strVal val="hidden"/>
                                      </p:to>
                                    </p:set>
                                  </p:childTnLst>
                                </p:cTn>
                              </p:par>
                              <p:par>
                                <p:cTn id="2800" presetID="1" presetClass="exit" presetSubtype="0" fill="hold" grpId="5" nodeType="withEffect">
                                  <p:stCondLst>
                                    <p:cond delay="0"/>
                                  </p:stCondLst>
                                  <p:childTnLst>
                                    <p:set>
                                      <p:cBhvr>
                                        <p:cTn id="2801" dur="1" fill="hold">
                                          <p:stCondLst>
                                            <p:cond delay="0"/>
                                          </p:stCondLst>
                                        </p:cTn>
                                        <p:tgtEl>
                                          <p:spTgt spid="196"/>
                                        </p:tgtEl>
                                        <p:attrNameLst>
                                          <p:attrName>style.visibility</p:attrName>
                                        </p:attrNameLst>
                                      </p:cBhvr>
                                      <p:to>
                                        <p:strVal val="hidden"/>
                                      </p:to>
                                    </p:set>
                                  </p:childTnLst>
                                </p:cTn>
                              </p:par>
                              <p:par>
                                <p:cTn id="2802" presetID="1" presetClass="exit" presetSubtype="0" fill="hold" grpId="5" nodeType="withEffect">
                                  <p:stCondLst>
                                    <p:cond delay="0"/>
                                  </p:stCondLst>
                                  <p:childTnLst>
                                    <p:set>
                                      <p:cBhvr>
                                        <p:cTn id="2803" dur="1" fill="hold">
                                          <p:stCondLst>
                                            <p:cond delay="0"/>
                                          </p:stCondLst>
                                        </p:cTn>
                                        <p:tgtEl>
                                          <p:spTgt spid="197"/>
                                        </p:tgtEl>
                                        <p:attrNameLst>
                                          <p:attrName>style.visibility</p:attrName>
                                        </p:attrNameLst>
                                      </p:cBhvr>
                                      <p:to>
                                        <p:strVal val="hidden"/>
                                      </p:to>
                                    </p:set>
                                  </p:childTnLst>
                                </p:cTn>
                              </p:par>
                              <p:par>
                                <p:cTn id="2804" presetID="1" presetClass="exit" presetSubtype="0" fill="hold" grpId="6" nodeType="withEffect">
                                  <p:stCondLst>
                                    <p:cond delay="0"/>
                                  </p:stCondLst>
                                  <p:childTnLst>
                                    <p:set>
                                      <p:cBhvr>
                                        <p:cTn id="2805" dur="1" fill="hold">
                                          <p:stCondLst>
                                            <p:cond delay="0"/>
                                          </p:stCondLst>
                                        </p:cTn>
                                        <p:tgtEl>
                                          <p:spTgt spid="199"/>
                                        </p:tgtEl>
                                        <p:attrNameLst>
                                          <p:attrName>style.visibility</p:attrName>
                                        </p:attrNameLst>
                                      </p:cBhvr>
                                      <p:to>
                                        <p:strVal val="hidden"/>
                                      </p:to>
                                    </p:set>
                                  </p:childTnLst>
                                </p:cTn>
                              </p:par>
                              <p:par>
                                <p:cTn id="2806" presetID="1" presetClass="exit" presetSubtype="0" fill="hold" grpId="6" nodeType="withEffect">
                                  <p:stCondLst>
                                    <p:cond delay="0"/>
                                  </p:stCondLst>
                                  <p:childTnLst>
                                    <p:set>
                                      <p:cBhvr>
                                        <p:cTn id="2807" dur="1" fill="hold">
                                          <p:stCondLst>
                                            <p:cond delay="0"/>
                                          </p:stCondLst>
                                        </p:cTn>
                                        <p:tgtEl>
                                          <p:spTgt spid="200"/>
                                        </p:tgtEl>
                                        <p:attrNameLst>
                                          <p:attrName>style.visibility</p:attrName>
                                        </p:attrNameLst>
                                      </p:cBhvr>
                                      <p:to>
                                        <p:strVal val="hidden"/>
                                      </p:to>
                                    </p:set>
                                  </p:childTnLst>
                                </p:cTn>
                              </p:par>
                              <p:par>
                                <p:cTn id="2808" presetID="1" presetClass="exit" presetSubtype="0" fill="hold" grpId="6" nodeType="withEffect">
                                  <p:stCondLst>
                                    <p:cond delay="0"/>
                                  </p:stCondLst>
                                  <p:childTnLst>
                                    <p:set>
                                      <p:cBhvr>
                                        <p:cTn id="2809" dur="1" fill="hold">
                                          <p:stCondLst>
                                            <p:cond delay="0"/>
                                          </p:stCondLst>
                                        </p:cTn>
                                        <p:tgtEl>
                                          <p:spTgt spid="201"/>
                                        </p:tgtEl>
                                        <p:attrNameLst>
                                          <p:attrName>style.visibility</p:attrName>
                                        </p:attrNameLst>
                                      </p:cBhvr>
                                      <p:to>
                                        <p:strVal val="hidden"/>
                                      </p:to>
                                    </p:set>
                                  </p:childTnLst>
                                </p:cTn>
                              </p:par>
                              <p:par>
                                <p:cTn id="2810" presetID="1" presetClass="exit" presetSubtype="0" fill="hold" grpId="6" nodeType="withEffect">
                                  <p:stCondLst>
                                    <p:cond delay="0"/>
                                  </p:stCondLst>
                                  <p:childTnLst>
                                    <p:set>
                                      <p:cBhvr>
                                        <p:cTn id="2811" dur="1" fill="hold">
                                          <p:stCondLst>
                                            <p:cond delay="0"/>
                                          </p:stCondLst>
                                        </p:cTn>
                                        <p:tgtEl>
                                          <p:spTgt spid="202"/>
                                        </p:tgtEl>
                                        <p:attrNameLst>
                                          <p:attrName>style.visibility</p:attrName>
                                        </p:attrNameLst>
                                      </p:cBhvr>
                                      <p:to>
                                        <p:strVal val="hidden"/>
                                      </p:to>
                                    </p:set>
                                  </p:childTnLst>
                                </p:cTn>
                              </p:par>
                            </p:childTnLst>
                          </p:cTn>
                        </p:par>
                      </p:childTnLst>
                    </p:cTn>
                  </p:par>
                  <p:par>
                    <p:cTn id="2812" fill="hold">
                      <p:stCondLst>
                        <p:cond delay="indefinite"/>
                      </p:stCondLst>
                      <p:childTnLst>
                        <p:par>
                          <p:cTn id="2813" fill="hold">
                            <p:stCondLst>
                              <p:cond delay="0"/>
                            </p:stCondLst>
                            <p:childTnLst>
                              <p:par>
                                <p:cTn id="2814" presetID="1" presetClass="entr" presetSubtype="0" fill="hold" grpId="0" nodeType="clickEffect">
                                  <p:stCondLst>
                                    <p:cond delay="0"/>
                                  </p:stCondLst>
                                  <p:childTnLst>
                                    <p:set>
                                      <p:cBhvr>
                                        <p:cTn id="2815" dur="1" fill="hold">
                                          <p:stCondLst>
                                            <p:cond delay="0"/>
                                          </p:stCondLst>
                                        </p:cTn>
                                        <p:tgtEl>
                                          <p:spTgt spid="199"/>
                                        </p:tgtEl>
                                        <p:attrNameLst>
                                          <p:attrName>style.visibility</p:attrName>
                                        </p:attrNameLst>
                                      </p:cBhvr>
                                      <p:to>
                                        <p:strVal val="visible"/>
                                      </p:to>
                                    </p:set>
                                  </p:childTnLst>
                                </p:cTn>
                              </p:par>
                              <p:par>
                                <p:cTn id="2816" presetID="1" presetClass="exit" presetSubtype="0" fill="hold" grpId="6" nodeType="withEffect">
                                  <p:stCondLst>
                                    <p:cond delay="0"/>
                                  </p:stCondLst>
                                  <p:childTnLst>
                                    <p:set>
                                      <p:cBhvr>
                                        <p:cTn id="2817" dur="1" fill="hold">
                                          <p:stCondLst>
                                            <p:cond delay="0"/>
                                          </p:stCondLst>
                                        </p:cTn>
                                        <p:tgtEl>
                                          <p:spTgt spid="193"/>
                                        </p:tgtEl>
                                        <p:attrNameLst>
                                          <p:attrName>style.visibility</p:attrName>
                                        </p:attrNameLst>
                                      </p:cBhvr>
                                      <p:to>
                                        <p:strVal val="hidden"/>
                                      </p:to>
                                    </p:set>
                                  </p:childTnLst>
                                </p:cTn>
                              </p:par>
                              <p:par>
                                <p:cTn id="2818" presetID="1" presetClass="exit" presetSubtype="0" fill="hold" grpId="6" nodeType="withEffect">
                                  <p:stCondLst>
                                    <p:cond delay="0"/>
                                  </p:stCondLst>
                                  <p:childTnLst>
                                    <p:set>
                                      <p:cBhvr>
                                        <p:cTn id="2819" dur="1" fill="hold">
                                          <p:stCondLst>
                                            <p:cond delay="0"/>
                                          </p:stCondLst>
                                        </p:cTn>
                                        <p:tgtEl>
                                          <p:spTgt spid="194"/>
                                        </p:tgtEl>
                                        <p:attrNameLst>
                                          <p:attrName>style.visibility</p:attrName>
                                        </p:attrNameLst>
                                      </p:cBhvr>
                                      <p:to>
                                        <p:strVal val="hidden"/>
                                      </p:to>
                                    </p:set>
                                  </p:childTnLst>
                                </p:cTn>
                              </p:par>
                              <p:par>
                                <p:cTn id="2820" presetID="1" presetClass="exit" presetSubtype="0" fill="hold" grpId="6" nodeType="withEffect">
                                  <p:stCondLst>
                                    <p:cond delay="0"/>
                                  </p:stCondLst>
                                  <p:childTnLst>
                                    <p:set>
                                      <p:cBhvr>
                                        <p:cTn id="2821" dur="1" fill="hold">
                                          <p:stCondLst>
                                            <p:cond delay="0"/>
                                          </p:stCondLst>
                                        </p:cTn>
                                        <p:tgtEl>
                                          <p:spTgt spid="195"/>
                                        </p:tgtEl>
                                        <p:attrNameLst>
                                          <p:attrName>style.visibility</p:attrName>
                                        </p:attrNameLst>
                                      </p:cBhvr>
                                      <p:to>
                                        <p:strVal val="hidden"/>
                                      </p:to>
                                    </p:set>
                                  </p:childTnLst>
                                </p:cTn>
                              </p:par>
                              <p:par>
                                <p:cTn id="2822" presetID="1" presetClass="exit" presetSubtype="0" fill="hold" grpId="6" nodeType="withEffect">
                                  <p:stCondLst>
                                    <p:cond delay="0"/>
                                  </p:stCondLst>
                                  <p:childTnLst>
                                    <p:set>
                                      <p:cBhvr>
                                        <p:cTn id="2823" dur="1" fill="hold">
                                          <p:stCondLst>
                                            <p:cond delay="0"/>
                                          </p:stCondLst>
                                        </p:cTn>
                                        <p:tgtEl>
                                          <p:spTgt spid="196"/>
                                        </p:tgtEl>
                                        <p:attrNameLst>
                                          <p:attrName>style.visibility</p:attrName>
                                        </p:attrNameLst>
                                      </p:cBhvr>
                                      <p:to>
                                        <p:strVal val="hidden"/>
                                      </p:to>
                                    </p:set>
                                  </p:childTnLst>
                                </p:cTn>
                              </p:par>
                              <p:par>
                                <p:cTn id="2824" presetID="1" presetClass="exit" presetSubtype="0" fill="hold" grpId="6" nodeType="withEffect">
                                  <p:stCondLst>
                                    <p:cond delay="0"/>
                                  </p:stCondLst>
                                  <p:childTnLst>
                                    <p:set>
                                      <p:cBhvr>
                                        <p:cTn id="2825" dur="1" fill="hold">
                                          <p:stCondLst>
                                            <p:cond delay="0"/>
                                          </p:stCondLst>
                                        </p:cTn>
                                        <p:tgtEl>
                                          <p:spTgt spid="197"/>
                                        </p:tgtEl>
                                        <p:attrNameLst>
                                          <p:attrName>style.visibility</p:attrName>
                                        </p:attrNameLst>
                                      </p:cBhvr>
                                      <p:to>
                                        <p:strVal val="hidden"/>
                                      </p:to>
                                    </p:set>
                                  </p:childTnLst>
                                </p:cTn>
                              </p:par>
                              <p:par>
                                <p:cTn id="2826" presetID="1" presetClass="exit" presetSubtype="0" fill="hold" grpId="6" nodeType="withEffect">
                                  <p:stCondLst>
                                    <p:cond delay="0"/>
                                  </p:stCondLst>
                                  <p:childTnLst>
                                    <p:set>
                                      <p:cBhvr>
                                        <p:cTn id="2827" dur="1" fill="hold">
                                          <p:stCondLst>
                                            <p:cond delay="0"/>
                                          </p:stCondLst>
                                        </p:cTn>
                                        <p:tgtEl>
                                          <p:spTgt spid="198"/>
                                        </p:tgtEl>
                                        <p:attrNameLst>
                                          <p:attrName>style.visibility</p:attrName>
                                        </p:attrNameLst>
                                      </p:cBhvr>
                                      <p:to>
                                        <p:strVal val="hidden"/>
                                      </p:to>
                                    </p:set>
                                  </p:childTnLst>
                                </p:cTn>
                              </p:par>
                              <p:par>
                                <p:cTn id="2828" presetID="1" presetClass="exit" presetSubtype="0" fill="hold" grpId="7" nodeType="withEffect">
                                  <p:stCondLst>
                                    <p:cond delay="0"/>
                                  </p:stCondLst>
                                  <p:childTnLst>
                                    <p:set>
                                      <p:cBhvr>
                                        <p:cTn id="2829" dur="1" fill="hold">
                                          <p:stCondLst>
                                            <p:cond delay="0"/>
                                          </p:stCondLst>
                                        </p:cTn>
                                        <p:tgtEl>
                                          <p:spTgt spid="200"/>
                                        </p:tgtEl>
                                        <p:attrNameLst>
                                          <p:attrName>style.visibility</p:attrName>
                                        </p:attrNameLst>
                                      </p:cBhvr>
                                      <p:to>
                                        <p:strVal val="hidden"/>
                                      </p:to>
                                    </p:set>
                                  </p:childTnLst>
                                </p:cTn>
                              </p:par>
                              <p:par>
                                <p:cTn id="2830" presetID="1" presetClass="exit" presetSubtype="0" fill="hold" grpId="7" nodeType="withEffect">
                                  <p:stCondLst>
                                    <p:cond delay="0"/>
                                  </p:stCondLst>
                                  <p:childTnLst>
                                    <p:set>
                                      <p:cBhvr>
                                        <p:cTn id="2831" dur="1" fill="hold">
                                          <p:stCondLst>
                                            <p:cond delay="0"/>
                                          </p:stCondLst>
                                        </p:cTn>
                                        <p:tgtEl>
                                          <p:spTgt spid="201"/>
                                        </p:tgtEl>
                                        <p:attrNameLst>
                                          <p:attrName>style.visibility</p:attrName>
                                        </p:attrNameLst>
                                      </p:cBhvr>
                                      <p:to>
                                        <p:strVal val="hidden"/>
                                      </p:to>
                                    </p:set>
                                  </p:childTnLst>
                                </p:cTn>
                              </p:par>
                              <p:par>
                                <p:cTn id="2832" presetID="1" presetClass="exit" presetSubtype="0" fill="hold" grpId="7" nodeType="withEffect">
                                  <p:stCondLst>
                                    <p:cond delay="0"/>
                                  </p:stCondLst>
                                  <p:childTnLst>
                                    <p:set>
                                      <p:cBhvr>
                                        <p:cTn id="2833" dur="1" fill="hold">
                                          <p:stCondLst>
                                            <p:cond delay="0"/>
                                          </p:stCondLst>
                                        </p:cTn>
                                        <p:tgtEl>
                                          <p:spTgt spid="202"/>
                                        </p:tgtEl>
                                        <p:attrNameLst>
                                          <p:attrName>style.visibility</p:attrName>
                                        </p:attrNameLst>
                                      </p:cBhvr>
                                      <p:to>
                                        <p:strVal val="hidden"/>
                                      </p:to>
                                    </p:set>
                                  </p:childTnLst>
                                </p:cTn>
                              </p:par>
                            </p:childTnLst>
                          </p:cTn>
                        </p:par>
                      </p:childTnLst>
                    </p:cTn>
                  </p:par>
                  <p:par>
                    <p:cTn id="2834" fill="hold">
                      <p:stCondLst>
                        <p:cond delay="indefinite"/>
                      </p:stCondLst>
                      <p:childTnLst>
                        <p:par>
                          <p:cTn id="2835" fill="hold">
                            <p:stCondLst>
                              <p:cond delay="0"/>
                            </p:stCondLst>
                            <p:childTnLst>
                              <p:par>
                                <p:cTn id="2836" presetID="1" presetClass="entr" presetSubtype="0" fill="hold" grpId="0" nodeType="clickEffect">
                                  <p:stCondLst>
                                    <p:cond delay="0"/>
                                  </p:stCondLst>
                                  <p:childTnLst>
                                    <p:set>
                                      <p:cBhvr>
                                        <p:cTn id="2837" dur="1" fill="hold">
                                          <p:stCondLst>
                                            <p:cond delay="0"/>
                                          </p:stCondLst>
                                        </p:cTn>
                                        <p:tgtEl>
                                          <p:spTgt spid="200"/>
                                        </p:tgtEl>
                                        <p:attrNameLst>
                                          <p:attrName>style.visibility</p:attrName>
                                        </p:attrNameLst>
                                      </p:cBhvr>
                                      <p:to>
                                        <p:strVal val="visible"/>
                                      </p:to>
                                    </p:set>
                                  </p:childTnLst>
                                </p:cTn>
                              </p:par>
                              <p:par>
                                <p:cTn id="2838" presetID="1" presetClass="exit" presetSubtype="0" fill="hold" grpId="7" nodeType="withEffect">
                                  <p:stCondLst>
                                    <p:cond delay="0"/>
                                  </p:stCondLst>
                                  <p:childTnLst>
                                    <p:set>
                                      <p:cBhvr>
                                        <p:cTn id="2839" dur="1" fill="hold">
                                          <p:stCondLst>
                                            <p:cond delay="0"/>
                                          </p:stCondLst>
                                        </p:cTn>
                                        <p:tgtEl>
                                          <p:spTgt spid="193"/>
                                        </p:tgtEl>
                                        <p:attrNameLst>
                                          <p:attrName>style.visibility</p:attrName>
                                        </p:attrNameLst>
                                      </p:cBhvr>
                                      <p:to>
                                        <p:strVal val="hidden"/>
                                      </p:to>
                                    </p:set>
                                  </p:childTnLst>
                                </p:cTn>
                              </p:par>
                              <p:par>
                                <p:cTn id="2840" presetID="1" presetClass="exit" presetSubtype="0" fill="hold" grpId="7" nodeType="withEffect">
                                  <p:stCondLst>
                                    <p:cond delay="0"/>
                                  </p:stCondLst>
                                  <p:childTnLst>
                                    <p:set>
                                      <p:cBhvr>
                                        <p:cTn id="2841" dur="1" fill="hold">
                                          <p:stCondLst>
                                            <p:cond delay="0"/>
                                          </p:stCondLst>
                                        </p:cTn>
                                        <p:tgtEl>
                                          <p:spTgt spid="194"/>
                                        </p:tgtEl>
                                        <p:attrNameLst>
                                          <p:attrName>style.visibility</p:attrName>
                                        </p:attrNameLst>
                                      </p:cBhvr>
                                      <p:to>
                                        <p:strVal val="hidden"/>
                                      </p:to>
                                    </p:set>
                                  </p:childTnLst>
                                </p:cTn>
                              </p:par>
                              <p:par>
                                <p:cTn id="2842" presetID="1" presetClass="exit" presetSubtype="0" fill="hold" grpId="7" nodeType="withEffect">
                                  <p:stCondLst>
                                    <p:cond delay="0"/>
                                  </p:stCondLst>
                                  <p:childTnLst>
                                    <p:set>
                                      <p:cBhvr>
                                        <p:cTn id="2843" dur="1" fill="hold">
                                          <p:stCondLst>
                                            <p:cond delay="0"/>
                                          </p:stCondLst>
                                        </p:cTn>
                                        <p:tgtEl>
                                          <p:spTgt spid="195"/>
                                        </p:tgtEl>
                                        <p:attrNameLst>
                                          <p:attrName>style.visibility</p:attrName>
                                        </p:attrNameLst>
                                      </p:cBhvr>
                                      <p:to>
                                        <p:strVal val="hidden"/>
                                      </p:to>
                                    </p:set>
                                  </p:childTnLst>
                                </p:cTn>
                              </p:par>
                              <p:par>
                                <p:cTn id="2844" presetID="1" presetClass="exit" presetSubtype="0" fill="hold" grpId="7" nodeType="withEffect">
                                  <p:stCondLst>
                                    <p:cond delay="0"/>
                                  </p:stCondLst>
                                  <p:childTnLst>
                                    <p:set>
                                      <p:cBhvr>
                                        <p:cTn id="2845" dur="1" fill="hold">
                                          <p:stCondLst>
                                            <p:cond delay="0"/>
                                          </p:stCondLst>
                                        </p:cTn>
                                        <p:tgtEl>
                                          <p:spTgt spid="196"/>
                                        </p:tgtEl>
                                        <p:attrNameLst>
                                          <p:attrName>style.visibility</p:attrName>
                                        </p:attrNameLst>
                                      </p:cBhvr>
                                      <p:to>
                                        <p:strVal val="hidden"/>
                                      </p:to>
                                    </p:set>
                                  </p:childTnLst>
                                </p:cTn>
                              </p:par>
                              <p:par>
                                <p:cTn id="2846" presetID="1" presetClass="exit" presetSubtype="0" fill="hold" grpId="7" nodeType="withEffect">
                                  <p:stCondLst>
                                    <p:cond delay="0"/>
                                  </p:stCondLst>
                                  <p:childTnLst>
                                    <p:set>
                                      <p:cBhvr>
                                        <p:cTn id="2847" dur="1" fill="hold">
                                          <p:stCondLst>
                                            <p:cond delay="0"/>
                                          </p:stCondLst>
                                        </p:cTn>
                                        <p:tgtEl>
                                          <p:spTgt spid="197"/>
                                        </p:tgtEl>
                                        <p:attrNameLst>
                                          <p:attrName>style.visibility</p:attrName>
                                        </p:attrNameLst>
                                      </p:cBhvr>
                                      <p:to>
                                        <p:strVal val="hidden"/>
                                      </p:to>
                                    </p:set>
                                  </p:childTnLst>
                                </p:cTn>
                              </p:par>
                              <p:par>
                                <p:cTn id="2848" presetID="1" presetClass="exit" presetSubtype="0" fill="hold" grpId="7" nodeType="withEffect">
                                  <p:stCondLst>
                                    <p:cond delay="0"/>
                                  </p:stCondLst>
                                  <p:childTnLst>
                                    <p:set>
                                      <p:cBhvr>
                                        <p:cTn id="2849" dur="1" fill="hold">
                                          <p:stCondLst>
                                            <p:cond delay="0"/>
                                          </p:stCondLst>
                                        </p:cTn>
                                        <p:tgtEl>
                                          <p:spTgt spid="198"/>
                                        </p:tgtEl>
                                        <p:attrNameLst>
                                          <p:attrName>style.visibility</p:attrName>
                                        </p:attrNameLst>
                                      </p:cBhvr>
                                      <p:to>
                                        <p:strVal val="hidden"/>
                                      </p:to>
                                    </p:set>
                                  </p:childTnLst>
                                </p:cTn>
                              </p:par>
                              <p:par>
                                <p:cTn id="2850" presetID="1" presetClass="exit" presetSubtype="0" fill="hold" grpId="7" nodeType="withEffect">
                                  <p:stCondLst>
                                    <p:cond delay="0"/>
                                  </p:stCondLst>
                                  <p:childTnLst>
                                    <p:set>
                                      <p:cBhvr>
                                        <p:cTn id="2851" dur="1" fill="hold">
                                          <p:stCondLst>
                                            <p:cond delay="0"/>
                                          </p:stCondLst>
                                        </p:cTn>
                                        <p:tgtEl>
                                          <p:spTgt spid="199"/>
                                        </p:tgtEl>
                                        <p:attrNameLst>
                                          <p:attrName>style.visibility</p:attrName>
                                        </p:attrNameLst>
                                      </p:cBhvr>
                                      <p:to>
                                        <p:strVal val="hidden"/>
                                      </p:to>
                                    </p:set>
                                  </p:childTnLst>
                                </p:cTn>
                              </p:par>
                              <p:par>
                                <p:cTn id="2852" presetID="1" presetClass="exit" presetSubtype="0" fill="hold" grpId="8" nodeType="withEffect">
                                  <p:stCondLst>
                                    <p:cond delay="0"/>
                                  </p:stCondLst>
                                  <p:childTnLst>
                                    <p:set>
                                      <p:cBhvr>
                                        <p:cTn id="2853" dur="1" fill="hold">
                                          <p:stCondLst>
                                            <p:cond delay="0"/>
                                          </p:stCondLst>
                                        </p:cTn>
                                        <p:tgtEl>
                                          <p:spTgt spid="201"/>
                                        </p:tgtEl>
                                        <p:attrNameLst>
                                          <p:attrName>style.visibility</p:attrName>
                                        </p:attrNameLst>
                                      </p:cBhvr>
                                      <p:to>
                                        <p:strVal val="hidden"/>
                                      </p:to>
                                    </p:set>
                                  </p:childTnLst>
                                </p:cTn>
                              </p:par>
                              <p:par>
                                <p:cTn id="2854" presetID="1" presetClass="exit" presetSubtype="0" fill="hold" grpId="8" nodeType="withEffect">
                                  <p:stCondLst>
                                    <p:cond delay="0"/>
                                  </p:stCondLst>
                                  <p:childTnLst>
                                    <p:set>
                                      <p:cBhvr>
                                        <p:cTn id="2855" dur="1" fill="hold">
                                          <p:stCondLst>
                                            <p:cond delay="0"/>
                                          </p:stCondLst>
                                        </p:cTn>
                                        <p:tgtEl>
                                          <p:spTgt spid="202"/>
                                        </p:tgtEl>
                                        <p:attrNameLst>
                                          <p:attrName>style.visibility</p:attrName>
                                        </p:attrNameLst>
                                      </p:cBhvr>
                                      <p:to>
                                        <p:strVal val="hidden"/>
                                      </p:to>
                                    </p:set>
                                  </p:childTnLst>
                                </p:cTn>
                              </p:par>
                            </p:childTnLst>
                          </p:cTn>
                        </p:par>
                      </p:childTnLst>
                    </p:cTn>
                  </p:par>
                  <p:par>
                    <p:cTn id="2856" fill="hold">
                      <p:stCondLst>
                        <p:cond delay="indefinite"/>
                      </p:stCondLst>
                      <p:childTnLst>
                        <p:par>
                          <p:cTn id="2857" fill="hold">
                            <p:stCondLst>
                              <p:cond delay="0"/>
                            </p:stCondLst>
                            <p:childTnLst>
                              <p:par>
                                <p:cTn id="2858" presetID="1" presetClass="entr" presetSubtype="0" fill="hold" grpId="0" nodeType="clickEffect">
                                  <p:stCondLst>
                                    <p:cond delay="0"/>
                                  </p:stCondLst>
                                  <p:childTnLst>
                                    <p:set>
                                      <p:cBhvr>
                                        <p:cTn id="2859" dur="1" fill="hold">
                                          <p:stCondLst>
                                            <p:cond delay="0"/>
                                          </p:stCondLst>
                                        </p:cTn>
                                        <p:tgtEl>
                                          <p:spTgt spid="201"/>
                                        </p:tgtEl>
                                        <p:attrNameLst>
                                          <p:attrName>style.visibility</p:attrName>
                                        </p:attrNameLst>
                                      </p:cBhvr>
                                      <p:to>
                                        <p:strVal val="visible"/>
                                      </p:to>
                                    </p:set>
                                  </p:childTnLst>
                                </p:cTn>
                              </p:par>
                              <p:par>
                                <p:cTn id="2860" presetID="1" presetClass="exit" presetSubtype="0" fill="hold" grpId="8" nodeType="withEffect">
                                  <p:stCondLst>
                                    <p:cond delay="0"/>
                                  </p:stCondLst>
                                  <p:childTnLst>
                                    <p:set>
                                      <p:cBhvr>
                                        <p:cTn id="2861" dur="1" fill="hold">
                                          <p:stCondLst>
                                            <p:cond delay="0"/>
                                          </p:stCondLst>
                                        </p:cTn>
                                        <p:tgtEl>
                                          <p:spTgt spid="193"/>
                                        </p:tgtEl>
                                        <p:attrNameLst>
                                          <p:attrName>style.visibility</p:attrName>
                                        </p:attrNameLst>
                                      </p:cBhvr>
                                      <p:to>
                                        <p:strVal val="hidden"/>
                                      </p:to>
                                    </p:set>
                                  </p:childTnLst>
                                </p:cTn>
                              </p:par>
                              <p:par>
                                <p:cTn id="2862" presetID="1" presetClass="exit" presetSubtype="0" fill="hold" grpId="8" nodeType="withEffect">
                                  <p:stCondLst>
                                    <p:cond delay="0"/>
                                  </p:stCondLst>
                                  <p:childTnLst>
                                    <p:set>
                                      <p:cBhvr>
                                        <p:cTn id="2863" dur="1" fill="hold">
                                          <p:stCondLst>
                                            <p:cond delay="0"/>
                                          </p:stCondLst>
                                        </p:cTn>
                                        <p:tgtEl>
                                          <p:spTgt spid="194"/>
                                        </p:tgtEl>
                                        <p:attrNameLst>
                                          <p:attrName>style.visibility</p:attrName>
                                        </p:attrNameLst>
                                      </p:cBhvr>
                                      <p:to>
                                        <p:strVal val="hidden"/>
                                      </p:to>
                                    </p:set>
                                  </p:childTnLst>
                                </p:cTn>
                              </p:par>
                              <p:par>
                                <p:cTn id="2864" presetID="1" presetClass="exit" presetSubtype="0" fill="hold" grpId="8" nodeType="withEffect">
                                  <p:stCondLst>
                                    <p:cond delay="0"/>
                                  </p:stCondLst>
                                  <p:childTnLst>
                                    <p:set>
                                      <p:cBhvr>
                                        <p:cTn id="2865" dur="1" fill="hold">
                                          <p:stCondLst>
                                            <p:cond delay="0"/>
                                          </p:stCondLst>
                                        </p:cTn>
                                        <p:tgtEl>
                                          <p:spTgt spid="195"/>
                                        </p:tgtEl>
                                        <p:attrNameLst>
                                          <p:attrName>style.visibility</p:attrName>
                                        </p:attrNameLst>
                                      </p:cBhvr>
                                      <p:to>
                                        <p:strVal val="hidden"/>
                                      </p:to>
                                    </p:set>
                                  </p:childTnLst>
                                </p:cTn>
                              </p:par>
                              <p:par>
                                <p:cTn id="2866" presetID="1" presetClass="exit" presetSubtype="0" fill="hold" grpId="8" nodeType="withEffect">
                                  <p:stCondLst>
                                    <p:cond delay="0"/>
                                  </p:stCondLst>
                                  <p:childTnLst>
                                    <p:set>
                                      <p:cBhvr>
                                        <p:cTn id="2867" dur="1" fill="hold">
                                          <p:stCondLst>
                                            <p:cond delay="0"/>
                                          </p:stCondLst>
                                        </p:cTn>
                                        <p:tgtEl>
                                          <p:spTgt spid="196"/>
                                        </p:tgtEl>
                                        <p:attrNameLst>
                                          <p:attrName>style.visibility</p:attrName>
                                        </p:attrNameLst>
                                      </p:cBhvr>
                                      <p:to>
                                        <p:strVal val="hidden"/>
                                      </p:to>
                                    </p:set>
                                  </p:childTnLst>
                                </p:cTn>
                              </p:par>
                              <p:par>
                                <p:cTn id="2868" presetID="1" presetClass="exit" presetSubtype="0" fill="hold" grpId="8" nodeType="withEffect">
                                  <p:stCondLst>
                                    <p:cond delay="0"/>
                                  </p:stCondLst>
                                  <p:childTnLst>
                                    <p:set>
                                      <p:cBhvr>
                                        <p:cTn id="2869" dur="1" fill="hold">
                                          <p:stCondLst>
                                            <p:cond delay="0"/>
                                          </p:stCondLst>
                                        </p:cTn>
                                        <p:tgtEl>
                                          <p:spTgt spid="197"/>
                                        </p:tgtEl>
                                        <p:attrNameLst>
                                          <p:attrName>style.visibility</p:attrName>
                                        </p:attrNameLst>
                                      </p:cBhvr>
                                      <p:to>
                                        <p:strVal val="hidden"/>
                                      </p:to>
                                    </p:set>
                                  </p:childTnLst>
                                </p:cTn>
                              </p:par>
                              <p:par>
                                <p:cTn id="2870" presetID="1" presetClass="exit" presetSubtype="0" fill="hold" grpId="8" nodeType="withEffect">
                                  <p:stCondLst>
                                    <p:cond delay="0"/>
                                  </p:stCondLst>
                                  <p:childTnLst>
                                    <p:set>
                                      <p:cBhvr>
                                        <p:cTn id="2871" dur="1" fill="hold">
                                          <p:stCondLst>
                                            <p:cond delay="0"/>
                                          </p:stCondLst>
                                        </p:cTn>
                                        <p:tgtEl>
                                          <p:spTgt spid="198"/>
                                        </p:tgtEl>
                                        <p:attrNameLst>
                                          <p:attrName>style.visibility</p:attrName>
                                        </p:attrNameLst>
                                      </p:cBhvr>
                                      <p:to>
                                        <p:strVal val="hidden"/>
                                      </p:to>
                                    </p:set>
                                  </p:childTnLst>
                                </p:cTn>
                              </p:par>
                              <p:par>
                                <p:cTn id="2872" presetID="1" presetClass="exit" presetSubtype="0" fill="hold" grpId="8" nodeType="withEffect">
                                  <p:stCondLst>
                                    <p:cond delay="0"/>
                                  </p:stCondLst>
                                  <p:childTnLst>
                                    <p:set>
                                      <p:cBhvr>
                                        <p:cTn id="2873" dur="1" fill="hold">
                                          <p:stCondLst>
                                            <p:cond delay="0"/>
                                          </p:stCondLst>
                                        </p:cTn>
                                        <p:tgtEl>
                                          <p:spTgt spid="199"/>
                                        </p:tgtEl>
                                        <p:attrNameLst>
                                          <p:attrName>style.visibility</p:attrName>
                                        </p:attrNameLst>
                                      </p:cBhvr>
                                      <p:to>
                                        <p:strVal val="hidden"/>
                                      </p:to>
                                    </p:set>
                                  </p:childTnLst>
                                </p:cTn>
                              </p:par>
                              <p:par>
                                <p:cTn id="2874" presetID="1" presetClass="exit" presetSubtype="0" fill="hold" grpId="8" nodeType="withEffect">
                                  <p:stCondLst>
                                    <p:cond delay="0"/>
                                  </p:stCondLst>
                                  <p:childTnLst>
                                    <p:set>
                                      <p:cBhvr>
                                        <p:cTn id="2875" dur="1" fill="hold">
                                          <p:stCondLst>
                                            <p:cond delay="0"/>
                                          </p:stCondLst>
                                        </p:cTn>
                                        <p:tgtEl>
                                          <p:spTgt spid="200"/>
                                        </p:tgtEl>
                                        <p:attrNameLst>
                                          <p:attrName>style.visibility</p:attrName>
                                        </p:attrNameLst>
                                      </p:cBhvr>
                                      <p:to>
                                        <p:strVal val="hidden"/>
                                      </p:to>
                                    </p:set>
                                  </p:childTnLst>
                                </p:cTn>
                              </p:par>
                              <p:par>
                                <p:cTn id="2876" presetID="1" presetClass="exit" presetSubtype="0" fill="hold" grpId="9" nodeType="withEffect">
                                  <p:stCondLst>
                                    <p:cond delay="0"/>
                                  </p:stCondLst>
                                  <p:childTnLst>
                                    <p:set>
                                      <p:cBhvr>
                                        <p:cTn id="2877" dur="1" fill="hold">
                                          <p:stCondLst>
                                            <p:cond delay="0"/>
                                          </p:stCondLst>
                                        </p:cTn>
                                        <p:tgtEl>
                                          <p:spTgt spid="202"/>
                                        </p:tgtEl>
                                        <p:attrNameLst>
                                          <p:attrName>style.visibility</p:attrName>
                                        </p:attrNameLst>
                                      </p:cBhvr>
                                      <p:to>
                                        <p:strVal val="hidden"/>
                                      </p:to>
                                    </p:set>
                                  </p:childTnLst>
                                </p:cTn>
                              </p:par>
                            </p:childTnLst>
                          </p:cTn>
                        </p:par>
                      </p:childTnLst>
                    </p:cTn>
                  </p:par>
                  <p:par>
                    <p:cTn id="2878" fill="hold">
                      <p:stCondLst>
                        <p:cond delay="indefinite"/>
                      </p:stCondLst>
                      <p:childTnLst>
                        <p:par>
                          <p:cTn id="2879" fill="hold">
                            <p:stCondLst>
                              <p:cond delay="0"/>
                            </p:stCondLst>
                            <p:childTnLst>
                              <p:par>
                                <p:cTn id="2880" presetID="1" presetClass="entr" presetSubtype="0" fill="hold" grpId="0" nodeType="clickEffect">
                                  <p:stCondLst>
                                    <p:cond delay="0"/>
                                  </p:stCondLst>
                                  <p:childTnLst>
                                    <p:set>
                                      <p:cBhvr>
                                        <p:cTn id="2881" dur="1" fill="hold">
                                          <p:stCondLst>
                                            <p:cond delay="0"/>
                                          </p:stCondLst>
                                        </p:cTn>
                                        <p:tgtEl>
                                          <p:spTgt spid="202"/>
                                        </p:tgtEl>
                                        <p:attrNameLst>
                                          <p:attrName>style.visibility</p:attrName>
                                        </p:attrNameLst>
                                      </p:cBhvr>
                                      <p:to>
                                        <p:strVal val="visible"/>
                                      </p:to>
                                    </p:set>
                                  </p:childTnLst>
                                </p:cTn>
                              </p:par>
                              <p:par>
                                <p:cTn id="2882" presetID="1" presetClass="exit" presetSubtype="0" fill="hold" grpId="9" nodeType="withEffect">
                                  <p:stCondLst>
                                    <p:cond delay="0"/>
                                  </p:stCondLst>
                                  <p:childTnLst>
                                    <p:set>
                                      <p:cBhvr>
                                        <p:cTn id="2883" dur="1" fill="hold">
                                          <p:stCondLst>
                                            <p:cond delay="0"/>
                                          </p:stCondLst>
                                        </p:cTn>
                                        <p:tgtEl>
                                          <p:spTgt spid="193"/>
                                        </p:tgtEl>
                                        <p:attrNameLst>
                                          <p:attrName>style.visibility</p:attrName>
                                        </p:attrNameLst>
                                      </p:cBhvr>
                                      <p:to>
                                        <p:strVal val="hidden"/>
                                      </p:to>
                                    </p:set>
                                  </p:childTnLst>
                                </p:cTn>
                              </p:par>
                              <p:par>
                                <p:cTn id="2884" presetID="1" presetClass="exit" presetSubtype="0" fill="hold" grpId="9" nodeType="withEffect">
                                  <p:stCondLst>
                                    <p:cond delay="0"/>
                                  </p:stCondLst>
                                  <p:childTnLst>
                                    <p:set>
                                      <p:cBhvr>
                                        <p:cTn id="2885" dur="1" fill="hold">
                                          <p:stCondLst>
                                            <p:cond delay="0"/>
                                          </p:stCondLst>
                                        </p:cTn>
                                        <p:tgtEl>
                                          <p:spTgt spid="194"/>
                                        </p:tgtEl>
                                        <p:attrNameLst>
                                          <p:attrName>style.visibility</p:attrName>
                                        </p:attrNameLst>
                                      </p:cBhvr>
                                      <p:to>
                                        <p:strVal val="hidden"/>
                                      </p:to>
                                    </p:set>
                                  </p:childTnLst>
                                </p:cTn>
                              </p:par>
                              <p:par>
                                <p:cTn id="2886" presetID="1" presetClass="exit" presetSubtype="0" fill="hold" grpId="9" nodeType="withEffect">
                                  <p:stCondLst>
                                    <p:cond delay="0"/>
                                  </p:stCondLst>
                                  <p:childTnLst>
                                    <p:set>
                                      <p:cBhvr>
                                        <p:cTn id="2887" dur="1" fill="hold">
                                          <p:stCondLst>
                                            <p:cond delay="0"/>
                                          </p:stCondLst>
                                        </p:cTn>
                                        <p:tgtEl>
                                          <p:spTgt spid="195"/>
                                        </p:tgtEl>
                                        <p:attrNameLst>
                                          <p:attrName>style.visibility</p:attrName>
                                        </p:attrNameLst>
                                      </p:cBhvr>
                                      <p:to>
                                        <p:strVal val="hidden"/>
                                      </p:to>
                                    </p:set>
                                  </p:childTnLst>
                                </p:cTn>
                              </p:par>
                              <p:par>
                                <p:cTn id="2888" presetID="1" presetClass="exit" presetSubtype="0" fill="hold" grpId="9" nodeType="withEffect">
                                  <p:stCondLst>
                                    <p:cond delay="0"/>
                                  </p:stCondLst>
                                  <p:childTnLst>
                                    <p:set>
                                      <p:cBhvr>
                                        <p:cTn id="2889" dur="1" fill="hold">
                                          <p:stCondLst>
                                            <p:cond delay="0"/>
                                          </p:stCondLst>
                                        </p:cTn>
                                        <p:tgtEl>
                                          <p:spTgt spid="196"/>
                                        </p:tgtEl>
                                        <p:attrNameLst>
                                          <p:attrName>style.visibility</p:attrName>
                                        </p:attrNameLst>
                                      </p:cBhvr>
                                      <p:to>
                                        <p:strVal val="hidden"/>
                                      </p:to>
                                    </p:set>
                                  </p:childTnLst>
                                </p:cTn>
                              </p:par>
                              <p:par>
                                <p:cTn id="2890" presetID="1" presetClass="exit" presetSubtype="0" fill="hold" grpId="9" nodeType="withEffect">
                                  <p:stCondLst>
                                    <p:cond delay="0"/>
                                  </p:stCondLst>
                                  <p:childTnLst>
                                    <p:set>
                                      <p:cBhvr>
                                        <p:cTn id="2891" dur="1" fill="hold">
                                          <p:stCondLst>
                                            <p:cond delay="0"/>
                                          </p:stCondLst>
                                        </p:cTn>
                                        <p:tgtEl>
                                          <p:spTgt spid="197"/>
                                        </p:tgtEl>
                                        <p:attrNameLst>
                                          <p:attrName>style.visibility</p:attrName>
                                        </p:attrNameLst>
                                      </p:cBhvr>
                                      <p:to>
                                        <p:strVal val="hidden"/>
                                      </p:to>
                                    </p:set>
                                  </p:childTnLst>
                                </p:cTn>
                              </p:par>
                              <p:par>
                                <p:cTn id="2892" presetID="1" presetClass="exit" presetSubtype="0" fill="hold" grpId="9" nodeType="withEffect">
                                  <p:stCondLst>
                                    <p:cond delay="0"/>
                                  </p:stCondLst>
                                  <p:childTnLst>
                                    <p:set>
                                      <p:cBhvr>
                                        <p:cTn id="2893" dur="1" fill="hold">
                                          <p:stCondLst>
                                            <p:cond delay="0"/>
                                          </p:stCondLst>
                                        </p:cTn>
                                        <p:tgtEl>
                                          <p:spTgt spid="198"/>
                                        </p:tgtEl>
                                        <p:attrNameLst>
                                          <p:attrName>style.visibility</p:attrName>
                                        </p:attrNameLst>
                                      </p:cBhvr>
                                      <p:to>
                                        <p:strVal val="hidden"/>
                                      </p:to>
                                    </p:set>
                                  </p:childTnLst>
                                </p:cTn>
                              </p:par>
                              <p:par>
                                <p:cTn id="2894" presetID="1" presetClass="exit" presetSubtype="0" fill="hold" grpId="9" nodeType="withEffect">
                                  <p:stCondLst>
                                    <p:cond delay="0"/>
                                  </p:stCondLst>
                                  <p:childTnLst>
                                    <p:set>
                                      <p:cBhvr>
                                        <p:cTn id="2895" dur="1" fill="hold">
                                          <p:stCondLst>
                                            <p:cond delay="0"/>
                                          </p:stCondLst>
                                        </p:cTn>
                                        <p:tgtEl>
                                          <p:spTgt spid="199"/>
                                        </p:tgtEl>
                                        <p:attrNameLst>
                                          <p:attrName>style.visibility</p:attrName>
                                        </p:attrNameLst>
                                      </p:cBhvr>
                                      <p:to>
                                        <p:strVal val="hidden"/>
                                      </p:to>
                                    </p:set>
                                  </p:childTnLst>
                                </p:cTn>
                              </p:par>
                              <p:par>
                                <p:cTn id="2896" presetID="1" presetClass="exit" presetSubtype="0" fill="hold" grpId="9" nodeType="withEffect">
                                  <p:stCondLst>
                                    <p:cond delay="0"/>
                                  </p:stCondLst>
                                  <p:childTnLst>
                                    <p:set>
                                      <p:cBhvr>
                                        <p:cTn id="2897" dur="1" fill="hold">
                                          <p:stCondLst>
                                            <p:cond delay="0"/>
                                          </p:stCondLst>
                                        </p:cTn>
                                        <p:tgtEl>
                                          <p:spTgt spid="200"/>
                                        </p:tgtEl>
                                        <p:attrNameLst>
                                          <p:attrName>style.visibility</p:attrName>
                                        </p:attrNameLst>
                                      </p:cBhvr>
                                      <p:to>
                                        <p:strVal val="hidden"/>
                                      </p:to>
                                    </p:set>
                                  </p:childTnLst>
                                </p:cTn>
                              </p:par>
                              <p:par>
                                <p:cTn id="2898" presetID="1" presetClass="exit" presetSubtype="0" fill="hold" grpId="9" nodeType="withEffect">
                                  <p:stCondLst>
                                    <p:cond delay="0"/>
                                  </p:stCondLst>
                                  <p:childTnLst>
                                    <p:set>
                                      <p:cBhvr>
                                        <p:cTn id="2899" dur="1" fill="hold">
                                          <p:stCondLst>
                                            <p:cond delay="0"/>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childTnLst>
        </p:cTn>
      </p:par>
    </p:tnLst>
    <p:bldLst>
      <p:bldP spid="45" grpId="0"/>
      <p:bldP spid="45" grpId="1"/>
      <p:bldP spid="45" grpId="2"/>
      <p:bldP spid="45" grpId="3"/>
      <p:bldP spid="45" grpId="4"/>
      <p:bldP spid="45" grpId="5"/>
      <p:bldP spid="45" grpId="6"/>
      <p:bldP spid="45" grpId="7"/>
      <p:bldP spid="45" grpId="8"/>
      <p:bldP spid="45" grpId="9"/>
      <p:bldP spid="45" grpId="10"/>
      <p:bldP spid="46" grpId="0"/>
      <p:bldP spid="46" grpId="1"/>
      <p:bldP spid="46" grpId="2"/>
      <p:bldP spid="46" grpId="3"/>
      <p:bldP spid="46" grpId="4"/>
      <p:bldP spid="46" grpId="5"/>
      <p:bldP spid="46" grpId="6"/>
      <p:bldP spid="46" grpId="7"/>
      <p:bldP spid="46" grpId="8"/>
      <p:bldP spid="46" grpId="9"/>
      <p:bldP spid="46" grpId="10"/>
      <p:bldP spid="47" grpId="0"/>
      <p:bldP spid="47" grpId="1"/>
      <p:bldP spid="47" grpId="2"/>
      <p:bldP spid="47" grpId="3"/>
      <p:bldP spid="47" grpId="4"/>
      <p:bldP spid="47" grpId="5"/>
      <p:bldP spid="47" grpId="6"/>
      <p:bldP spid="47" grpId="7"/>
      <p:bldP spid="47" grpId="8"/>
      <p:bldP spid="47" grpId="9"/>
      <p:bldP spid="47" grpId="10"/>
      <p:bldP spid="48" grpId="0"/>
      <p:bldP spid="48" grpId="1"/>
      <p:bldP spid="48" grpId="2"/>
      <p:bldP spid="48" grpId="3"/>
      <p:bldP spid="48" grpId="4"/>
      <p:bldP spid="48" grpId="5"/>
      <p:bldP spid="48" grpId="6"/>
      <p:bldP spid="48" grpId="7"/>
      <p:bldP spid="48" grpId="8"/>
      <p:bldP spid="48" grpId="9"/>
      <p:bldP spid="48" grpId="10"/>
      <p:bldP spid="49" grpId="0"/>
      <p:bldP spid="49" grpId="1"/>
      <p:bldP spid="49" grpId="2"/>
      <p:bldP spid="49" grpId="3"/>
      <p:bldP spid="49" grpId="4"/>
      <p:bldP spid="49" grpId="5"/>
      <p:bldP spid="49" grpId="6"/>
      <p:bldP spid="49" grpId="7"/>
      <p:bldP spid="49" grpId="8"/>
      <p:bldP spid="49" grpId="9"/>
      <p:bldP spid="49" grpId="10"/>
      <p:bldP spid="50" grpId="0"/>
      <p:bldP spid="50" grpId="1"/>
      <p:bldP spid="50" grpId="2"/>
      <p:bldP spid="50" grpId="3"/>
      <p:bldP spid="50" grpId="4"/>
      <p:bldP spid="50" grpId="5"/>
      <p:bldP spid="50" grpId="6"/>
      <p:bldP spid="50" grpId="7"/>
      <p:bldP spid="50" grpId="8"/>
      <p:bldP spid="50" grpId="9"/>
      <p:bldP spid="50" grpId="10"/>
      <p:bldP spid="51" grpId="0"/>
      <p:bldP spid="51" grpId="1"/>
      <p:bldP spid="51" grpId="2"/>
      <p:bldP spid="51" grpId="3"/>
      <p:bldP spid="51" grpId="4"/>
      <p:bldP spid="51" grpId="5"/>
      <p:bldP spid="51" grpId="6"/>
      <p:bldP spid="51" grpId="7"/>
      <p:bldP spid="51" grpId="8"/>
      <p:bldP spid="51" grpId="9"/>
      <p:bldP spid="51" grpId="10"/>
      <p:bldP spid="52" grpId="0"/>
      <p:bldP spid="52" grpId="1"/>
      <p:bldP spid="52" grpId="2"/>
      <p:bldP spid="52" grpId="3"/>
      <p:bldP spid="52" grpId="4"/>
      <p:bldP spid="52" grpId="5"/>
      <p:bldP spid="52" grpId="6"/>
      <p:bldP spid="52" grpId="7"/>
      <p:bldP spid="52" grpId="8"/>
      <p:bldP spid="52" grpId="9"/>
      <p:bldP spid="52" grpId="10"/>
      <p:bldP spid="53" grpId="0"/>
      <p:bldP spid="53" grpId="1"/>
      <p:bldP spid="53" grpId="2"/>
      <p:bldP spid="53" grpId="3"/>
      <p:bldP spid="53" grpId="4"/>
      <p:bldP spid="53" grpId="5"/>
      <p:bldP spid="53" grpId="6"/>
      <p:bldP spid="53" grpId="7"/>
      <p:bldP spid="53" grpId="8"/>
      <p:bldP spid="53" grpId="9"/>
      <p:bldP spid="53" grpId="10"/>
      <p:bldP spid="54" grpId="0"/>
      <p:bldP spid="54" grpId="1"/>
      <p:bldP spid="54" grpId="2"/>
      <p:bldP spid="54" grpId="3"/>
      <p:bldP spid="54" grpId="4"/>
      <p:bldP spid="54" grpId="5"/>
      <p:bldP spid="54" grpId="6"/>
      <p:bldP spid="54" grpId="7"/>
      <p:bldP spid="54" grpId="8"/>
      <p:bldP spid="54" grpId="9"/>
      <p:bldP spid="54" grpId="10"/>
      <p:bldP spid="83" grpId="0"/>
      <p:bldP spid="83" grpId="1"/>
      <p:bldP spid="83" grpId="2"/>
      <p:bldP spid="83" grpId="3"/>
      <p:bldP spid="83" grpId="4"/>
      <p:bldP spid="83" grpId="5"/>
      <p:bldP spid="83" grpId="6"/>
      <p:bldP spid="83" grpId="7"/>
      <p:bldP spid="83" grpId="8"/>
      <p:bldP spid="83" grpId="9"/>
      <p:bldP spid="83" grpId="10"/>
      <p:bldP spid="84" grpId="0"/>
      <p:bldP spid="84" grpId="1"/>
      <p:bldP spid="84" grpId="2"/>
      <p:bldP spid="84" grpId="3"/>
      <p:bldP spid="84" grpId="4"/>
      <p:bldP spid="84" grpId="5"/>
      <p:bldP spid="84" grpId="6"/>
      <p:bldP spid="84" grpId="7"/>
      <p:bldP spid="84" grpId="8"/>
      <p:bldP spid="84" grpId="9"/>
      <p:bldP spid="84" grpId="10"/>
      <p:bldP spid="85" grpId="0"/>
      <p:bldP spid="85" grpId="1"/>
      <p:bldP spid="85" grpId="2"/>
      <p:bldP spid="85" grpId="3"/>
      <p:bldP spid="85" grpId="4"/>
      <p:bldP spid="85" grpId="5"/>
      <p:bldP spid="85" grpId="6"/>
      <p:bldP spid="85" grpId="7"/>
      <p:bldP spid="85" grpId="8"/>
      <p:bldP spid="85" grpId="9"/>
      <p:bldP spid="85" grpId="10"/>
      <p:bldP spid="86" grpId="0"/>
      <p:bldP spid="86" grpId="1"/>
      <p:bldP spid="86" grpId="2"/>
      <p:bldP spid="86" grpId="3"/>
      <p:bldP spid="86" grpId="4"/>
      <p:bldP spid="86" grpId="5"/>
      <p:bldP spid="86" grpId="6"/>
      <p:bldP spid="86" grpId="7"/>
      <p:bldP spid="86" grpId="8"/>
      <p:bldP spid="86" grpId="9"/>
      <p:bldP spid="86" grpId="10"/>
      <p:bldP spid="87" grpId="0"/>
      <p:bldP spid="87" grpId="1"/>
      <p:bldP spid="87" grpId="2"/>
      <p:bldP spid="87" grpId="3"/>
      <p:bldP spid="87" grpId="4"/>
      <p:bldP spid="87" grpId="5"/>
      <p:bldP spid="87" grpId="6"/>
      <p:bldP spid="87" grpId="7"/>
      <p:bldP spid="87" grpId="8"/>
      <p:bldP spid="87" grpId="9"/>
      <p:bldP spid="87" grpId="10"/>
      <p:bldP spid="88" grpId="0"/>
      <p:bldP spid="88" grpId="1"/>
      <p:bldP spid="88" grpId="2"/>
      <p:bldP spid="88" grpId="3"/>
      <p:bldP spid="88" grpId="4"/>
      <p:bldP spid="88" grpId="5"/>
      <p:bldP spid="88" grpId="6"/>
      <p:bldP spid="88" grpId="7"/>
      <p:bldP spid="88" grpId="8"/>
      <p:bldP spid="88" grpId="9"/>
      <p:bldP spid="88" grpId="10"/>
      <p:bldP spid="89" grpId="0"/>
      <p:bldP spid="89" grpId="1"/>
      <p:bldP spid="89" grpId="2"/>
      <p:bldP spid="89" grpId="3"/>
      <p:bldP spid="89" grpId="4"/>
      <p:bldP spid="89" grpId="5"/>
      <p:bldP spid="89" grpId="6"/>
      <p:bldP spid="89" grpId="7"/>
      <p:bldP spid="89" grpId="8"/>
      <p:bldP spid="89" grpId="9"/>
      <p:bldP spid="89" grpId="10"/>
      <p:bldP spid="90" grpId="0"/>
      <p:bldP spid="90" grpId="1"/>
      <p:bldP spid="90" grpId="2"/>
      <p:bldP spid="90" grpId="3"/>
      <p:bldP spid="90" grpId="4"/>
      <p:bldP spid="90" grpId="5"/>
      <p:bldP spid="90" grpId="6"/>
      <p:bldP spid="90" grpId="7"/>
      <p:bldP spid="90" grpId="8"/>
      <p:bldP spid="90" grpId="9"/>
      <p:bldP spid="90" grpId="10"/>
      <p:bldP spid="91" grpId="0"/>
      <p:bldP spid="91" grpId="1"/>
      <p:bldP spid="91" grpId="2"/>
      <p:bldP spid="91" grpId="3"/>
      <p:bldP spid="91" grpId="4"/>
      <p:bldP spid="91" grpId="5"/>
      <p:bldP spid="91" grpId="6"/>
      <p:bldP spid="91" grpId="7"/>
      <p:bldP spid="91" grpId="8"/>
      <p:bldP spid="91" grpId="9"/>
      <p:bldP spid="91" grpId="10"/>
      <p:bldP spid="92" grpId="0"/>
      <p:bldP spid="92" grpId="1"/>
      <p:bldP spid="92" grpId="2"/>
      <p:bldP spid="92" grpId="3"/>
      <p:bldP spid="92" grpId="4"/>
      <p:bldP spid="92" grpId="5"/>
      <p:bldP spid="92" grpId="6"/>
      <p:bldP spid="92" grpId="7"/>
      <p:bldP spid="92" grpId="8"/>
      <p:bldP spid="92" grpId="9"/>
      <p:bldP spid="92" grpId="10"/>
      <p:bldP spid="94" grpId="0"/>
      <p:bldP spid="94" grpId="1"/>
      <p:bldP spid="94" grpId="2"/>
      <p:bldP spid="94" grpId="3"/>
      <p:bldP spid="94" grpId="4"/>
      <p:bldP spid="94" grpId="5"/>
      <p:bldP spid="94" grpId="6"/>
      <p:bldP spid="94" grpId="7"/>
      <p:bldP spid="94" grpId="8"/>
      <p:bldP spid="94" grpId="9"/>
      <p:bldP spid="94" grpId="10"/>
      <p:bldP spid="95" grpId="0"/>
      <p:bldP spid="95" grpId="1"/>
      <p:bldP spid="95" grpId="2"/>
      <p:bldP spid="95" grpId="3"/>
      <p:bldP spid="95" grpId="4"/>
      <p:bldP spid="95" grpId="5"/>
      <p:bldP spid="95" grpId="6"/>
      <p:bldP spid="95" grpId="7"/>
      <p:bldP spid="95" grpId="8"/>
      <p:bldP spid="95" grpId="9"/>
      <p:bldP spid="95" grpId="10"/>
      <p:bldP spid="96" grpId="0"/>
      <p:bldP spid="96" grpId="1"/>
      <p:bldP spid="96" grpId="2"/>
      <p:bldP spid="96" grpId="3"/>
      <p:bldP spid="96" grpId="4"/>
      <p:bldP spid="96" grpId="5"/>
      <p:bldP spid="96" grpId="6"/>
      <p:bldP spid="96" grpId="7"/>
      <p:bldP spid="96" grpId="8"/>
      <p:bldP spid="96" grpId="9"/>
      <p:bldP spid="96" grpId="10"/>
      <p:bldP spid="97" grpId="0"/>
      <p:bldP spid="97" grpId="1"/>
      <p:bldP spid="97" grpId="2"/>
      <p:bldP spid="97" grpId="3"/>
      <p:bldP spid="97" grpId="4"/>
      <p:bldP spid="97" grpId="5"/>
      <p:bldP spid="97" grpId="6"/>
      <p:bldP spid="97" grpId="7"/>
      <p:bldP spid="97" grpId="8"/>
      <p:bldP spid="97" grpId="9"/>
      <p:bldP spid="97" grpId="10"/>
      <p:bldP spid="98" grpId="0"/>
      <p:bldP spid="98" grpId="1"/>
      <p:bldP spid="98" grpId="2"/>
      <p:bldP spid="98" grpId="3"/>
      <p:bldP spid="98" grpId="4"/>
      <p:bldP spid="98" grpId="5"/>
      <p:bldP spid="98" grpId="6"/>
      <p:bldP spid="98" grpId="7"/>
      <p:bldP spid="98" grpId="8"/>
      <p:bldP spid="98" grpId="9"/>
      <p:bldP spid="98" grpId="10"/>
      <p:bldP spid="99" grpId="0"/>
      <p:bldP spid="99" grpId="1"/>
      <p:bldP spid="99" grpId="2"/>
      <p:bldP spid="99" grpId="3"/>
      <p:bldP spid="99" grpId="4"/>
      <p:bldP spid="99" grpId="5"/>
      <p:bldP spid="99" grpId="6"/>
      <p:bldP spid="99" grpId="7"/>
      <p:bldP spid="99" grpId="8"/>
      <p:bldP spid="99" grpId="9"/>
      <p:bldP spid="99" grpId="10"/>
      <p:bldP spid="100" grpId="0"/>
      <p:bldP spid="100" grpId="1"/>
      <p:bldP spid="100" grpId="2"/>
      <p:bldP spid="100" grpId="3"/>
      <p:bldP spid="100" grpId="4"/>
      <p:bldP spid="100" grpId="5"/>
      <p:bldP spid="100" grpId="6"/>
      <p:bldP spid="100" grpId="7"/>
      <p:bldP spid="100" grpId="8"/>
      <p:bldP spid="100" grpId="9"/>
      <p:bldP spid="100" grpId="10"/>
      <p:bldP spid="101" grpId="0"/>
      <p:bldP spid="101" grpId="1"/>
      <p:bldP spid="101" grpId="2"/>
      <p:bldP spid="101" grpId="3"/>
      <p:bldP spid="101" grpId="4"/>
      <p:bldP spid="101" grpId="5"/>
      <p:bldP spid="101" grpId="6"/>
      <p:bldP spid="101" grpId="7"/>
      <p:bldP spid="101" grpId="8"/>
      <p:bldP spid="101" grpId="9"/>
      <p:bldP spid="101" grpId="10"/>
      <p:bldP spid="102" grpId="0"/>
      <p:bldP spid="102" grpId="1"/>
      <p:bldP spid="102" grpId="2"/>
      <p:bldP spid="102" grpId="3"/>
      <p:bldP spid="102" grpId="4"/>
      <p:bldP spid="102" grpId="5"/>
      <p:bldP spid="102" grpId="6"/>
      <p:bldP spid="102" grpId="7"/>
      <p:bldP spid="102" grpId="8"/>
      <p:bldP spid="102" grpId="9"/>
      <p:bldP spid="102" grpId="10"/>
      <p:bldP spid="103" grpId="0"/>
      <p:bldP spid="103" grpId="1"/>
      <p:bldP spid="103" grpId="2"/>
      <p:bldP spid="103" grpId="3"/>
      <p:bldP spid="103" grpId="4"/>
      <p:bldP spid="103" grpId="5"/>
      <p:bldP spid="103" grpId="6"/>
      <p:bldP spid="103" grpId="7"/>
      <p:bldP spid="103" grpId="8"/>
      <p:bldP spid="103" grpId="9"/>
      <p:bldP spid="103" grpId="10"/>
      <p:bldP spid="105" grpId="0"/>
      <p:bldP spid="105" grpId="1"/>
      <p:bldP spid="105" grpId="2"/>
      <p:bldP spid="105" grpId="3"/>
      <p:bldP spid="105" grpId="4"/>
      <p:bldP spid="105" grpId="5"/>
      <p:bldP spid="105" grpId="6"/>
      <p:bldP spid="105" grpId="7"/>
      <p:bldP spid="105" grpId="8"/>
      <p:bldP spid="105" grpId="9"/>
      <p:bldP spid="105" grpId="10"/>
      <p:bldP spid="106" grpId="0"/>
      <p:bldP spid="106" grpId="1"/>
      <p:bldP spid="106" grpId="2"/>
      <p:bldP spid="106" grpId="3"/>
      <p:bldP spid="106" grpId="4"/>
      <p:bldP spid="106" grpId="5"/>
      <p:bldP spid="106" grpId="6"/>
      <p:bldP spid="106" grpId="7"/>
      <p:bldP spid="106" grpId="8"/>
      <p:bldP spid="106" grpId="9"/>
      <p:bldP spid="106" grpId="10"/>
      <p:bldP spid="107" grpId="0"/>
      <p:bldP spid="107" grpId="1"/>
      <p:bldP spid="107" grpId="2"/>
      <p:bldP spid="107" grpId="3"/>
      <p:bldP spid="107" grpId="4"/>
      <p:bldP spid="107" grpId="5"/>
      <p:bldP spid="107" grpId="6"/>
      <p:bldP spid="107" grpId="7"/>
      <p:bldP spid="107" grpId="8"/>
      <p:bldP spid="107" grpId="9"/>
      <p:bldP spid="107" grpId="10"/>
      <p:bldP spid="108" grpId="0"/>
      <p:bldP spid="108" grpId="1"/>
      <p:bldP spid="108" grpId="2"/>
      <p:bldP spid="108" grpId="3"/>
      <p:bldP spid="108" grpId="4"/>
      <p:bldP spid="108" grpId="5"/>
      <p:bldP spid="108" grpId="6"/>
      <p:bldP spid="108" grpId="7"/>
      <p:bldP spid="108" grpId="8"/>
      <p:bldP spid="108" grpId="9"/>
      <p:bldP spid="108" grpId="10"/>
      <p:bldP spid="109" grpId="0"/>
      <p:bldP spid="109" grpId="1"/>
      <p:bldP spid="109" grpId="2"/>
      <p:bldP spid="109" grpId="3"/>
      <p:bldP spid="109" grpId="4"/>
      <p:bldP spid="109" grpId="5"/>
      <p:bldP spid="109" grpId="6"/>
      <p:bldP spid="109" grpId="7"/>
      <p:bldP spid="109" grpId="8"/>
      <p:bldP spid="109" grpId="9"/>
      <p:bldP spid="109" grpId="10"/>
      <p:bldP spid="110" grpId="0"/>
      <p:bldP spid="110" grpId="1"/>
      <p:bldP spid="110" grpId="2"/>
      <p:bldP spid="110" grpId="3"/>
      <p:bldP spid="110" grpId="4"/>
      <p:bldP spid="110" grpId="5"/>
      <p:bldP spid="110" grpId="6"/>
      <p:bldP spid="110" grpId="7"/>
      <p:bldP spid="110" grpId="8"/>
      <p:bldP spid="110" grpId="9"/>
      <p:bldP spid="110" grpId="10"/>
      <p:bldP spid="111" grpId="0"/>
      <p:bldP spid="111" grpId="1"/>
      <p:bldP spid="111" grpId="2"/>
      <p:bldP spid="111" grpId="3"/>
      <p:bldP spid="111" grpId="4"/>
      <p:bldP spid="111" grpId="5"/>
      <p:bldP spid="111" grpId="6"/>
      <p:bldP spid="111" grpId="7"/>
      <p:bldP spid="111" grpId="8"/>
      <p:bldP spid="111" grpId="9"/>
      <p:bldP spid="111" grpId="10"/>
      <p:bldP spid="112" grpId="0"/>
      <p:bldP spid="112" grpId="1"/>
      <p:bldP spid="112" grpId="2"/>
      <p:bldP spid="112" grpId="3"/>
      <p:bldP spid="112" grpId="4"/>
      <p:bldP spid="112" grpId="5"/>
      <p:bldP spid="112" grpId="6"/>
      <p:bldP spid="112" grpId="7"/>
      <p:bldP spid="112" grpId="8"/>
      <p:bldP spid="112" grpId="9"/>
      <p:bldP spid="112" grpId="10"/>
      <p:bldP spid="113" grpId="0"/>
      <p:bldP spid="113" grpId="1"/>
      <p:bldP spid="113" grpId="2"/>
      <p:bldP spid="113" grpId="3"/>
      <p:bldP spid="113" grpId="4"/>
      <p:bldP spid="113" grpId="5"/>
      <p:bldP spid="113" grpId="6"/>
      <p:bldP spid="113" grpId="7"/>
      <p:bldP spid="113" grpId="8"/>
      <p:bldP spid="113" grpId="9"/>
      <p:bldP spid="113" grpId="10"/>
      <p:bldP spid="114" grpId="0"/>
      <p:bldP spid="114" grpId="1"/>
      <p:bldP spid="114" grpId="2"/>
      <p:bldP spid="114" grpId="3"/>
      <p:bldP spid="114" grpId="4"/>
      <p:bldP spid="114" grpId="5"/>
      <p:bldP spid="114" grpId="6"/>
      <p:bldP spid="114" grpId="7"/>
      <p:bldP spid="114" grpId="8"/>
      <p:bldP spid="114" grpId="9"/>
      <p:bldP spid="114" grpId="10"/>
      <p:bldP spid="116" grpId="0"/>
      <p:bldP spid="116" grpId="1"/>
      <p:bldP spid="116" grpId="2"/>
      <p:bldP spid="116" grpId="3"/>
      <p:bldP spid="116" grpId="4"/>
      <p:bldP spid="116" grpId="5"/>
      <p:bldP spid="116" grpId="6"/>
      <p:bldP spid="116" grpId="7"/>
      <p:bldP spid="116" grpId="8"/>
      <p:bldP spid="116" grpId="9"/>
      <p:bldP spid="116" grpId="10"/>
      <p:bldP spid="117" grpId="0"/>
      <p:bldP spid="117" grpId="1"/>
      <p:bldP spid="117" grpId="2"/>
      <p:bldP spid="117" grpId="3"/>
      <p:bldP spid="117" grpId="4"/>
      <p:bldP spid="117" grpId="5"/>
      <p:bldP spid="117" grpId="6"/>
      <p:bldP spid="117" grpId="7"/>
      <p:bldP spid="117" grpId="8"/>
      <p:bldP spid="117" grpId="9"/>
      <p:bldP spid="117" grpId="10"/>
      <p:bldP spid="118" grpId="0"/>
      <p:bldP spid="118" grpId="1"/>
      <p:bldP spid="118" grpId="2"/>
      <p:bldP spid="118" grpId="3"/>
      <p:bldP spid="118" grpId="4"/>
      <p:bldP spid="118" grpId="5"/>
      <p:bldP spid="118" grpId="6"/>
      <p:bldP spid="118" grpId="7"/>
      <p:bldP spid="118" grpId="8"/>
      <p:bldP spid="118" grpId="9"/>
      <p:bldP spid="118" grpId="10"/>
      <p:bldP spid="119" grpId="0"/>
      <p:bldP spid="119" grpId="1"/>
      <p:bldP spid="119" grpId="2"/>
      <p:bldP spid="119" grpId="3"/>
      <p:bldP spid="119" grpId="4"/>
      <p:bldP spid="119" grpId="5"/>
      <p:bldP spid="119" grpId="6"/>
      <p:bldP spid="119" grpId="7"/>
      <p:bldP spid="119" grpId="8"/>
      <p:bldP spid="119" grpId="9"/>
      <p:bldP spid="119" grpId="10"/>
      <p:bldP spid="120" grpId="0"/>
      <p:bldP spid="120" grpId="1"/>
      <p:bldP spid="120" grpId="2"/>
      <p:bldP spid="120" grpId="3"/>
      <p:bldP spid="120" grpId="4"/>
      <p:bldP spid="120" grpId="5"/>
      <p:bldP spid="120" grpId="6"/>
      <p:bldP spid="120" grpId="7"/>
      <p:bldP spid="120" grpId="8"/>
      <p:bldP spid="120" grpId="9"/>
      <p:bldP spid="120" grpId="10"/>
      <p:bldP spid="121" grpId="0"/>
      <p:bldP spid="121" grpId="1"/>
      <p:bldP spid="121" grpId="2"/>
      <p:bldP spid="121" grpId="3"/>
      <p:bldP spid="121" grpId="4"/>
      <p:bldP spid="121" grpId="5"/>
      <p:bldP spid="121" grpId="6"/>
      <p:bldP spid="121" grpId="7"/>
      <p:bldP spid="121" grpId="8"/>
      <p:bldP spid="121" grpId="9"/>
      <p:bldP spid="121" grpId="10"/>
      <p:bldP spid="122" grpId="0"/>
      <p:bldP spid="122" grpId="1"/>
      <p:bldP spid="122" grpId="2"/>
      <p:bldP spid="122" grpId="3"/>
      <p:bldP spid="122" grpId="4"/>
      <p:bldP spid="122" grpId="5"/>
      <p:bldP spid="122" grpId="6"/>
      <p:bldP spid="122" grpId="7"/>
      <p:bldP spid="122" grpId="8"/>
      <p:bldP spid="122" grpId="9"/>
      <p:bldP spid="122" grpId="10"/>
      <p:bldP spid="123" grpId="0"/>
      <p:bldP spid="123" grpId="1"/>
      <p:bldP spid="123" grpId="2"/>
      <p:bldP spid="123" grpId="3"/>
      <p:bldP spid="123" grpId="4"/>
      <p:bldP spid="123" grpId="5"/>
      <p:bldP spid="123" grpId="6"/>
      <p:bldP spid="123" grpId="7"/>
      <p:bldP spid="123" grpId="8"/>
      <p:bldP spid="123" grpId="9"/>
      <p:bldP spid="123" grpId="10"/>
      <p:bldP spid="124" grpId="0"/>
      <p:bldP spid="124" grpId="1"/>
      <p:bldP spid="124" grpId="2"/>
      <p:bldP spid="124" grpId="3"/>
      <p:bldP spid="124" grpId="4"/>
      <p:bldP spid="124" grpId="5"/>
      <p:bldP spid="124" grpId="6"/>
      <p:bldP spid="124" grpId="7"/>
      <p:bldP spid="124" grpId="8"/>
      <p:bldP spid="124" grpId="9"/>
      <p:bldP spid="124" grpId="10"/>
      <p:bldP spid="125" grpId="0"/>
      <p:bldP spid="125" grpId="1"/>
      <p:bldP spid="125" grpId="2"/>
      <p:bldP spid="125" grpId="3"/>
      <p:bldP spid="125" grpId="4"/>
      <p:bldP spid="125" grpId="5"/>
      <p:bldP spid="125" grpId="6"/>
      <p:bldP spid="125" grpId="7"/>
      <p:bldP spid="125" grpId="8"/>
      <p:bldP spid="125" grpId="9"/>
      <p:bldP spid="125" grpId="10"/>
      <p:bldP spid="127" grpId="0"/>
      <p:bldP spid="127" grpId="1"/>
      <p:bldP spid="127" grpId="2"/>
      <p:bldP spid="127" grpId="3"/>
      <p:bldP spid="127" grpId="4"/>
      <p:bldP spid="127" grpId="5"/>
      <p:bldP spid="127" grpId="6"/>
      <p:bldP spid="127" grpId="7"/>
      <p:bldP spid="127" grpId="8"/>
      <p:bldP spid="127" grpId="9"/>
      <p:bldP spid="127" grpId="10"/>
      <p:bldP spid="128" grpId="0"/>
      <p:bldP spid="128" grpId="1"/>
      <p:bldP spid="128" grpId="2"/>
      <p:bldP spid="128" grpId="3"/>
      <p:bldP spid="128" grpId="4"/>
      <p:bldP spid="128" grpId="5"/>
      <p:bldP spid="128" grpId="6"/>
      <p:bldP spid="128" grpId="7"/>
      <p:bldP spid="128" grpId="8"/>
      <p:bldP spid="128" grpId="9"/>
      <p:bldP spid="128" grpId="10"/>
      <p:bldP spid="129" grpId="0"/>
      <p:bldP spid="129" grpId="1"/>
      <p:bldP spid="129" grpId="2"/>
      <p:bldP spid="129" grpId="3"/>
      <p:bldP spid="129" grpId="4"/>
      <p:bldP spid="129" grpId="5"/>
      <p:bldP spid="129" grpId="6"/>
      <p:bldP spid="129" grpId="7"/>
      <p:bldP spid="129" grpId="8"/>
      <p:bldP spid="129" grpId="9"/>
      <p:bldP spid="129" grpId="10"/>
      <p:bldP spid="130" grpId="0"/>
      <p:bldP spid="130" grpId="1"/>
      <p:bldP spid="130" grpId="2"/>
      <p:bldP spid="130" grpId="3"/>
      <p:bldP spid="130" grpId="4"/>
      <p:bldP spid="130" grpId="5"/>
      <p:bldP spid="130" grpId="6"/>
      <p:bldP spid="130" grpId="7"/>
      <p:bldP spid="130" grpId="8"/>
      <p:bldP spid="130" grpId="9"/>
      <p:bldP spid="130" grpId="10"/>
      <p:bldP spid="131" grpId="0"/>
      <p:bldP spid="131" grpId="1"/>
      <p:bldP spid="131" grpId="2"/>
      <p:bldP spid="131" grpId="3"/>
      <p:bldP spid="131" grpId="4"/>
      <p:bldP spid="131" grpId="5"/>
      <p:bldP spid="131" grpId="6"/>
      <p:bldP spid="131" grpId="7"/>
      <p:bldP spid="131" grpId="8"/>
      <p:bldP spid="131" grpId="9"/>
      <p:bldP spid="131" grpId="10"/>
      <p:bldP spid="132" grpId="0"/>
      <p:bldP spid="132" grpId="1"/>
      <p:bldP spid="132" grpId="2"/>
      <p:bldP spid="132" grpId="3"/>
      <p:bldP spid="132" grpId="4"/>
      <p:bldP spid="132" grpId="5"/>
      <p:bldP spid="132" grpId="6"/>
      <p:bldP spid="132" grpId="7"/>
      <p:bldP spid="132" grpId="8"/>
      <p:bldP spid="132" grpId="9"/>
      <p:bldP spid="132" grpId="10"/>
      <p:bldP spid="133" grpId="0"/>
      <p:bldP spid="133" grpId="1"/>
      <p:bldP spid="133" grpId="2"/>
      <p:bldP spid="133" grpId="3"/>
      <p:bldP spid="133" grpId="4"/>
      <p:bldP spid="133" grpId="5"/>
      <p:bldP spid="133" grpId="6"/>
      <p:bldP spid="133" grpId="7"/>
      <p:bldP spid="133" grpId="8"/>
      <p:bldP spid="133" grpId="9"/>
      <p:bldP spid="133" grpId="10"/>
      <p:bldP spid="134" grpId="0"/>
      <p:bldP spid="134" grpId="1"/>
      <p:bldP spid="134" grpId="2"/>
      <p:bldP spid="134" grpId="3"/>
      <p:bldP spid="134" grpId="4"/>
      <p:bldP spid="134" grpId="5"/>
      <p:bldP spid="134" grpId="6"/>
      <p:bldP spid="134" grpId="7"/>
      <p:bldP spid="134" grpId="8"/>
      <p:bldP spid="134" grpId="9"/>
      <p:bldP spid="134" grpId="10"/>
      <p:bldP spid="135" grpId="0"/>
      <p:bldP spid="135" grpId="1"/>
      <p:bldP spid="135" grpId="2"/>
      <p:bldP spid="135" grpId="3"/>
      <p:bldP spid="135" grpId="4"/>
      <p:bldP spid="135" grpId="5"/>
      <p:bldP spid="135" grpId="6"/>
      <p:bldP spid="135" grpId="7"/>
      <p:bldP spid="135" grpId="8"/>
      <p:bldP spid="135" grpId="9"/>
      <p:bldP spid="135" grpId="10"/>
      <p:bldP spid="136" grpId="0"/>
      <p:bldP spid="136" grpId="1"/>
      <p:bldP spid="136" grpId="2"/>
      <p:bldP spid="136" grpId="3"/>
      <p:bldP spid="136" grpId="4"/>
      <p:bldP spid="136" grpId="5"/>
      <p:bldP spid="136" grpId="6"/>
      <p:bldP spid="136" grpId="7"/>
      <p:bldP spid="136" grpId="8"/>
      <p:bldP spid="136" grpId="9"/>
      <p:bldP spid="136" grpId="10"/>
      <p:bldP spid="138" grpId="0"/>
      <p:bldP spid="138" grpId="1"/>
      <p:bldP spid="138" grpId="2"/>
      <p:bldP spid="138" grpId="3"/>
      <p:bldP spid="138" grpId="4"/>
      <p:bldP spid="138" grpId="5"/>
      <p:bldP spid="138" grpId="6"/>
      <p:bldP spid="138" grpId="7"/>
      <p:bldP spid="138" grpId="8"/>
      <p:bldP spid="138" grpId="9"/>
      <p:bldP spid="138" grpId="10"/>
      <p:bldP spid="139" grpId="0"/>
      <p:bldP spid="139" grpId="1"/>
      <p:bldP spid="139" grpId="2"/>
      <p:bldP spid="139" grpId="3"/>
      <p:bldP spid="139" grpId="4"/>
      <p:bldP spid="139" grpId="5"/>
      <p:bldP spid="139" grpId="6"/>
      <p:bldP spid="139" grpId="7"/>
      <p:bldP spid="139" grpId="8"/>
      <p:bldP spid="139" grpId="9"/>
      <p:bldP spid="139" grpId="10"/>
      <p:bldP spid="140" grpId="0"/>
      <p:bldP spid="140" grpId="1"/>
      <p:bldP spid="140" grpId="2"/>
      <p:bldP spid="140" grpId="3"/>
      <p:bldP spid="140" grpId="4"/>
      <p:bldP spid="140" grpId="5"/>
      <p:bldP spid="140" grpId="6"/>
      <p:bldP spid="140" grpId="7"/>
      <p:bldP spid="140" grpId="8"/>
      <p:bldP spid="140" grpId="9"/>
      <p:bldP spid="140" grpId="10"/>
      <p:bldP spid="141" grpId="0"/>
      <p:bldP spid="141" grpId="1"/>
      <p:bldP spid="141" grpId="2"/>
      <p:bldP spid="141" grpId="3"/>
      <p:bldP spid="141" grpId="4"/>
      <p:bldP spid="141" grpId="5"/>
      <p:bldP spid="141" grpId="6"/>
      <p:bldP spid="141" grpId="7"/>
      <p:bldP spid="141" grpId="8"/>
      <p:bldP spid="141" grpId="9"/>
      <p:bldP spid="141" grpId="10"/>
      <p:bldP spid="142" grpId="0"/>
      <p:bldP spid="142" grpId="1"/>
      <p:bldP spid="142" grpId="2"/>
      <p:bldP spid="142" grpId="3"/>
      <p:bldP spid="142" grpId="4"/>
      <p:bldP spid="142" grpId="5"/>
      <p:bldP spid="142" grpId="6"/>
      <p:bldP spid="142" grpId="7"/>
      <p:bldP spid="142" grpId="8"/>
      <p:bldP spid="142" grpId="9"/>
      <p:bldP spid="142" grpId="10"/>
      <p:bldP spid="143" grpId="0"/>
      <p:bldP spid="143" grpId="1"/>
      <p:bldP spid="143" grpId="2"/>
      <p:bldP spid="143" grpId="3"/>
      <p:bldP spid="143" grpId="4"/>
      <p:bldP spid="143" grpId="5"/>
      <p:bldP spid="143" grpId="6"/>
      <p:bldP spid="143" grpId="7"/>
      <p:bldP spid="143" grpId="8"/>
      <p:bldP spid="143" grpId="9"/>
      <p:bldP spid="143" grpId="10"/>
      <p:bldP spid="144" grpId="0"/>
      <p:bldP spid="144" grpId="1"/>
      <p:bldP spid="144" grpId="2"/>
      <p:bldP spid="144" grpId="3"/>
      <p:bldP spid="144" grpId="4"/>
      <p:bldP spid="144" grpId="5"/>
      <p:bldP spid="144" grpId="6"/>
      <p:bldP spid="144" grpId="7"/>
      <p:bldP spid="144" grpId="8"/>
      <p:bldP spid="144" grpId="9"/>
      <p:bldP spid="144" grpId="10"/>
      <p:bldP spid="145" grpId="0"/>
      <p:bldP spid="145" grpId="1"/>
      <p:bldP spid="145" grpId="2"/>
      <p:bldP spid="145" grpId="3"/>
      <p:bldP spid="145" grpId="4"/>
      <p:bldP spid="145" grpId="5"/>
      <p:bldP spid="145" grpId="6"/>
      <p:bldP spid="145" grpId="7"/>
      <p:bldP spid="145" grpId="8"/>
      <p:bldP spid="145" grpId="9"/>
      <p:bldP spid="145" grpId="10"/>
      <p:bldP spid="146" grpId="0"/>
      <p:bldP spid="146" grpId="1"/>
      <p:bldP spid="146" grpId="2"/>
      <p:bldP spid="146" grpId="3"/>
      <p:bldP spid="146" grpId="4"/>
      <p:bldP spid="146" grpId="5"/>
      <p:bldP spid="146" grpId="6"/>
      <p:bldP spid="146" grpId="7"/>
      <p:bldP spid="146" grpId="8"/>
      <p:bldP spid="146" grpId="9"/>
      <p:bldP spid="146" grpId="10"/>
      <p:bldP spid="147" grpId="0"/>
      <p:bldP spid="147" grpId="1"/>
      <p:bldP spid="147" grpId="2"/>
      <p:bldP spid="147" grpId="3"/>
      <p:bldP spid="147" grpId="4"/>
      <p:bldP spid="147" grpId="5"/>
      <p:bldP spid="147" grpId="6"/>
      <p:bldP spid="147" grpId="7"/>
      <p:bldP spid="147" grpId="8"/>
      <p:bldP spid="147" grpId="9"/>
      <p:bldP spid="147" grpId="10"/>
      <p:bldP spid="149" grpId="0"/>
      <p:bldP spid="149" grpId="1"/>
      <p:bldP spid="149" grpId="2"/>
      <p:bldP spid="149" grpId="3"/>
      <p:bldP spid="149" grpId="4"/>
      <p:bldP spid="149" grpId="5"/>
      <p:bldP spid="149" grpId="6"/>
      <p:bldP spid="149" grpId="7"/>
      <p:bldP spid="149" grpId="8"/>
      <p:bldP spid="149" grpId="9"/>
      <p:bldP spid="149" grpId="10"/>
      <p:bldP spid="150" grpId="0"/>
      <p:bldP spid="150" grpId="1"/>
      <p:bldP spid="150" grpId="2"/>
      <p:bldP spid="150" grpId="3"/>
      <p:bldP spid="150" grpId="4"/>
      <p:bldP spid="150" grpId="5"/>
      <p:bldP spid="150" grpId="6"/>
      <p:bldP spid="150" grpId="7"/>
      <p:bldP spid="150" grpId="8"/>
      <p:bldP spid="150" grpId="9"/>
      <p:bldP spid="150" grpId="10"/>
      <p:bldP spid="151" grpId="0"/>
      <p:bldP spid="151" grpId="1"/>
      <p:bldP spid="151" grpId="2"/>
      <p:bldP spid="151" grpId="3"/>
      <p:bldP spid="151" grpId="4"/>
      <p:bldP spid="151" grpId="5"/>
      <p:bldP spid="151" grpId="6"/>
      <p:bldP spid="151" grpId="7"/>
      <p:bldP spid="151" grpId="8"/>
      <p:bldP spid="151" grpId="9"/>
      <p:bldP spid="151" grpId="10"/>
      <p:bldP spid="152" grpId="0"/>
      <p:bldP spid="152" grpId="1"/>
      <p:bldP spid="152" grpId="2"/>
      <p:bldP spid="152" grpId="3"/>
      <p:bldP spid="152" grpId="4"/>
      <p:bldP spid="152" grpId="5"/>
      <p:bldP spid="152" grpId="6"/>
      <p:bldP spid="152" grpId="7"/>
      <p:bldP spid="152" grpId="8"/>
      <p:bldP spid="152" grpId="9"/>
      <p:bldP spid="152" grpId="10"/>
      <p:bldP spid="153" grpId="0"/>
      <p:bldP spid="153" grpId="1"/>
      <p:bldP spid="153" grpId="2"/>
      <p:bldP spid="153" grpId="3"/>
      <p:bldP spid="153" grpId="4"/>
      <p:bldP spid="153" grpId="5"/>
      <p:bldP spid="153" grpId="6"/>
      <p:bldP spid="153" grpId="7"/>
      <p:bldP spid="153" grpId="8"/>
      <p:bldP spid="153" grpId="9"/>
      <p:bldP spid="153" grpId="10"/>
      <p:bldP spid="154" grpId="0"/>
      <p:bldP spid="154" grpId="1"/>
      <p:bldP spid="154" grpId="2"/>
      <p:bldP spid="154" grpId="3"/>
      <p:bldP spid="154" grpId="4"/>
      <p:bldP spid="154" grpId="5"/>
      <p:bldP spid="154" grpId="6"/>
      <p:bldP spid="154" grpId="7"/>
      <p:bldP spid="154" grpId="8"/>
      <p:bldP spid="154" grpId="9"/>
      <p:bldP spid="154" grpId="10"/>
      <p:bldP spid="155" grpId="0"/>
      <p:bldP spid="155" grpId="1"/>
      <p:bldP spid="155" grpId="2"/>
      <p:bldP spid="155" grpId="3"/>
      <p:bldP spid="155" grpId="4"/>
      <p:bldP spid="155" grpId="5"/>
      <p:bldP spid="155" grpId="6"/>
      <p:bldP spid="155" grpId="7"/>
      <p:bldP spid="155" grpId="8"/>
      <p:bldP spid="155" grpId="9"/>
      <p:bldP spid="155" grpId="10"/>
      <p:bldP spid="156" grpId="0"/>
      <p:bldP spid="156" grpId="1"/>
      <p:bldP spid="156" grpId="2"/>
      <p:bldP spid="156" grpId="3"/>
      <p:bldP spid="156" grpId="4"/>
      <p:bldP spid="156" grpId="5"/>
      <p:bldP spid="156" grpId="6"/>
      <p:bldP spid="156" grpId="7"/>
      <p:bldP spid="156" grpId="8"/>
      <p:bldP spid="156" grpId="9"/>
      <p:bldP spid="156" grpId="10"/>
      <p:bldP spid="157" grpId="0"/>
      <p:bldP spid="157" grpId="1"/>
      <p:bldP spid="157" grpId="2"/>
      <p:bldP spid="157" grpId="3"/>
      <p:bldP spid="157" grpId="4"/>
      <p:bldP spid="157" grpId="5"/>
      <p:bldP spid="157" grpId="6"/>
      <p:bldP spid="157" grpId="7"/>
      <p:bldP spid="157" grpId="8"/>
      <p:bldP spid="157" grpId="9"/>
      <p:bldP spid="157" grpId="10"/>
      <p:bldP spid="158" grpId="0"/>
      <p:bldP spid="158" grpId="1"/>
      <p:bldP spid="158" grpId="2"/>
      <p:bldP spid="158" grpId="3"/>
      <p:bldP spid="158" grpId="4"/>
      <p:bldP spid="158" grpId="5"/>
      <p:bldP spid="158" grpId="6"/>
      <p:bldP spid="158" grpId="7"/>
      <p:bldP spid="158" grpId="8"/>
      <p:bldP spid="158" grpId="9"/>
      <p:bldP spid="158" grpId="10"/>
      <p:bldP spid="160" grpId="0"/>
      <p:bldP spid="160" grpId="1"/>
      <p:bldP spid="160" grpId="2"/>
      <p:bldP spid="160" grpId="3"/>
      <p:bldP spid="160" grpId="4"/>
      <p:bldP spid="160" grpId="5"/>
      <p:bldP spid="160" grpId="6"/>
      <p:bldP spid="160" grpId="7"/>
      <p:bldP spid="160" grpId="8"/>
      <p:bldP spid="160" grpId="9"/>
      <p:bldP spid="160" grpId="10"/>
      <p:bldP spid="161" grpId="0"/>
      <p:bldP spid="161" grpId="1"/>
      <p:bldP spid="161" grpId="2"/>
      <p:bldP spid="161" grpId="3"/>
      <p:bldP spid="161" grpId="4"/>
      <p:bldP spid="161" grpId="5"/>
      <p:bldP spid="161" grpId="6"/>
      <p:bldP spid="161" grpId="7"/>
      <p:bldP spid="161" grpId="8"/>
      <p:bldP spid="161" grpId="9"/>
      <p:bldP spid="161" grpId="10"/>
      <p:bldP spid="162" grpId="0"/>
      <p:bldP spid="162" grpId="1"/>
      <p:bldP spid="162" grpId="2"/>
      <p:bldP spid="162" grpId="3"/>
      <p:bldP spid="162" grpId="4"/>
      <p:bldP spid="162" grpId="5"/>
      <p:bldP spid="162" grpId="6"/>
      <p:bldP spid="162" grpId="7"/>
      <p:bldP spid="162" grpId="8"/>
      <p:bldP spid="162" grpId="9"/>
      <p:bldP spid="162" grpId="10"/>
      <p:bldP spid="163" grpId="0"/>
      <p:bldP spid="163" grpId="1"/>
      <p:bldP spid="163" grpId="2"/>
      <p:bldP spid="163" grpId="3"/>
      <p:bldP spid="163" grpId="4"/>
      <p:bldP spid="163" grpId="5"/>
      <p:bldP spid="163" grpId="6"/>
      <p:bldP spid="163" grpId="7"/>
      <p:bldP spid="163" grpId="8"/>
      <p:bldP spid="163" grpId="9"/>
      <p:bldP spid="163" grpId="10"/>
      <p:bldP spid="164" grpId="0"/>
      <p:bldP spid="164" grpId="1"/>
      <p:bldP spid="164" grpId="2"/>
      <p:bldP spid="164" grpId="3"/>
      <p:bldP spid="164" grpId="4"/>
      <p:bldP spid="164" grpId="5"/>
      <p:bldP spid="164" grpId="6"/>
      <p:bldP spid="164" grpId="7"/>
      <p:bldP spid="164" grpId="8"/>
      <p:bldP spid="164" grpId="9"/>
      <p:bldP spid="164" grpId="10"/>
      <p:bldP spid="165" grpId="0"/>
      <p:bldP spid="165" grpId="1"/>
      <p:bldP spid="165" grpId="2"/>
      <p:bldP spid="165" grpId="3"/>
      <p:bldP spid="165" grpId="4"/>
      <p:bldP spid="165" grpId="5"/>
      <p:bldP spid="165" grpId="6"/>
      <p:bldP spid="165" grpId="7"/>
      <p:bldP spid="165" grpId="8"/>
      <p:bldP spid="165" grpId="9"/>
      <p:bldP spid="165" grpId="10"/>
      <p:bldP spid="166" grpId="0"/>
      <p:bldP spid="166" grpId="1"/>
      <p:bldP spid="166" grpId="2"/>
      <p:bldP spid="166" grpId="3"/>
      <p:bldP spid="166" grpId="4"/>
      <p:bldP spid="166" grpId="5"/>
      <p:bldP spid="166" grpId="6"/>
      <p:bldP spid="166" grpId="7"/>
      <p:bldP spid="166" grpId="8"/>
      <p:bldP spid="166" grpId="9"/>
      <p:bldP spid="166" grpId="10"/>
      <p:bldP spid="167" grpId="0"/>
      <p:bldP spid="167" grpId="1"/>
      <p:bldP spid="167" grpId="2"/>
      <p:bldP spid="167" grpId="3"/>
      <p:bldP spid="167" grpId="4"/>
      <p:bldP spid="167" grpId="5"/>
      <p:bldP spid="167" grpId="6"/>
      <p:bldP spid="167" grpId="7"/>
      <p:bldP spid="167" grpId="8"/>
      <p:bldP spid="167" grpId="9"/>
      <p:bldP spid="167" grpId="10"/>
      <p:bldP spid="168" grpId="0"/>
      <p:bldP spid="168" grpId="1"/>
      <p:bldP spid="168" grpId="2"/>
      <p:bldP spid="168" grpId="3"/>
      <p:bldP spid="168" grpId="4"/>
      <p:bldP spid="168" grpId="5"/>
      <p:bldP spid="168" grpId="6"/>
      <p:bldP spid="168" grpId="7"/>
      <p:bldP spid="168" grpId="8"/>
      <p:bldP spid="168" grpId="9"/>
      <p:bldP spid="168" grpId="10"/>
      <p:bldP spid="169" grpId="0"/>
      <p:bldP spid="169" grpId="1"/>
      <p:bldP spid="169" grpId="2"/>
      <p:bldP spid="169" grpId="3"/>
      <p:bldP spid="169" grpId="4"/>
      <p:bldP spid="169" grpId="5"/>
      <p:bldP spid="169" grpId="6"/>
      <p:bldP spid="169" grpId="7"/>
      <p:bldP spid="169" grpId="8"/>
      <p:bldP spid="169" grpId="9"/>
      <p:bldP spid="169" grpId="10"/>
      <p:bldP spid="171" grpId="0"/>
      <p:bldP spid="171" grpId="1"/>
      <p:bldP spid="171" grpId="2"/>
      <p:bldP spid="171" grpId="3"/>
      <p:bldP spid="171" grpId="4"/>
      <p:bldP spid="171" grpId="5"/>
      <p:bldP spid="171" grpId="6"/>
      <p:bldP spid="171" grpId="7"/>
      <p:bldP spid="171" grpId="8"/>
      <p:bldP spid="171" grpId="9"/>
      <p:bldP spid="171" grpId="10"/>
      <p:bldP spid="172" grpId="0"/>
      <p:bldP spid="172" grpId="1"/>
      <p:bldP spid="172" grpId="2"/>
      <p:bldP spid="172" grpId="3"/>
      <p:bldP spid="172" grpId="4"/>
      <p:bldP spid="172" grpId="5"/>
      <p:bldP spid="172" grpId="6"/>
      <p:bldP spid="172" grpId="7"/>
      <p:bldP spid="172" grpId="8"/>
      <p:bldP spid="172" grpId="9"/>
      <p:bldP spid="172" grpId="10"/>
      <p:bldP spid="173" grpId="0"/>
      <p:bldP spid="173" grpId="1"/>
      <p:bldP spid="173" grpId="2"/>
      <p:bldP spid="173" grpId="3"/>
      <p:bldP spid="173" grpId="4"/>
      <p:bldP spid="173" grpId="5"/>
      <p:bldP spid="173" grpId="6"/>
      <p:bldP spid="173" grpId="7"/>
      <p:bldP spid="173" grpId="8"/>
      <p:bldP spid="173" grpId="9"/>
      <p:bldP spid="173" grpId="10"/>
      <p:bldP spid="174" grpId="0"/>
      <p:bldP spid="174" grpId="1"/>
      <p:bldP spid="174" grpId="2"/>
      <p:bldP spid="174" grpId="3"/>
      <p:bldP spid="174" grpId="4"/>
      <p:bldP spid="174" grpId="5"/>
      <p:bldP spid="174" grpId="6"/>
      <p:bldP spid="174" grpId="7"/>
      <p:bldP spid="174" grpId="8"/>
      <p:bldP spid="174" grpId="9"/>
      <p:bldP spid="174" grpId="10"/>
      <p:bldP spid="175" grpId="0"/>
      <p:bldP spid="175" grpId="1"/>
      <p:bldP spid="175" grpId="2"/>
      <p:bldP spid="175" grpId="3"/>
      <p:bldP spid="175" grpId="4"/>
      <p:bldP spid="175" grpId="5"/>
      <p:bldP spid="175" grpId="6"/>
      <p:bldP spid="175" grpId="7"/>
      <p:bldP spid="175" grpId="8"/>
      <p:bldP spid="175" grpId="9"/>
      <p:bldP spid="175" grpId="10"/>
      <p:bldP spid="176" grpId="0"/>
      <p:bldP spid="176" grpId="1"/>
      <p:bldP spid="176" grpId="2"/>
      <p:bldP spid="176" grpId="3"/>
      <p:bldP spid="176" grpId="4"/>
      <p:bldP spid="176" grpId="5"/>
      <p:bldP spid="176" grpId="6"/>
      <p:bldP spid="176" grpId="7"/>
      <p:bldP spid="176" grpId="8"/>
      <p:bldP spid="176" grpId="9"/>
      <p:bldP spid="176" grpId="10"/>
      <p:bldP spid="177" grpId="0"/>
      <p:bldP spid="177" grpId="1"/>
      <p:bldP spid="177" grpId="2"/>
      <p:bldP spid="177" grpId="3"/>
      <p:bldP spid="177" grpId="4"/>
      <p:bldP spid="177" grpId="5"/>
      <p:bldP spid="177" grpId="6"/>
      <p:bldP spid="177" grpId="7"/>
      <p:bldP spid="177" grpId="8"/>
      <p:bldP spid="177" grpId="9"/>
      <p:bldP spid="177" grpId="10"/>
      <p:bldP spid="178" grpId="0"/>
      <p:bldP spid="178" grpId="1"/>
      <p:bldP spid="178" grpId="2"/>
      <p:bldP spid="178" grpId="3"/>
      <p:bldP spid="178" grpId="4"/>
      <p:bldP spid="178" grpId="5"/>
      <p:bldP spid="178" grpId="6"/>
      <p:bldP spid="178" grpId="7"/>
      <p:bldP spid="178" grpId="8"/>
      <p:bldP spid="178" grpId="9"/>
      <p:bldP spid="178" grpId="10"/>
      <p:bldP spid="179" grpId="0"/>
      <p:bldP spid="179" grpId="1"/>
      <p:bldP spid="179" grpId="2"/>
      <p:bldP spid="179" grpId="3"/>
      <p:bldP spid="179" grpId="4"/>
      <p:bldP spid="179" grpId="5"/>
      <p:bldP spid="179" grpId="6"/>
      <p:bldP spid="179" grpId="7"/>
      <p:bldP spid="179" grpId="8"/>
      <p:bldP spid="179" grpId="9"/>
      <p:bldP spid="179" grpId="10"/>
      <p:bldP spid="180" grpId="0"/>
      <p:bldP spid="180" grpId="1"/>
      <p:bldP spid="180" grpId="2"/>
      <p:bldP spid="180" grpId="3"/>
      <p:bldP spid="180" grpId="4"/>
      <p:bldP spid="180" grpId="5"/>
      <p:bldP spid="180" grpId="6"/>
      <p:bldP spid="180" grpId="7"/>
      <p:bldP spid="180" grpId="8"/>
      <p:bldP spid="180" grpId="9"/>
      <p:bldP spid="180" grpId="10"/>
      <p:bldP spid="182" grpId="0"/>
      <p:bldP spid="182" grpId="1"/>
      <p:bldP spid="182" grpId="2"/>
      <p:bldP spid="182" grpId="3"/>
      <p:bldP spid="182" grpId="4"/>
      <p:bldP spid="182" grpId="5"/>
      <p:bldP spid="182" grpId="6"/>
      <p:bldP spid="182" grpId="7"/>
      <p:bldP spid="182" grpId="8"/>
      <p:bldP spid="182" grpId="9"/>
      <p:bldP spid="182" grpId="10"/>
      <p:bldP spid="183" grpId="0"/>
      <p:bldP spid="183" grpId="1"/>
      <p:bldP spid="183" grpId="2"/>
      <p:bldP spid="183" grpId="3"/>
      <p:bldP spid="183" grpId="4"/>
      <p:bldP spid="183" grpId="5"/>
      <p:bldP spid="183" grpId="6"/>
      <p:bldP spid="183" grpId="7"/>
      <p:bldP spid="183" grpId="8"/>
      <p:bldP spid="183" grpId="9"/>
      <p:bldP spid="183" grpId="10"/>
      <p:bldP spid="184" grpId="0"/>
      <p:bldP spid="184" grpId="1"/>
      <p:bldP spid="184" grpId="2"/>
      <p:bldP spid="184" grpId="3"/>
      <p:bldP spid="184" grpId="4"/>
      <p:bldP spid="184" grpId="5"/>
      <p:bldP spid="184" grpId="6"/>
      <p:bldP spid="184" grpId="7"/>
      <p:bldP spid="184" grpId="8"/>
      <p:bldP spid="184" grpId="9"/>
      <p:bldP spid="184" grpId="10"/>
      <p:bldP spid="185" grpId="0"/>
      <p:bldP spid="185" grpId="1"/>
      <p:bldP spid="185" grpId="2"/>
      <p:bldP spid="185" grpId="3"/>
      <p:bldP spid="185" grpId="4"/>
      <p:bldP spid="185" grpId="5"/>
      <p:bldP spid="185" grpId="6"/>
      <p:bldP spid="185" grpId="7"/>
      <p:bldP spid="185" grpId="8"/>
      <p:bldP spid="185" grpId="9"/>
      <p:bldP spid="185" grpId="10"/>
      <p:bldP spid="186" grpId="0"/>
      <p:bldP spid="186" grpId="1"/>
      <p:bldP spid="186" grpId="2"/>
      <p:bldP spid="186" grpId="3"/>
      <p:bldP spid="186" grpId="4"/>
      <p:bldP spid="186" grpId="5"/>
      <p:bldP spid="186" grpId="6"/>
      <p:bldP spid="186" grpId="7"/>
      <p:bldP spid="186" grpId="8"/>
      <p:bldP spid="186" grpId="9"/>
      <p:bldP spid="186" grpId="10"/>
      <p:bldP spid="187" grpId="0"/>
      <p:bldP spid="187" grpId="1"/>
      <p:bldP spid="187" grpId="2"/>
      <p:bldP spid="187" grpId="3"/>
      <p:bldP spid="187" grpId="4"/>
      <p:bldP spid="187" grpId="5"/>
      <p:bldP spid="187" grpId="6"/>
      <p:bldP spid="187" grpId="7"/>
      <p:bldP spid="187" grpId="8"/>
      <p:bldP spid="187" grpId="9"/>
      <p:bldP spid="187" grpId="10"/>
      <p:bldP spid="188" grpId="0"/>
      <p:bldP spid="188" grpId="1"/>
      <p:bldP spid="188" grpId="2"/>
      <p:bldP spid="188" grpId="3"/>
      <p:bldP spid="188" grpId="4"/>
      <p:bldP spid="188" grpId="5"/>
      <p:bldP spid="188" grpId="6"/>
      <p:bldP spid="188" grpId="7"/>
      <p:bldP spid="188" grpId="8"/>
      <p:bldP spid="188" grpId="9"/>
      <p:bldP spid="188" grpId="10"/>
      <p:bldP spid="189" grpId="0"/>
      <p:bldP spid="189" grpId="1"/>
      <p:bldP spid="189" grpId="2"/>
      <p:bldP spid="189" grpId="3"/>
      <p:bldP spid="189" grpId="4"/>
      <p:bldP spid="189" grpId="5"/>
      <p:bldP spid="189" grpId="6"/>
      <p:bldP spid="189" grpId="7"/>
      <p:bldP spid="189" grpId="8"/>
      <p:bldP spid="189" grpId="9"/>
      <p:bldP spid="189" grpId="10"/>
      <p:bldP spid="190" grpId="0"/>
      <p:bldP spid="190" grpId="1"/>
      <p:bldP spid="190" grpId="2"/>
      <p:bldP spid="190" grpId="3"/>
      <p:bldP spid="190" grpId="4"/>
      <p:bldP spid="190" grpId="5"/>
      <p:bldP spid="190" grpId="6"/>
      <p:bldP spid="190" grpId="7"/>
      <p:bldP spid="190" grpId="8"/>
      <p:bldP spid="190" grpId="9"/>
      <p:bldP spid="190" grpId="10"/>
      <p:bldP spid="191" grpId="0"/>
      <p:bldP spid="191" grpId="1"/>
      <p:bldP spid="191" grpId="2"/>
      <p:bldP spid="191" grpId="3"/>
      <p:bldP spid="191" grpId="4"/>
      <p:bldP spid="191" grpId="5"/>
      <p:bldP spid="191" grpId="6"/>
      <p:bldP spid="191" grpId="7"/>
      <p:bldP spid="191" grpId="8"/>
      <p:bldP spid="191" grpId="9"/>
      <p:bldP spid="191" grpId="10"/>
      <p:bldP spid="193" grpId="0"/>
      <p:bldP spid="193" grpId="1"/>
      <p:bldP spid="193" grpId="2"/>
      <p:bldP spid="193" grpId="3"/>
      <p:bldP spid="193" grpId="4"/>
      <p:bldP spid="193" grpId="5"/>
      <p:bldP spid="193" grpId="6"/>
      <p:bldP spid="193" grpId="7"/>
      <p:bldP spid="193" grpId="8"/>
      <p:bldP spid="193" grpId="9"/>
      <p:bldP spid="193" grpId="10"/>
      <p:bldP spid="194" grpId="0"/>
      <p:bldP spid="194" grpId="1"/>
      <p:bldP spid="194" grpId="2"/>
      <p:bldP spid="194" grpId="3"/>
      <p:bldP spid="194" grpId="4"/>
      <p:bldP spid="194" grpId="5"/>
      <p:bldP spid="194" grpId="6"/>
      <p:bldP spid="194" grpId="7"/>
      <p:bldP spid="194" grpId="8"/>
      <p:bldP spid="194" grpId="9"/>
      <p:bldP spid="194" grpId="10"/>
      <p:bldP spid="195" grpId="0"/>
      <p:bldP spid="195" grpId="1"/>
      <p:bldP spid="195" grpId="2"/>
      <p:bldP spid="195" grpId="3"/>
      <p:bldP spid="195" grpId="4"/>
      <p:bldP spid="195" grpId="5"/>
      <p:bldP spid="195" grpId="6"/>
      <p:bldP spid="195" grpId="7"/>
      <p:bldP spid="195" grpId="8"/>
      <p:bldP spid="195" grpId="9"/>
      <p:bldP spid="195" grpId="10"/>
      <p:bldP spid="196" grpId="0"/>
      <p:bldP spid="196" grpId="1"/>
      <p:bldP spid="196" grpId="2"/>
      <p:bldP spid="196" grpId="3"/>
      <p:bldP spid="196" grpId="4"/>
      <p:bldP spid="196" grpId="5"/>
      <p:bldP spid="196" grpId="6"/>
      <p:bldP spid="196" grpId="7"/>
      <p:bldP spid="196" grpId="8"/>
      <p:bldP spid="196" grpId="9"/>
      <p:bldP spid="196" grpId="10"/>
      <p:bldP spid="197" grpId="0"/>
      <p:bldP spid="197" grpId="1"/>
      <p:bldP spid="197" grpId="2"/>
      <p:bldP spid="197" grpId="3"/>
      <p:bldP spid="197" grpId="4"/>
      <p:bldP spid="197" grpId="5"/>
      <p:bldP spid="197" grpId="6"/>
      <p:bldP spid="197" grpId="7"/>
      <p:bldP spid="197" grpId="8"/>
      <p:bldP spid="197" grpId="9"/>
      <p:bldP spid="197" grpId="10"/>
      <p:bldP spid="198" grpId="0"/>
      <p:bldP spid="198" grpId="1"/>
      <p:bldP spid="198" grpId="2"/>
      <p:bldP spid="198" grpId="3"/>
      <p:bldP spid="198" grpId="4"/>
      <p:bldP spid="198" grpId="5"/>
      <p:bldP spid="198" grpId="6"/>
      <p:bldP spid="198" grpId="7"/>
      <p:bldP spid="198" grpId="8"/>
      <p:bldP spid="198" grpId="9"/>
      <p:bldP spid="198" grpId="10"/>
      <p:bldP spid="199" grpId="0"/>
      <p:bldP spid="199" grpId="1"/>
      <p:bldP spid="199" grpId="2"/>
      <p:bldP spid="199" grpId="3"/>
      <p:bldP spid="199" grpId="4"/>
      <p:bldP spid="199" grpId="5"/>
      <p:bldP spid="199" grpId="6"/>
      <p:bldP spid="199" grpId="7"/>
      <p:bldP spid="199" grpId="8"/>
      <p:bldP spid="199" grpId="9"/>
      <p:bldP spid="199" grpId="10"/>
      <p:bldP spid="200" grpId="0"/>
      <p:bldP spid="200" grpId="1"/>
      <p:bldP spid="200" grpId="2"/>
      <p:bldP spid="200" grpId="3"/>
      <p:bldP spid="200" grpId="4"/>
      <p:bldP spid="200" grpId="5"/>
      <p:bldP spid="200" grpId="6"/>
      <p:bldP spid="200" grpId="7"/>
      <p:bldP spid="200" grpId="8"/>
      <p:bldP spid="200" grpId="9"/>
      <p:bldP spid="200" grpId="10"/>
      <p:bldP spid="201" grpId="0"/>
      <p:bldP spid="201" grpId="1"/>
      <p:bldP spid="201" grpId="2"/>
      <p:bldP spid="201" grpId="3"/>
      <p:bldP spid="201" grpId="4"/>
      <p:bldP spid="201" grpId="5"/>
      <p:bldP spid="201" grpId="6"/>
      <p:bldP spid="201" grpId="7"/>
      <p:bldP spid="201" grpId="8"/>
      <p:bldP spid="201" grpId="9"/>
      <p:bldP spid="201" grpId="10"/>
      <p:bldP spid="202" grpId="0"/>
      <p:bldP spid="202" grpId="1"/>
      <p:bldP spid="202" grpId="2"/>
      <p:bldP spid="202" grpId="3"/>
      <p:bldP spid="202" grpId="4"/>
      <p:bldP spid="202" grpId="5"/>
      <p:bldP spid="202" grpId="6"/>
      <p:bldP spid="202" grpId="7"/>
      <p:bldP spid="202" grpId="8"/>
      <p:bldP spid="202" grpId="9"/>
      <p:bldP spid="202" grpId="1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12">
            <a:hlinkClick r:id="" action="ppaction://hlinkshowjump?jump=nextslide"/>
          </p:cNvPr>
          <p:cNvPicPr>
            <a:picLocks noChangeAspect="1" noChangeArrowheads="1"/>
          </p:cNvPicPr>
          <p:nvPr/>
        </p:nvPicPr>
        <p:blipFill>
          <a:blip r:embed="rId4"/>
          <a:srcRect/>
          <a:stretch>
            <a:fillRect/>
          </a:stretch>
        </p:blipFill>
        <p:spPr bwMode="auto">
          <a:xfrm>
            <a:off x="8172496" y="6123590"/>
            <a:ext cx="971504" cy="734410"/>
          </a:xfrm>
          <a:prstGeom prst="rect">
            <a:avLst/>
          </a:prstGeom>
          <a:noFill/>
          <a:ln w="9525">
            <a:noFill/>
            <a:miter lim="800000"/>
            <a:headEnd/>
            <a:tailEnd/>
          </a:ln>
          <a:effectLst/>
        </p:spPr>
      </p:pic>
      <p:pic>
        <p:nvPicPr>
          <p:cNvPr id="11" name="Picture 13">
            <a:hlinkClick r:id="rId5" action="ppaction://hlinksldjump"/>
          </p:cNvPr>
          <p:cNvPicPr>
            <a:picLocks noChangeAspect="1" noChangeArrowheads="1"/>
          </p:cNvPicPr>
          <p:nvPr/>
        </p:nvPicPr>
        <p:blipFill>
          <a:blip r:embed="rId6"/>
          <a:srcRect/>
          <a:stretch>
            <a:fillRect/>
          </a:stretch>
        </p:blipFill>
        <p:spPr bwMode="auto">
          <a:xfrm flipH="1">
            <a:off x="0" y="6129372"/>
            <a:ext cx="971504" cy="728628"/>
          </a:xfrm>
          <a:prstGeom prst="rect">
            <a:avLst/>
          </a:prstGeom>
          <a:noFill/>
          <a:ln w="9525">
            <a:noFill/>
            <a:miter lim="800000"/>
            <a:headEnd/>
            <a:tailEnd/>
          </a:ln>
          <a:effectLst/>
        </p:spPr>
      </p:pic>
      <p:grpSp>
        <p:nvGrpSpPr>
          <p:cNvPr id="21"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954107"/>
            </a:xfrm>
            <a:prstGeom prst="rect">
              <a:avLst/>
            </a:prstGeom>
            <a:noFill/>
          </p:spPr>
          <p:txBody>
            <a:bodyPr wrap="square" rtlCol="0">
              <a:spAutoFit/>
            </a:bodyPr>
            <a:lstStyle/>
            <a:p>
              <a:pPr algn="ctr"/>
              <a:r>
                <a:rPr lang="en-US" sz="2800" dirty="0" smtClean="0">
                  <a:solidFill>
                    <a:schemeClr val="bg1"/>
                  </a:solidFill>
                  <a:latin typeface="Century Gothic" pitchFamily="34" charset="0"/>
                </a:rPr>
                <a:t>How does it feel? It’s _ _ _ and _ _ _.</a:t>
              </a:r>
            </a:p>
            <a:p>
              <a:pPr algn="ctr"/>
              <a:endParaRPr lang="en-US" sz="2800" dirty="0">
                <a:solidFill>
                  <a:schemeClr val="bg1"/>
                </a:solidFill>
              </a:endParaRPr>
            </a:p>
          </p:txBody>
        </p:sp>
      </p:grpSp>
      <p:grpSp>
        <p:nvGrpSpPr>
          <p:cNvPr id="22" name="그룹 21"/>
          <p:cNvGrpSpPr/>
          <p:nvPr/>
        </p:nvGrpSpPr>
        <p:grpSpPr>
          <a:xfrm>
            <a:off x="909008"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a:solidFill>
                    <a:schemeClr val="bg1"/>
                  </a:solidFill>
                  <a:latin typeface="Century Gothic" pitchFamily="34" charset="0"/>
                </a:rPr>
                <a:t>It’s </a:t>
              </a:r>
              <a:r>
                <a:rPr lang="en-US" sz="2800" dirty="0" smtClean="0">
                  <a:solidFill>
                    <a:schemeClr val="bg1"/>
                  </a:solidFill>
                  <a:latin typeface="Century Gothic" pitchFamily="34" charset="0"/>
                </a:rPr>
                <a:t>soft and thick.</a:t>
              </a:r>
              <a:endParaRPr lang="en-US" sz="2800" dirty="0">
                <a:solidFill>
                  <a:schemeClr val="bg1"/>
                </a:solidFill>
                <a:latin typeface="Century Gothic" pitchFamily="34" charset="0"/>
              </a:endParaRPr>
            </a:p>
          </p:txBody>
        </p:sp>
      </p:grpSp>
      <p:pic>
        <p:nvPicPr>
          <p:cNvPr id="12" name="Picture 2" descr="Image result for teddy be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1484784"/>
            <a:ext cx="3456384" cy="3650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pic>
        <p:nvPicPr>
          <p:cNvPr id="10" name="Drone2" descr="http://www.rcheliresource.com/wp-content/uploads/2013/01/RCHR-A1a-Dart-Quadcopter.png"/>
          <p:cNvPicPr>
            <a:picLocks noChangeAspect="1" noChangeArrowheads="1"/>
          </p:cNvPicPr>
          <p:nvPr/>
        </p:nvPicPr>
        <p:blipFill>
          <a:blip r:embed="rId6" cstate="print"/>
          <a:srcRect/>
          <a:stretch>
            <a:fillRect/>
          </a:stretch>
        </p:blipFill>
        <p:spPr bwMode="auto">
          <a:xfrm rot="759994">
            <a:off x="1124464" y="46251"/>
            <a:ext cx="1543872" cy="1543874"/>
          </a:xfrm>
          <a:prstGeom prst="rect">
            <a:avLst/>
          </a:prstGeom>
          <a:noFill/>
        </p:spPr>
      </p:pic>
      <p:sp>
        <p:nvSpPr>
          <p:cNvPr id="11" name="Beam2"/>
          <p:cNvSpPr/>
          <p:nvPr/>
        </p:nvSpPr>
        <p:spPr>
          <a:xfrm rot="19079529">
            <a:off x="3270736" y="-48217"/>
            <a:ext cx="461919" cy="5205920"/>
          </a:xfrm>
          <a:prstGeom prst="triangle">
            <a:avLst/>
          </a:prstGeom>
          <a:gradFill>
            <a:gsLst>
              <a:gs pos="32000">
                <a:schemeClr val="bg1">
                  <a:alpha val="18000"/>
                </a:schemeClr>
              </a:gs>
              <a:gs pos="48000">
                <a:srgbClr val="FFFF00">
                  <a:alpha val="28000"/>
                </a:srgbClr>
              </a:gs>
              <a:gs pos="59000">
                <a:schemeClr val="bg1">
                  <a:alpha val="34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explosion2" descr="http://images.wikia.com/uncyclopedia/images/7/7a/Explode_fire.gif"/>
          <p:cNvPicPr>
            <a:picLocks noChangeAspect="1" noChangeArrowheads="1" noCrop="1"/>
          </p:cNvPicPr>
          <p:nvPr/>
        </p:nvPicPr>
        <p:blipFill>
          <a:blip r:embed="rId5"/>
          <a:srcRect/>
          <a:stretch>
            <a:fillRect/>
          </a:stretch>
        </p:blipFill>
        <p:spPr bwMode="auto">
          <a:xfrm rot="5400000">
            <a:off x="1449603" y="-55140"/>
            <a:ext cx="1194128" cy="1681870"/>
          </a:xfrm>
          <a:prstGeom prst="rect">
            <a:avLst/>
          </a:prstGeom>
          <a:noFill/>
        </p:spPr>
      </p:pic>
      <p:sp>
        <p:nvSpPr>
          <p:cNvPr id="18" name="폭발 1 17"/>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폭발 1 19"/>
          <p:cNvSpPr/>
          <p:nvPr/>
        </p:nvSpPr>
        <p:spPr>
          <a:xfrm rot="910042">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7"/>
          <a:srcRect/>
          <a:stretch>
            <a:fillRect/>
          </a:stretch>
        </p:blipFill>
        <p:spPr bwMode="auto">
          <a:xfrm>
            <a:off x="3929058" y="4067214"/>
            <a:ext cx="6753225" cy="4933950"/>
          </a:xfrm>
          <a:prstGeom prst="rect">
            <a:avLst/>
          </a:prstGeom>
          <a:noFill/>
        </p:spPr>
      </p:pic>
      <p:pic>
        <p:nvPicPr>
          <p:cNvPr id="13" name="Picture 12">
            <a:hlinkClick r:id="rId8" action="ppaction://hlinksldjump"/>
          </p:cNvPr>
          <p:cNvPicPr>
            <a:picLocks noChangeAspect="1" noChangeArrowheads="1"/>
          </p:cNvPicPr>
          <p:nvPr/>
        </p:nvPicPr>
        <p:blipFill>
          <a:blip r:embed="rId9"/>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39" presetClass="path" presetSubtype="0" repeatCount="indefinite" autoRev="1" fill="hold" nodeType="withEffect">
                                  <p:stCondLst>
                                    <p:cond delay="0"/>
                                  </p:stCondLst>
                                  <p:iterate type="lt">
                                    <p:tmPct val="0"/>
                                  </p:iterate>
                                  <p:childTnLst>
                                    <p:animMotion origin="layout" path="M -0.01441 -0.00926 C -0.01441 0.00255 -0.00937 0.01204 -0.00278 0.01204 C 0.00382 0.01204 0.00938 0.00255 0.00938 -0.00926 C 0.00938 -0.02037 0.01459 -0.0287 0.02136 -0.0287 C 0.02795 -0.0287 0.03386 -0.02037 0.03386 -0.00926 " pathEditMode="relative" rAng="0" ptsTypes="fffff">
                                      <p:cBhvr>
                                        <p:cTn id="8" dur="500" fill="hold"/>
                                        <p:tgtEl>
                                          <p:spTgt spid="10"/>
                                        </p:tgtEl>
                                        <p:attrNameLst>
                                          <p:attrName>ppt_x</p:attrName>
                                          <p:attrName>ppt_y</p:attrName>
                                        </p:attrNameLst>
                                      </p:cBhvr>
                                      <p:rCtr x="24" y="1"/>
                                    </p:animMotion>
                                  </p:childTnLst>
                                </p:cTn>
                              </p:par>
                              <p:par>
                                <p:cTn id="9" presetID="2" presetClass="entr" presetSubtype="4" fill="hold" nodeType="with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additive="base">
                                        <p:cTn id="11" dur="300" fill="hold"/>
                                        <p:tgtEl>
                                          <p:spTgt spid="25602"/>
                                        </p:tgtEl>
                                        <p:attrNameLst>
                                          <p:attrName>ppt_x</p:attrName>
                                        </p:attrNameLst>
                                      </p:cBhvr>
                                      <p:tavLst>
                                        <p:tav tm="0">
                                          <p:val>
                                            <p:strVal val="#ppt_x"/>
                                          </p:val>
                                        </p:tav>
                                        <p:tav tm="100000">
                                          <p:val>
                                            <p:strVal val="#ppt_x"/>
                                          </p:val>
                                        </p:tav>
                                      </p:tavLst>
                                    </p:anim>
                                    <p:anim calcmode="lin" valueType="num">
                                      <p:cBhvr additive="base">
                                        <p:cTn id="12" dur="300" fill="hold"/>
                                        <p:tgtEl>
                                          <p:spTgt spid="25602"/>
                                        </p:tgtEl>
                                        <p:attrNameLst>
                                          <p:attrName>ppt_y</p:attrName>
                                        </p:attrNameLst>
                                      </p:cBhvr>
                                      <p:tavLst>
                                        <p:tav tm="0">
                                          <p:val>
                                            <p:strVal val="1+#ppt_h/2"/>
                                          </p:val>
                                        </p:tav>
                                        <p:tav tm="100000">
                                          <p:val>
                                            <p:strVal val="#ppt_y"/>
                                          </p:val>
                                        </p:tav>
                                      </p:tavLst>
                                    </p:anim>
                                  </p:childTnLst>
                                </p:cTn>
                              </p:par>
                              <p:par>
                                <p:cTn id="13"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4" dur="5000" fill="hold"/>
                                        <p:tgtEl>
                                          <p:spTgt spid="25602"/>
                                        </p:tgtEl>
                                        <p:attrNameLst>
                                          <p:attrName>ppt_x</p:attrName>
                                          <p:attrName>ppt_y</p:attrName>
                                        </p:attrNameLst>
                                      </p:cBhvr>
                                      <p:rCtr x="8" y="0"/>
                                    </p:animMotion>
                                  </p:childTnLst>
                                </p:cTn>
                              </p:par>
                              <p:par>
                                <p:cTn id="15" presetID="22" presetClass="entr" presetSubtype="4"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200"/>
                                        <p:tgtEl>
                                          <p:spTgt spid="26"/>
                                        </p:tgtEl>
                                      </p:cBhvr>
                                    </p:animEffect>
                                  </p:childTnLst>
                                  <p:subTnLst>
                                    <p:audio>
                                      <p:cMediaNode>
                                        <p:cTn display="0" masterRel="sameClick">
                                          <p:stCondLst>
                                            <p:cond evt="begin" delay="0">
                                              <p:tn val="15"/>
                                            </p:cond>
                                          </p:stCondLst>
                                          <p:endCondLst>
                                            <p:cond evt="onStopAudio" delay="0">
                                              <p:tgtEl>
                                                <p:sldTgt/>
                                              </p:tgtEl>
                                            </p:cond>
                                          </p:endCondLst>
                                        </p:cTn>
                                        <p:tgtEl>
                                          <p:sndTgt r:embed="rId2" name="gunboom.wav"/>
                                        </p:tgtEl>
                                      </p:cMediaNode>
                                    </p:audio>
                                  </p:subTnLst>
                                </p:cTn>
                              </p:par>
                              <p:par>
                                <p:cTn id="18" presetID="10" presetClass="exit" presetSubtype="0" fill="hold" grpId="1" nodeType="withEffect">
                                  <p:stCondLst>
                                    <p:cond delay="130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 presetClass="entr" presetSubtype="0" fill="hold" nodeType="withEffect">
                                  <p:stCondLst>
                                    <p:cond delay="1300"/>
                                  </p:stCondLst>
                                  <p:childTnLst>
                                    <p:set>
                                      <p:cBhvr>
                                        <p:cTn id="22" dur="1" fill="hold">
                                          <p:stCondLst>
                                            <p:cond delay="0"/>
                                          </p:stCondLst>
                                        </p:cTn>
                                        <p:tgtEl>
                                          <p:spTgt spid="27"/>
                                        </p:tgtEl>
                                        <p:attrNameLst>
                                          <p:attrName>style.visibility</p:attrName>
                                        </p:attrNameLst>
                                      </p:cBhvr>
                                      <p:to>
                                        <p:strVal val="visible"/>
                                      </p:to>
                                    </p:set>
                                  </p:childTnLst>
                                </p:cTn>
                              </p:par>
                              <p:par>
                                <p:cTn id="23" presetID="31" presetClass="exit" presetSubtype="0" fill="hold" nodeType="withEffect">
                                  <p:stCondLst>
                                    <p:cond delay="1300"/>
                                  </p:stCondLst>
                                  <p:iterate type="lt">
                                    <p:tmPct val="5000"/>
                                  </p:iterate>
                                  <p:childTnLst>
                                    <p:anim calcmode="lin" valueType="num">
                                      <p:cBhvr>
                                        <p:cTn id="24" dur="200"/>
                                        <p:tgtEl>
                                          <p:spTgt spid="25"/>
                                        </p:tgtEl>
                                        <p:attrNameLst>
                                          <p:attrName>ppt_w</p:attrName>
                                        </p:attrNameLst>
                                      </p:cBhvr>
                                      <p:tavLst>
                                        <p:tav tm="0">
                                          <p:val>
                                            <p:strVal val="ppt_w"/>
                                          </p:val>
                                        </p:tav>
                                        <p:tav tm="100000">
                                          <p:val>
                                            <p:fltVal val="0"/>
                                          </p:val>
                                        </p:tav>
                                      </p:tavLst>
                                    </p:anim>
                                    <p:anim calcmode="lin" valueType="num">
                                      <p:cBhvr>
                                        <p:cTn id="25" dur="200"/>
                                        <p:tgtEl>
                                          <p:spTgt spid="25"/>
                                        </p:tgtEl>
                                        <p:attrNameLst>
                                          <p:attrName>ppt_h</p:attrName>
                                        </p:attrNameLst>
                                      </p:cBhvr>
                                      <p:tavLst>
                                        <p:tav tm="0">
                                          <p:val>
                                            <p:strVal val="ppt_h"/>
                                          </p:val>
                                        </p:tav>
                                        <p:tav tm="100000">
                                          <p:val>
                                            <p:fltVal val="0"/>
                                          </p:val>
                                        </p:tav>
                                      </p:tavLst>
                                    </p:anim>
                                    <p:anim calcmode="lin" valueType="num">
                                      <p:cBhvr>
                                        <p:cTn id="26" dur="200"/>
                                        <p:tgtEl>
                                          <p:spTgt spid="25"/>
                                        </p:tgtEl>
                                        <p:attrNameLst>
                                          <p:attrName>style.rotation</p:attrName>
                                        </p:attrNameLst>
                                      </p:cBhvr>
                                      <p:tavLst>
                                        <p:tav tm="0">
                                          <p:val>
                                            <p:fltVal val="0"/>
                                          </p:val>
                                        </p:tav>
                                        <p:tav tm="100000">
                                          <p:val>
                                            <p:fltVal val="90"/>
                                          </p:val>
                                        </p:tav>
                                      </p:tavLst>
                                    </p:anim>
                                    <p:animEffect transition="out" filter="fade">
                                      <p:cBhvr>
                                        <p:cTn id="27" dur="200"/>
                                        <p:tgtEl>
                                          <p:spTgt spid="25"/>
                                        </p:tgtEl>
                                      </p:cBhvr>
                                    </p:animEffect>
                                    <p:set>
                                      <p:cBhvr>
                                        <p:cTn id="28" dur="1" fill="hold">
                                          <p:stCondLst>
                                            <p:cond delay="199"/>
                                          </p:stCondLst>
                                        </p:cTn>
                                        <p:tgtEl>
                                          <p:spTgt spid="25"/>
                                        </p:tgtEl>
                                        <p:attrNameLst>
                                          <p:attrName>style.visibility</p:attrName>
                                        </p:attrNameLst>
                                      </p:cBhvr>
                                      <p:to>
                                        <p:strVal val="hidden"/>
                                      </p:to>
                                    </p:set>
                                  </p:childTnLst>
                                </p:cTn>
                              </p:par>
                              <p:par>
                                <p:cTn id="29" presetID="10" presetClass="exit" presetSubtype="0" fill="hold" nodeType="withEffect">
                                  <p:stCondLst>
                                    <p:cond delay="1400"/>
                                  </p:stCondLst>
                                  <p:childTnLst>
                                    <p:animEffect transition="out" filter="fade">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par>
                                <p:cTn id="32" presetID="22" presetClass="entr" presetSubtype="4" fill="hold" grpId="0" nodeType="withEffect">
                                  <p:stCondLst>
                                    <p:cond delay="140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2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gunboom.wav"/>
                                        </p:tgtEl>
                                      </p:cMediaNode>
                                    </p:audio>
                                  </p:subTnLst>
                                </p:cTn>
                              </p:par>
                              <p:par>
                                <p:cTn id="35" presetID="10" presetClass="exit" presetSubtype="0" fill="hold" grpId="1" nodeType="withEffect">
                                  <p:stCondLst>
                                    <p:cond delay="1400"/>
                                  </p:stCondLst>
                                  <p:childTnLst>
                                    <p:animEffect transition="out" filter="fade">
                                      <p:cBhvr>
                                        <p:cTn id="36" dur="200"/>
                                        <p:tgtEl>
                                          <p:spTgt spid="11"/>
                                        </p:tgtEl>
                                      </p:cBhvr>
                                    </p:animEffect>
                                    <p:set>
                                      <p:cBhvr>
                                        <p:cTn id="37" dur="1" fill="hold">
                                          <p:stCondLst>
                                            <p:cond delay="199"/>
                                          </p:stCondLst>
                                        </p:cTn>
                                        <p:tgtEl>
                                          <p:spTgt spid="11"/>
                                        </p:tgtEl>
                                        <p:attrNameLst>
                                          <p:attrName>style.visibility</p:attrName>
                                        </p:attrNameLst>
                                      </p:cBhvr>
                                      <p:to>
                                        <p:strVal val="hidden"/>
                                      </p:to>
                                    </p:set>
                                  </p:childTnLst>
                                </p:cTn>
                              </p:par>
                              <p:par>
                                <p:cTn id="38" presetID="1" presetClass="entr" presetSubtype="0"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childTnLst>
                                </p:cTn>
                              </p:par>
                              <p:par>
                                <p:cTn id="40" presetID="31" presetClass="exit" presetSubtype="0" fill="hold" nodeType="withEffect">
                                  <p:stCondLst>
                                    <p:cond delay="1500"/>
                                  </p:stCondLst>
                                  <p:iterate type="lt">
                                    <p:tmPct val="5000"/>
                                  </p:iterate>
                                  <p:childTnLst>
                                    <p:anim calcmode="lin" valueType="num">
                                      <p:cBhvr>
                                        <p:cTn id="41" dur="200"/>
                                        <p:tgtEl>
                                          <p:spTgt spid="10"/>
                                        </p:tgtEl>
                                        <p:attrNameLst>
                                          <p:attrName>ppt_w</p:attrName>
                                        </p:attrNameLst>
                                      </p:cBhvr>
                                      <p:tavLst>
                                        <p:tav tm="0">
                                          <p:val>
                                            <p:strVal val="ppt_w"/>
                                          </p:val>
                                        </p:tav>
                                        <p:tav tm="100000">
                                          <p:val>
                                            <p:fltVal val="0"/>
                                          </p:val>
                                        </p:tav>
                                      </p:tavLst>
                                    </p:anim>
                                    <p:anim calcmode="lin" valueType="num">
                                      <p:cBhvr>
                                        <p:cTn id="42" dur="200"/>
                                        <p:tgtEl>
                                          <p:spTgt spid="10"/>
                                        </p:tgtEl>
                                        <p:attrNameLst>
                                          <p:attrName>ppt_h</p:attrName>
                                        </p:attrNameLst>
                                      </p:cBhvr>
                                      <p:tavLst>
                                        <p:tav tm="0">
                                          <p:val>
                                            <p:strVal val="ppt_h"/>
                                          </p:val>
                                        </p:tav>
                                        <p:tav tm="100000">
                                          <p:val>
                                            <p:fltVal val="0"/>
                                          </p:val>
                                        </p:tav>
                                      </p:tavLst>
                                    </p:anim>
                                    <p:anim calcmode="lin" valueType="num">
                                      <p:cBhvr>
                                        <p:cTn id="43" dur="200"/>
                                        <p:tgtEl>
                                          <p:spTgt spid="10"/>
                                        </p:tgtEl>
                                        <p:attrNameLst>
                                          <p:attrName>style.rotation</p:attrName>
                                        </p:attrNameLst>
                                      </p:cBhvr>
                                      <p:tavLst>
                                        <p:tav tm="0">
                                          <p:val>
                                            <p:fltVal val="0"/>
                                          </p:val>
                                        </p:tav>
                                        <p:tav tm="100000">
                                          <p:val>
                                            <p:fltVal val="90"/>
                                          </p:val>
                                        </p:tav>
                                      </p:tavLst>
                                    </p:anim>
                                    <p:animEffect transition="out" filter="fade">
                                      <p:cBhvr>
                                        <p:cTn id="44" dur="200"/>
                                        <p:tgtEl>
                                          <p:spTgt spid="10"/>
                                        </p:tgtEl>
                                      </p:cBhvr>
                                    </p:animEffect>
                                    <p:set>
                                      <p:cBhvr>
                                        <p:cTn id="45" dur="1" fill="hold">
                                          <p:stCondLst>
                                            <p:cond delay="199"/>
                                          </p:stCondLst>
                                        </p:cTn>
                                        <p:tgtEl>
                                          <p:spTgt spid="10"/>
                                        </p:tgtEl>
                                        <p:attrNameLst>
                                          <p:attrName>style.visibility</p:attrName>
                                        </p:attrNameLst>
                                      </p:cBhvr>
                                      <p:to>
                                        <p:strVal val="hidden"/>
                                      </p:to>
                                    </p:set>
                                  </p:childTnLst>
                                </p:cTn>
                              </p:par>
                              <p:par>
                                <p:cTn id="46" presetID="10" presetClass="exit" presetSubtype="0" fill="hold" nodeType="withEffect">
                                  <p:stCondLst>
                                    <p:cond delay="1600"/>
                                  </p:stCondLst>
                                  <p:childTnLst>
                                    <p:animEffect transition="out" filter="fade">
                                      <p:cBhvr>
                                        <p:cTn id="47" dur="2000"/>
                                        <p:tgtEl>
                                          <p:spTgt spid="12"/>
                                        </p:tgtEl>
                                      </p:cBhvr>
                                    </p:animEffect>
                                    <p:set>
                                      <p:cBhvr>
                                        <p:cTn id="48" dur="1" fill="hold">
                                          <p:stCondLst>
                                            <p:cond delay="1999"/>
                                          </p:stCondLst>
                                        </p:cTn>
                                        <p:tgtEl>
                                          <p:spTgt spid="12"/>
                                        </p:tgtEl>
                                        <p:attrNameLst>
                                          <p:attrName>style.visibility</p:attrName>
                                        </p:attrNameLst>
                                      </p:cBhvr>
                                      <p:to>
                                        <p:strVal val="hidden"/>
                                      </p:to>
                                    </p:set>
                                  </p:childTnLst>
                                </p:cTn>
                              </p:par>
                              <p:par>
                                <p:cTn id="49" presetID="1"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childTnLst>
                                </p:cTn>
                              </p:par>
                              <p:par>
                                <p:cTn id="51" presetID="10" presetClass="exit" presetSubtype="0" fill="hold" grpId="1" nodeType="withEffect">
                                  <p:stCondLst>
                                    <p:cond delay="1100"/>
                                  </p:stCondLst>
                                  <p:childTnLst>
                                    <p:animEffect transition="out" filter="fade">
                                      <p:cBhvr>
                                        <p:cTn id="52" dur="100"/>
                                        <p:tgtEl>
                                          <p:spTgt spid="18"/>
                                        </p:tgtEl>
                                      </p:cBhvr>
                                    </p:animEffect>
                                    <p:set>
                                      <p:cBhvr>
                                        <p:cTn id="53" dur="1" fill="hold">
                                          <p:stCondLst>
                                            <p:cond delay="99"/>
                                          </p:stCondLst>
                                        </p:cTn>
                                        <p:tgtEl>
                                          <p:spTgt spid="18"/>
                                        </p:tgtEl>
                                        <p:attrNameLst>
                                          <p:attrName>style.visibility</p:attrName>
                                        </p:attrNameLst>
                                      </p:cBhvr>
                                      <p:to>
                                        <p:strVal val="hidden"/>
                                      </p:to>
                                    </p:set>
                                  </p:childTnLst>
                                </p:cTn>
                              </p:par>
                              <p:par>
                                <p:cTn id="54" presetID="1" presetClass="entr" presetSubtype="0" fill="hold" grpId="0" nodeType="withEffect">
                                  <p:stCondLst>
                                    <p:cond delay="1400"/>
                                  </p:stCondLst>
                                  <p:childTnLst>
                                    <p:set>
                                      <p:cBhvr>
                                        <p:cTn id="55" dur="1" fill="hold">
                                          <p:stCondLst>
                                            <p:cond delay="0"/>
                                          </p:stCondLst>
                                        </p:cTn>
                                        <p:tgtEl>
                                          <p:spTgt spid="20"/>
                                        </p:tgtEl>
                                        <p:attrNameLst>
                                          <p:attrName>style.visibility</p:attrName>
                                        </p:attrNameLst>
                                      </p:cBhvr>
                                      <p:to>
                                        <p:strVal val="visible"/>
                                      </p:to>
                                    </p:set>
                                  </p:childTnLst>
                                </p:cTn>
                              </p:par>
                              <p:par>
                                <p:cTn id="56" presetID="10" presetClass="exit" presetSubtype="0" fill="hold" grpId="1" nodeType="withEffect">
                                  <p:stCondLst>
                                    <p:cond delay="1500"/>
                                  </p:stCondLst>
                                  <p:childTnLst>
                                    <p:animEffect transition="out" filter="fade">
                                      <p:cBhvr>
                                        <p:cTn id="57" dur="100"/>
                                        <p:tgtEl>
                                          <p:spTgt spid="20"/>
                                        </p:tgtEl>
                                      </p:cBhvr>
                                    </p:animEffect>
                                    <p:set>
                                      <p:cBhvr>
                                        <p:cTn id="58" dur="1" fill="hold">
                                          <p:stCondLst>
                                            <p:cond delay="99"/>
                                          </p:stCondLst>
                                        </p:cTn>
                                        <p:tgtEl>
                                          <p:spTgt spid="20"/>
                                        </p:tgtEl>
                                        <p:attrNameLst>
                                          <p:attrName>style.visibility</p:attrName>
                                        </p:attrNameLst>
                                      </p:cBhvr>
                                      <p:to>
                                        <p:strVal val="hidden"/>
                                      </p:to>
                                    </p:set>
                                  </p:childTnLst>
                                </p:cTn>
                              </p:par>
                              <p:par>
                                <p:cTn id="59" presetID="10" presetClass="entr" presetSubtype="0" fill="hold" nodeType="withEffect">
                                  <p:stCondLst>
                                    <p:cond delay="110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1" grpId="0" animBg="1"/>
      <p:bldP spid="11" grpId="1" animBg="1"/>
      <p:bldP spid="18" grpId="0" animBg="1"/>
      <p:bldP spid="18"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3">
            <a:hlinkClick r:id="rId4" action="ppaction://hlinksldjump"/>
          </p:cNvPr>
          <p:cNvPicPr>
            <a:picLocks noChangeAspect="1" noChangeArrowheads="1"/>
          </p:cNvPicPr>
          <p:nvPr/>
        </p:nvPicPr>
        <p:blipFill>
          <a:blip r:embed="rId5"/>
          <a:srcRect/>
          <a:stretch>
            <a:fillRect/>
          </a:stretch>
        </p:blipFill>
        <p:spPr bwMode="auto">
          <a:xfrm flipH="1">
            <a:off x="0" y="6129372"/>
            <a:ext cx="971504" cy="728628"/>
          </a:xfrm>
          <a:prstGeom prst="rect">
            <a:avLst/>
          </a:prstGeom>
          <a:noFill/>
          <a:ln w="9525">
            <a:noFill/>
            <a:miter lim="800000"/>
            <a:headEnd/>
            <a:tailEnd/>
          </a:ln>
          <a:effectLst/>
        </p:spPr>
      </p:pic>
      <p:grpSp>
        <p:nvGrpSpPr>
          <p:cNvPr id="2" name="그룹 20"/>
          <p:cNvGrpSpPr/>
          <p:nvPr/>
        </p:nvGrpSpPr>
        <p:grpSpPr>
          <a:xfrm>
            <a:off x="964381" y="-714404"/>
            <a:ext cx="7250957" cy="1857364"/>
            <a:chOff x="964381" y="-428628"/>
            <a:chExt cx="7250957" cy="1857364"/>
          </a:xfrm>
        </p:grpSpPr>
        <p:sp>
          <p:nvSpPr>
            <p:cNvPr id="7" name="모서리가 둥근 직사각형 6"/>
            <p:cNvSpPr/>
            <p:nvPr/>
          </p:nvSpPr>
          <p:spPr>
            <a:xfrm>
              <a:off x="964381" y="-428628"/>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19" name="TextBox 18"/>
            <p:cNvSpPr txBox="1"/>
            <p:nvPr/>
          </p:nvSpPr>
          <p:spPr>
            <a:xfrm>
              <a:off x="1000100" y="428604"/>
              <a:ext cx="7215238" cy="523220"/>
            </a:xfrm>
            <a:prstGeom prst="rect">
              <a:avLst/>
            </a:prstGeom>
            <a:noFill/>
          </p:spPr>
          <p:txBody>
            <a:bodyPr wrap="square" rtlCol="0">
              <a:spAutoFit/>
            </a:bodyPr>
            <a:lstStyle/>
            <a:p>
              <a:pPr algn="ctr"/>
              <a:r>
                <a:rPr lang="en-US" sz="2800" dirty="0">
                  <a:solidFill>
                    <a:schemeClr val="bg1"/>
                  </a:solidFill>
                  <a:latin typeface="Century Gothic" pitchFamily="34" charset="0"/>
                </a:rPr>
                <a:t>How does it feel? It’s _ _ _ and _ _ </a:t>
              </a:r>
              <a:r>
                <a:rPr lang="en-US" sz="2800" dirty="0" smtClean="0">
                  <a:solidFill>
                    <a:schemeClr val="bg1"/>
                  </a:solidFill>
                  <a:latin typeface="Century Gothic" pitchFamily="34" charset="0"/>
                </a:rPr>
                <a:t>_.</a:t>
              </a:r>
              <a:endParaRPr lang="en-US" sz="2800" dirty="0">
                <a:solidFill>
                  <a:schemeClr val="bg1"/>
                </a:solidFill>
                <a:latin typeface="Century Gothic" pitchFamily="34" charset="0"/>
              </a:endParaRPr>
            </a:p>
          </p:txBody>
        </p:sp>
      </p:grpSp>
      <p:grpSp>
        <p:nvGrpSpPr>
          <p:cNvPr id="3" name="그룹 21"/>
          <p:cNvGrpSpPr/>
          <p:nvPr/>
        </p:nvGrpSpPr>
        <p:grpSpPr>
          <a:xfrm>
            <a:off x="961320" y="5643602"/>
            <a:ext cx="7215238" cy="1857364"/>
            <a:chOff x="961320" y="5357826"/>
            <a:chExt cx="7215238" cy="1857364"/>
          </a:xfrm>
        </p:grpSpPr>
        <p:sp>
          <p:nvSpPr>
            <p:cNvPr id="18" name="모서리가 둥근 직사각형 17"/>
            <p:cNvSpPr/>
            <p:nvPr/>
          </p:nvSpPr>
          <p:spPr>
            <a:xfrm>
              <a:off x="961320" y="5357826"/>
              <a:ext cx="7215238" cy="1857364"/>
            </a:xfrm>
            <a:prstGeom prst="roundRect">
              <a:avLst/>
            </a:prstGeom>
            <a:gradFill flip="none" rotWithShape="1">
              <a:gsLst>
                <a:gs pos="30000">
                  <a:schemeClr val="tx1">
                    <a:lumMod val="85000"/>
                    <a:lumOff val="15000"/>
                    <a:alpha val="90000"/>
                  </a:schemeClr>
                </a:gs>
                <a:gs pos="52000">
                  <a:schemeClr val="tx1">
                    <a:lumMod val="75000"/>
                    <a:lumOff val="25000"/>
                    <a:alpha val="76000"/>
                  </a:schemeClr>
                </a:gs>
                <a:gs pos="97000">
                  <a:schemeClr val="tx1">
                    <a:lumMod val="95000"/>
                    <a:lumOff val="5000"/>
                    <a:alpha val="80000"/>
                  </a:schemeClr>
                </a:gs>
              </a:gsLst>
              <a:lin ang="16200000" scaled="0"/>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dirty="0">
                <a:latin typeface="Century Gothic" pitchFamily="34" charset="0"/>
              </a:endParaRPr>
            </a:p>
          </p:txBody>
        </p:sp>
        <p:sp>
          <p:nvSpPr>
            <p:cNvPr id="20" name="직사각형 19"/>
            <p:cNvSpPr/>
            <p:nvPr/>
          </p:nvSpPr>
          <p:spPr>
            <a:xfrm>
              <a:off x="1000100" y="5357826"/>
              <a:ext cx="7143800" cy="523220"/>
            </a:xfrm>
            <a:prstGeom prst="rect">
              <a:avLst/>
            </a:prstGeom>
          </p:spPr>
          <p:txBody>
            <a:bodyPr wrap="square">
              <a:spAutoFit/>
            </a:bodyPr>
            <a:lstStyle/>
            <a:p>
              <a:pPr algn="ctr"/>
              <a:r>
                <a:rPr lang="en-US" sz="2800" dirty="0" smtClean="0">
                  <a:solidFill>
                    <a:schemeClr val="bg1"/>
                  </a:solidFill>
                  <a:latin typeface="Century Gothic" pitchFamily="34" charset="0"/>
                </a:rPr>
                <a:t>It’s hard and thick.</a:t>
              </a:r>
              <a:endParaRPr lang="en-US" sz="2800" dirty="0">
                <a:solidFill>
                  <a:schemeClr val="bg1"/>
                </a:solidFill>
                <a:latin typeface="Century Gothic" pitchFamily="34" charset="0"/>
              </a:endParaRPr>
            </a:p>
          </p:txBody>
        </p:sp>
      </p:grpSp>
      <p:pic>
        <p:nvPicPr>
          <p:cNvPr id="12" name="Picture 12">
            <a:hlinkClick r:id="" action="ppaction://hlinkshowjump?jump=nextslide"/>
          </p:cNvPr>
          <p:cNvPicPr>
            <a:picLocks noChangeAspect="1" noChangeArrowheads="1"/>
          </p:cNvPicPr>
          <p:nvPr/>
        </p:nvPicPr>
        <p:blipFill>
          <a:blip r:embed="rId6"/>
          <a:srcRect/>
          <a:stretch>
            <a:fillRect/>
          </a:stretch>
        </p:blipFill>
        <p:spPr bwMode="auto">
          <a:xfrm>
            <a:off x="8172496" y="6123590"/>
            <a:ext cx="971504" cy="734410"/>
          </a:xfrm>
          <a:prstGeom prst="rect">
            <a:avLst/>
          </a:prstGeom>
          <a:noFill/>
          <a:ln w="9525">
            <a:noFill/>
            <a:miter lim="800000"/>
            <a:headEnd/>
            <a:tailEnd/>
          </a:ln>
          <a:effectLst/>
        </p:spPr>
      </p:pic>
      <p:pic>
        <p:nvPicPr>
          <p:cNvPr id="10" name="Picture 2" descr="Image result for do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2" y="1628800"/>
            <a:ext cx="3240360" cy="3240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srcRect/>
          <a:stretch>
            <a:fillRect/>
          </a:stretch>
        </p:blipFill>
        <p:spPr bwMode="auto">
          <a:xfrm>
            <a:off x="-304800" y="-307975"/>
            <a:ext cx="9753600" cy="7486650"/>
          </a:xfrm>
          <a:prstGeom prst="rect">
            <a:avLst/>
          </a:prstGeom>
          <a:noFill/>
          <a:ln w="9525">
            <a:noFill/>
            <a:miter lim="800000"/>
            <a:headEnd/>
            <a:tailEnd/>
          </a:ln>
          <a:effectLst/>
        </p:spPr>
      </p:pic>
      <p:pic>
        <p:nvPicPr>
          <p:cNvPr id="25" name="Drone" descr="http://www.rcheliresource.com/wp-content/uploads/2013/01/RCHR-A1a-Dart-Quadcopter.png"/>
          <p:cNvPicPr>
            <a:picLocks noChangeAspect="1" noChangeArrowheads="1"/>
          </p:cNvPicPr>
          <p:nvPr/>
        </p:nvPicPr>
        <p:blipFill>
          <a:blip r:embed="rId4"/>
          <a:stretch>
            <a:fillRect/>
          </a:stretch>
        </p:blipFill>
        <p:spPr bwMode="auto">
          <a:xfrm rot="20956852">
            <a:off x="1561651" y="1372073"/>
            <a:ext cx="3399434" cy="1512296"/>
          </a:xfrm>
          <a:prstGeom prst="rect">
            <a:avLst/>
          </a:prstGeom>
          <a:noFill/>
        </p:spPr>
      </p:pic>
      <p:sp>
        <p:nvSpPr>
          <p:cNvPr id="26" name="Beam"/>
          <p:cNvSpPr/>
          <p:nvPr/>
        </p:nvSpPr>
        <p:spPr>
          <a:xfrm rot="19139892">
            <a:off x="4265596" y="2156211"/>
            <a:ext cx="540678" cy="3021452"/>
          </a:xfrm>
          <a:prstGeom prst="triangle">
            <a:avLst/>
          </a:prstGeom>
          <a:gradFill>
            <a:gsLst>
              <a:gs pos="1000">
                <a:schemeClr val="bg1"/>
              </a:gs>
              <a:gs pos="47000">
                <a:srgbClr val="FFC000">
                  <a:alpha val="22000"/>
                </a:srgb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explosion" descr="http://images.wikia.com/uncyclopedia/images/7/7a/Explode_fire.gif"/>
          <p:cNvPicPr>
            <a:picLocks noChangeAspect="1" noChangeArrowheads="1" noCrop="1"/>
          </p:cNvPicPr>
          <p:nvPr/>
        </p:nvPicPr>
        <p:blipFill>
          <a:blip r:embed="rId5"/>
          <a:srcRect/>
          <a:stretch>
            <a:fillRect/>
          </a:stretch>
        </p:blipFill>
        <p:spPr bwMode="auto">
          <a:xfrm>
            <a:off x="1957872" y="48274"/>
            <a:ext cx="2907526" cy="4095106"/>
          </a:xfrm>
          <a:prstGeom prst="rect">
            <a:avLst/>
          </a:prstGeom>
          <a:noFill/>
        </p:spPr>
      </p:pic>
      <p:sp>
        <p:nvSpPr>
          <p:cNvPr id="13" name="폭발 1 12"/>
          <p:cNvSpPr/>
          <p:nvPr/>
        </p:nvSpPr>
        <p:spPr>
          <a:xfrm>
            <a:off x="3929058" y="2928934"/>
            <a:ext cx="2928958" cy="3286124"/>
          </a:xfrm>
          <a:prstGeom prst="irregularSeal1">
            <a:avLst/>
          </a:prstGeom>
          <a:gradFill flip="none" rotWithShape="1">
            <a:gsLst>
              <a:gs pos="99000">
                <a:schemeClr val="bg1">
                  <a:alpha val="18000"/>
                </a:schemeClr>
              </a:gs>
              <a:gs pos="14000">
                <a:srgbClr val="FFFF00">
                  <a:alpha val="25000"/>
                </a:srgbClr>
              </a:gs>
              <a:gs pos="48000">
                <a:schemeClr val="bg1">
                  <a:alpha val="3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http://images4.wikia.nocookie.net/__cb20120922143330/callofduty/images/a/ad/Tac-45_BOII.png"/>
          <p:cNvPicPr>
            <a:picLocks noChangeAspect="1" noChangeArrowheads="1"/>
          </p:cNvPicPr>
          <p:nvPr/>
        </p:nvPicPr>
        <p:blipFill>
          <a:blip r:embed="rId6"/>
          <a:srcRect/>
          <a:stretch>
            <a:fillRect/>
          </a:stretch>
        </p:blipFill>
        <p:spPr bwMode="auto">
          <a:xfrm>
            <a:off x="3929058" y="4067214"/>
            <a:ext cx="6753225" cy="4933950"/>
          </a:xfrm>
          <a:prstGeom prst="rect">
            <a:avLst/>
          </a:prstGeom>
          <a:noFill/>
        </p:spPr>
      </p:pic>
      <p:pic>
        <p:nvPicPr>
          <p:cNvPr id="9" name="Picture 12">
            <a:hlinkClick r:id="rId7" action="ppaction://hlinksldjump"/>
          </p:cNvPr>
          <p:cNvPicPr>
            <a:picLocks noChangeAspect="1" noChangeArrowheads="1"/>
          </p:cNvPicPr>
          <p:nvPr/>
        </p:nvPicPr>
        <p:blipFill>
          <a:blip r:embed="rId8"/>
          <a:srcRect/>
          <a:stretch>
            <a:fillRect/>
          </a:stretch>
        </p:blipFill>
        <p:spPr bwMode="auto">
          <a:xfrm>
            <a:off x="8172496" y="6123590"/>
            <a:ext cx="971504" cy="734410"/>
          </a:xfrm>
          <a:prstGeom prst="rect">
            <a:avLst/>
          </a:prstGeom>
          <a:noFill/>
          <a:ln w="9525">
            <a:noFill/>
            <a:miter lim="800000"/>
            <a:headEnd/>
            <a:tailEnd/>
          </a:ln>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utoRev="1" fill="hold" nodeType="withEffect">
                                  <p:stCondLst>
                                    <p:cond delay="0"/>
                                  </p:stCondLst>
                                  <p:iterate type="lt">
                                    <p:tmPct val="0"/>
                                  </p:iterate>
                                  <p:childTnLst>
                                    <p:animMotion origin="layout" path="M -0.02951 -0.01296 C -0.02951 0.00232 -0.02274 0.01436 -0.01423 0.01436 C -0.00555 0.01436 0.00157 0.00232 0.00157 -0.01296 C 0.00157 -0.02731 0.00834 -0.03819 0.01719 -0.03819 C 0.02587 -0.03819 0.03334 -0.02731 0.03334 -0.01296 " pathEditMode="relative" rAng="0" ptsTypes="fffff">
                                      <p:cBhvr>
                                        <p:cTn id="6" dur="500" fill="hold"/>
                                        <p:tgtEl>
                                          <p:spTgt spid="25"/>
                                        </p:tgtEl>
                                        <p:attrNameLst>
                                          <p:attrName>ppt_x</p:attrName>
                                          <p:attrName>ppt_y</p:attrName>
                                        </p:attrNameLst>
                                      </p:cBhvr>
                                      <p:rCtr x="31" y="1"/>
                                    </p:animMotion>
                                  </p:childTnLst>
                                </p:cTn>
                              </p:par>
                              <p:par>
                                <p:cTn id="7" presetID="2" presetClass="entr" presetSubtype="4" fill="hold" nodeType="withEffect">
                                  <p:stCondLst>
                                    <p:cond delay="0"/>
                                  </p:stCondLst>
                                  <p:childTnLst>
                                    <p:set>
                                      <p:cBhvr>
                                        <p:cTn id="8" dur="1" fill="hold">
                                          <p:stCondLst>
                                            <p:cond delay="0"/>
                                          </p:stCondLst>
                                        </p:cTn>
                                        <p:tgtEl>
                                          <p:spTgt spid="25602"/>
                                        </p:tgtEl>
                                        <p:attrNameLst>
                                          <p:attrName>style.visibility</p:attrName>
                                        </p:attrNameLst>
                                      </p:cBhvr>
                                      <p:to>
                                        <p:strVal val="visible"/>
                                      </p:to>
                                    </p:set>
                                    <p:anim calcmode="lin" valueType="num">
                                      <p:cBhvr additive="base">
                                        <p:cTn id="9" dur="300" fill="hold"/>
                                        <p:tgtEl>
                                          <p:spTgt spid="25602"/>
                                        </p:tgtEl>
                                        <p:attrNameLst>
                                          <p:attrName>ppt_x</p:attrName>
                                        </p:attrNameLst>
                                      </p:cBhvr>
                                      <p:tavLst>
                                        <p:tav tm="0">
                                          <p:val>
                                            <p:strVal val="#ppt_x"/>
                                          </p:val>
                                        </p:tav>
                                        <p:tav tm="100000">
                                          <p:val>
                                            <p:strVal val="#ppt_x"/>
                                          </p:val>
                                        </p:tav>
                                      </p:tavLst>
                                    </p:anim>
                                    <p:anim calcmode="lin" valueType="num">
                                      <p:cBhvr additive="base">
                                        <p:cTn id="10" dur="300" fill="hold"/>
                                        <p:tgtEl>
                                          <p:spTgt spid="25602"/>
                                        </p:tgtEl>
                                        <p:attrNameLst>
                                          <p:attrName>ppt_y</p:attrName>
                                        </p:attrNameLst>
                                      </p:cBhvr>
                                      <p:tavLst>
                                        <p:tav tm="0">
                                          <p:val>
                                            <p:strVal val="1+#ppt_h/2"/>
                                          </p:val>
                                        </p:tav>
                                        <p:tav tm="100000">
                                          <p:val>
                                            <p:strVal val="#ppt_y"/>
                                          </p:val>
                                        </p:tav>
                                      </p:tavLst>
                                    </p:anim>
                                  </p:childTnLst>
                                </p:cTn>
                              </p:par>
                              <p:par>
                                <p:cTn id="11" presetID="26" presetClass="path" presetSubtype="0" repeatCount="indefinite" autoRev="1" fill="hold" nodeType="withEffect">
                                  <p:stCondLst>
                                    <p:cond delay="0"/>
                                  </p:stCondLst>
                                  <p:childTnLst>
                                    <p:animMotion origin="layout" path="M -5.55556E-7 4.18691E-6 C -5.55556E-7 0.00277 0.00122 0.00532 0.00347 0.00532 C 0.0059 0.00532 0.00695 0.00254 0.00729 0.00092 L 0.00764 -0.00093 C 0.00781 -0.00255 0.00885 -0.00486 0.01163 -0.00486 C 0.01354 -0.00486 0.0158 -0.00278 0.0158 4.18691E-6 C 0.0158 0.00277 0.01354 0.00532 0.01163 0.00532 C 0.00885 0.00532 0.00781 0.00254 0.00764 0.00092 L 0.00729 -0.00093 C 0.00695 -0.00255 0.0059 -0.00486 0.00347 -0.00486 C 0.00122 -0.00486 -5.55556E-7 -0.00278 -5.55556E-7 4.18691E-6 Z " pathEditMode="relative" rAng="0" ptsTypes="ffFffffFfff">
                                      <p:cBhvr>
                                        <p:cTn id="12" dur="5000" fill="hold"/>
                                        <p:tgtEl>
                                          <p:spTgt spid="25602"/>
                                        </p:tgtEl>
                                        <p:attrNameLst>
                                          <p:attrName>ppt_x</p:attrName>
                                          <p:attrName>ppt_y</p:attrName>
                                        </p:attrNameLst>
                                      </p:cBhvr>
                                      <p:rCtr x="8" y="0"/>
                                    </p:animMotion>
                                  </p:childTnLst>
                                </p:cTn>
                              </p:par>
                              <p:par>
                                <p:cTn id="13" presetID="22" presetClass="entr" presetSubtype="4" fill="hold" grpId="0" nodeType="withEffect">
                                  <p:stCondLst>
                                    <p:cond delay="100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200"/>
                                        <p:tgtEl>
                                          <p:spTgt spid="26"/>
                                        </p:tgtEl>
                                      </p:cBhvr>
                                    </p:animEffect>
                                  </p:childTnLst>
                                  <p:subTnLst>
                                    <p:audio>
                                      <p:cMediaNode>
                                        <p:cTn display="0" masterRel="sameClick">
                                          <p:stCondLst>
                                            <p:cond evt="begin" delay="0">
                                              <p:tn val="13"/>
                                            </p:cond>
                                          </p:stCondLst>
                                          <p:endCondLst>
                                            <p:cond evt="onStopAudio" delay="0">
                                              <p:tgtEl>
                                                <p:sldTgt/>
                                              </p:tgtEl>
                                            </p:cond>
                                          </p:endCondLst>
                                        </p:cTn>
                                        <p:tgtEl>
                                          <p:sndTgt r:embed="rId2" name="gunboom.wav"/>
                                        </p:tgtEl>
                                      </p:cMediaNode>
                                    </p:audio>
                                  </p:subTnLst>
                                </p:cTn>
                              </p:par>
                              <p:par>
                                <p:cTn id="16" presetID="10" presetClass="exit" presetSubtype="0" fill="hold" grpId="1" nodeType="withEffect">
                                  <p:stCondLst>
                                    <p:cond delay="130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 presetClass="entr" presetSubtype="0" fill="hold" nodeType="withEffect">
                                  <p:stCondLst>
                                    <p:cond delay="1300"/>
                                  </p:stCondLst>
                                  <p:childTnLst>
                                    <p:set>
                                      <p:cBhvr>
                                        <p:cTn id="20" dur="1" fill="hold">
                                          <p:stCondLst>
                                            <p:cond delay="0"/>
                                          </p:stCondLst>
                                        </p:cTn>
                                        <p:tgtEl>
                                          <p:spTgt spid="27"/>
                                        </p:tgtEl>
                                        <p:attrNameLst>
                                          <p:attrName>style.visibility</p:attrName>
                                        </p:attrNameLst>
                                      </p:cBhvr>
                                      <p:to>
                                        <p:strVal val="visible"/>
                                      </p:to>
                                    </p:set>
                                  </p:childTnLst>
                                </p:cTn>
                              </p:par>
                              <p:par>
                                <p:cTn id="21" presetID="31" presetClass="exit" presetSubtype="0" fill="hold" nodeType="withEffect">
                                  <p:stCondLst>
                                    <p:cond delay="1300"/>
                                  </p:stCondLst>
                                  <p:iterate type="lt">
                                    <p:tmPct val="5000"/>
                                  </p:iterate>
                                  <p:childTnLst>
                                    <p:anim calcmode="lin" valueType="num">
                                      <p:cBhvr>
                                        <p:cTn id="22" dur="200"/>
                                        <p:tgtEl>
                                          <p:spTgt spid="25"/>
                                        </p:tgtEl>
                                        <p:attrNameLst>
                                          <p:attrName>ppt_w</p:attrName>
                                        </p:attrNameLst>
                                      </p:cBhvr>
                                      <p:tavLst>
                                        <p:tav tm="0">
                                          <p:val>
                                            <p:strVal val="ppt_w"/>
                                          </p:val>
                                        </p:tav>
                                        <p:tav tm="100000">
                                          <p:val>
                                            <p:fltVal val="0"/>
                                          </p:val>
                                        </p:tav>
                                      </p:tavLst>
                                    </p:anim>
                                    <p:anim calcmode="lin" valueType="num">
                                      <p:cBhvr>
                                        <p:cTn id="23" dur="200"/>
                                        <p:tgtEl>
                                          <p:spTgt spid="25"/>
                                        </p:tgtEl>
                                        <p:attrNameLst>
                                          <p:attrName>ppt_h</p:attrName>
                                        </p:attrNameLst>
                                      </p:cBhvr>
                                      <p:tavLst>
                                        <p:tav tm="0">
                                          <p:val>
                                            <p:strVal val="ppt_h"/>
                                          </p:val>
                                        </p:tav>
                                        <p:tav tm="100000">
                                          <p:val>
                                            <p:fltVal val="0"/>
                                          </p:val>
                                        </p:tav>
                                      </p:tavLst>
                                    </p:anim>
                                    <p:anim calcmode="lin" valueType="num">
                                      <p:cBhvr>
                                        <p:cTn id="24" dur="200"/>
                                        <p:tgtEl>
                                          <p:spTgt spid="25"/>
                                        </p:tgtEl>
                                        <p:attrNameLst>
                                          <p:attrName>style.rotation</p:attrName>
                                        </p:attrNameLst>
                                      </p:cBhvr>
                                      <p:tavLst>
                                        <p:tav tm="0">
                                          <p:val>
                                            <p:fltVal val="0"/>
                                          </p:val>
                                        </p:tav>
                                        <p:tav tm="100000">
                                          <p:val>
                                            <p:fltVal val="90"/>
                                          </p:val>
                                        </p:tav>
                                      </p:tavLst>
                                    </p:anim>
                                    <p:animEffect transition="out" filter="fade">
                                      <p:cBhvr>
                                        <p:cTn id="25" dur="200"/>
                                        <p:tgtEl>
                                          <p:spTgt spid="25"/>
                                        </p:tgtEl>
                                      </p:cBhvr>
                                    </p:animEffect>
                                    <p:set>
                                      <p:cBhvr>
                                        <p:cTn id="26" dur="1" fill="hold">
                                          <p:stCondLst>
                                            <p:cond delay="199"/>
                                          </p:stCondLst>
                                        </p:cTn>
                                        <p:tgtEl>
                                          <p:spTgt spid="25"/>
                                        </p:tgtEl>
                                        <p:attrNameLst>
                                          <p:attrName>style.visibility</p:attrName>
                                        </p:attrNameLst>
                                      </p:cBhvr>
                                      <p:to>
                                        <p:strVal val="hidden"/>
                                      </p:to>
                                    </p:set>
                                  </p:childTnLst>
                                </p:cTn>
                              </p:par>
                              <p:par>
                                <p:cTn id="27" presetID="10" presetClass="exit" presetSubtype="0" fill="hold" nodeType="withEffect">
                                  <p:stCondLst>
                                    <p:cond delay="1400"/>
                                  </p:stCondLst>
                                  <p:childTnLst>
                                    <p:animEffect transition="out" filter="fade">
                                      <p:cBhvr>
                                        <p:cTn id="28" dur="2000"/>
                                        <p:tgtEl>
                                          <p:spTgt spid="27"/>
                                        </p:tgtEl>
                                      </p:cBhvr>
                                    </p:animEffect>
                                    <p:set>
                                      <p:cBhvr>
                                        <p:cTn id="29" dur="1" fill="hold">
                                          <p:stCondLst>
                                            <p:cond delay="1999"/>
                                          </p:stCondLst>
                                        </p:cTn>
                                        <p:tgtEl>
                                          <p:spTgt spid="27"/>
                                        </p:tgtEl>
                                        <p:attrNameLst>
                                          <p:attrName>style.visibility</p:attrName>
                                        </p:attrNameLst>
                                      </p:cBhvr>
                                      <p:to>
                                        <p:strVal val="hidden"/>
                                      </p:to>
                                    </p:set>
                                  </p:childTnLst>
                                </p:cTn>
                              </p:par>
                              <p:par>
                                <p:cTn id="30" presetID="1" presetClass="entr" presetSubtype="0" fill="hold" grpId="0" nodeType="withEffect">
                                  <p:stCondLst>
                                    <p:cond delay="1000"/>
                                  </p:stCondLst>
                                  <p:childTnLst>
                                    <p:set>
                                      <p:cBhvr>
                                        <p:cTn id="31" dur="1" fill="hold">
                                          <p:stCondLst>
                                            <p:cond delay="0"/>
                                          </p:stCondLst>
                                        </p:cTn>
                                        <p:tgtEl>
                                          <p:spTgt spid="13"/>
                                        </p:tgtEl>
                                        <p:attrNameLst>
                                          <p:attrName>style.visibility</p:attrName>
                                        </p:attrNameLst>
                                      </p:cBhvr>
                                      <p:to>
                                        <p:strVal val="visible"/>
                                      </p:to>
                                    </p:set>
                                  </p:childTnLst>
                                </p:cTn>
                              </p:par>
                              <p:par>
                                <p:cTn id="32" presetID="10" presetClass="exit" presetSubtype="0" fill="hold" grpId="1" nodeType="withEffect">
                                  <p:stCondLst>
                                    <p:cond delay="1100"/>
                                  </p:stCondLst>
                                  <p:childTnLst>
                                    <p:animEffect transition="out" filter="fade">
                                      <p:cBhvr>
                                        <p:cTn id="33" dur="100"/>
                                        <p:tgtEl>
                                          <p:spTgt spid="13"/>
                                        </p:tgtEl>
                                      </p:cBhvr>
                                    </p:animEffect>
                                    <p:set>
                                      <p:cBhvr>
                                        <p:cTn id="34" dur="1" fill="hold">
                                          <p:stCondLst>
                                            <p:cond delay="99"/>
                                          </p:stCondLst>
                                        </p:cTn>
                                        <p:tgtEl>
                                          <p:spTgt spid="13"/>
                                        </p:tgtEl>
                                        <p:attrNameLst>
                                          <p:attrName>style.visibility</p:attrName>
                                        </p:attrNameLst>
                                      </p:cBhvr>
                                      <p:to>
                                        <p:strVal val="hidden"/>
                                      </p:to>
                                    </p:set>
                                  </p:childTnLst>
                                </p:cTn>
                              </p:par>
                              <p:par>
                                <p:cTn id="35" presetID="10" presetClass="entr" presetSubtype="0" fill="hold" nodeType="withEffect">
                                  <p:stCondLst>
                                    <p:cond delay="11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3" grpId="0" animBg="1"/>
      <p:bldP spid="13" grpId="1"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3566</TotalTime>
  <Words>2282</Words>
  <PresentationFormat>On-screen Show (4:3)</PresentationFormat>
  <Paragraphs>472</Paragraphs>
  <Slides>48</Slides>
  <Notes>35</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2012-11-13T00:41:52Z</dcterms:created>
  <dcterms:modified xsi:type="dcterms:W3CDTF">2018-01-17T01:45:47Z</dcterms:modified>
</cp:coreProperties>
</file>