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07" r:id="rId3"/>
    <p:sldId id="408" r:id="rId4"/>
    <p:sldId id="446" r:id="rId5"/>
    <p:sldId id="445" r:id="rId6"/>
    <p:sldId id="447" r:id="rId7"/>
    <p:sldId id="442" r:id="rId8"/>
    <p:sldId id="448" r:id="rId9"/>
    <p:sldId id="449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60" d="100"/>
          <a:sy n="60" d="100"/>
        </p:scale>
        <p:origin x="-234" y="19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hyperlink" Target="Khoi%20dong/Cau%203.pptx" TargetMode="External"/><Relationship Id="rId2" Type="http://schemas.openxmlformats.org/officeDocument/2006/relationships/hyperlink" Target="Khoi%20dong/Cau%204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g"/><Relationship Id="rId4" Type="http://schemas.openxmlformats.org/officeDocument/2006/relationships/hyperlink" Target="Khoi%20dong/Cau%202.pptx" TargetMode="External"/><Relationship Id="rId9" Type="http://schemas.openxmlformats.org/officeDocument/2006/relationships/hyperlink" Target="Khoi%20dong/Cau%201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6096000"/>
            <a:ext cx="1532049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3886200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CHUYỆN: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CHÀNG TRAI LÀNG PHÙ ỦNG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(T4)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9050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377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76" y="557058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6385" y="6183135"/>
            <a:ext cx="1086631" cy="7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183" y="5670136"/>
            <a:ext cx="3552194" cy="25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0678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hlinkClick r:id="rId2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69597" y="5853451"/>
            <a:ext cx="2039906" cy="1690349"/>
          </a:xfrm>
          <a:prstGeom prst="rect">
            <a:avLst/>
          </a:prstGeom>
        </p:spPr>
      </p:pic>
      <p:pic>
        <p:nvPicPr>
          <p:cNvPr id="25" name="Picture 24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710319" y="2304172"/>
            <a:ext cx="1982829" cy="15820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78" y="2304172"/>
            <a:ext cx="1986642" cy="158202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3" y="2337885"/>
            <a:ext cx="1952652" cy="15598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66119" y="2362201"/>
            <a:ext cx="1997760" cy="1539088"/>
          </a:xfrm>
          <a:prstGeom prst="rect">
            <a:avLst/>
          </a:prstGeom>
        </p:spPr>
      </p:pic>
      <p:pic>
        <p:nvPicPr>
          <p:cNvPr id="43" name="Picture 42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2" y="5894987"/>
            <a:ext cx="1970313" cy="1454879"/>
          </a:xfrm>
          <a:prstGeom prst="rect">
            <a:avLst/>
          </a:prstGeom>
        </p:spPr>
      </p:pic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QUẢ MIỀN TÂY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98950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 cụt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47567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162928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Sầu riêng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727322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44759" y="7702764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 chôm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38536" y="77027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205119" y="771018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 bát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38919" y="77210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trâm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2" descr="Qủa bình bá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8" y="5797631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Trái  trâm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46" y="5811835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56952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004288" y="999589"/>
            <a:ext cx="77395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 TRAI LÀNG PHÙ ỦNG</a:t>
            </a:r>
            <a:endParaRPr lang="en-GB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5" t="16321" r="18315" b="58710"/>
          <a:stretch/>
        </p:blipFill>
        <p:spPr bwMode="auto">
          <a:xfrm>
            <a:off x="8138319" y="25146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5648" y="2354559"/>
            <a:ext cx="7007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376" y="3962400"/>
            <a:ext cx="7252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(1232-1300),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4964" y="6270724"/>
            <a:ext cx="7007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2536" y="7471053"/>
            <a:ext cx="7007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(1255-1320):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56952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004288" y="999589"/>
            <a:ext cx="77395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 TRAI LÀNG PHÙ ỦNG</a:t>
            </a:r>
            <a:endParaRPr lang="en-GB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7" t="16322" r="14738" b="44315"/>
          <a:stretch/>
        </p:blipFill>
        <p:spPr bwMode="auto">
          <a:xfrm>
            <a:off x="8481848" y="2514600"/>
            <a:ext cx="699988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62257" y="2837765"/>
            <a:ext cx="700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sọt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8583" y="3657600"/>
            <a:ext cx="7173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sọt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5648" y="5379983"/>
            <a:ext cx="7173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2257" y="6858000"/>
            <a:ext cx="7173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211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6460833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3" y="2519755"/>
              <a:ext cx="800254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004288" y="999589"/>
            <a:ext cx="77395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 TRAI LÀNG PHÙ ỦNG</a:t>
            </a:r>
            <a:endParaRPr lang="en-GB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7" t="16322" r="14738" b="44315"/>
          <a:stretch/>
        </p:blipFill>
        <p:spPr bwMode="auto">
          <a:xfrm>
            <a:off x="8481848" y="2514600"/>
            <a:ext cx="699988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62257" y="2667000"/>
            <a:ext cx="7519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1846" y="4038600"/>
            <a:ext cx="74350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522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56952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004288" y="999589"/>
            <a:ext cx="77395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 TRAI LÀNG PHÙ ỦNG</a:t>
            </a:r>
            <a:endParaRPr lang="en-GB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7" t="16322" r="14738" b="44315"/>
          <a:stretch/>
        </p:blipFill>
        <p:spPr bwMode="auto">
          <a:xfrm>
            <a:off x="8481847" y="2013377"/>
            <a:ext cx="699988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62257" y="2837765"/>
            <a:ext cx="700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8583" y="4038600"/>
            <a:ext cx="71735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638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356519" y="2610182"/>
            <a:ext cx="13868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004288" y="999589"/>
            <a:ext cx="77395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 TRAI LÀNG PHÙ ỦNG</a:t>
            </a:r>
            <a:endParaRPr lang="en-GB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08919" y="4826938"/>
            <a:ext cx="11430000" cy="677108"/>
            <a:chOff x="1508919" y="1888664"/>
            <a:chExt cx="10183091" cy="677108"/>
          </a:xfrm>
        </p:grpSpPr>
        <p:sp>
          <p:nvSpPr>
            <p:cNvPr id="22" name="Rectangle 21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673234" y="2519755"/>
              <a:ext cx="41804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356519" y="5977116"/>
            <a:ext cx="13868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nhóm cử đại diện kể trước lớp. Cả lớp cùng nghe và góp ý cho bạn điều chỉnh.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18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93838" y="151335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phỏng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79680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80319" y="4800195"/>
            <a:ext cx="137844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004288" y="999589"/>
            <a:ext cx="77395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 TRAI LÀNG PHÙ ỦNG</a:t>
            </a:r>
            <a:endParaRPr lang="en-GB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08099" y="3200400"/>
            <a:ext cx="13411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ta,…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93837" y="2438400"/>
            <a:ext cx="137826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44209" y="5638800"/>
            <a:ext cx="135389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sọt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02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93838" y="151335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phỏng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79680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004288" y="999589"/>
            <a:ext cx="77395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 TRAI LÀNG PHÙ ỦNG</a:t>
            </a:r>
            <a:endParaRPr lang="en-GB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13524" y="4536239"/>
            <a:ext cx="135389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3524" y="2667000"/>
            <a:ext cx="135389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sọt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5519" y="6027942"/>
            <a:ext cx="133635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41507" y="8153400"/>
            <a:ext cx="13363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...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754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9850</TotalTime>
  <Words>782</Words>
  <Application>Microsoft Office PowerPoint</Application>
  <PresentationFormat>Custom</PresentationFormat>
  <Paragraphs>72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AutoBVT</cp:lastModifiedBy>
  <cp:revision>1096</cp:revision>
  <dcterms:created xsi:type="dcterms:W3CDTF">2008-09-09T22:52:10Z</dcterms:created>
  <dcterms:modified xsi:type="dcterms:W3CDTF">2022-08-22T08:07:27Z</dcterms:modified>
</cp:coreProperties>
</file>