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425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54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5CF34-AD37-46C1-9AA6-FAA3C1E81AE6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9CD16-2471-4769-8443-71A770996B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5CF34-AD37-46C1-9AA6-FAA3C1E81AE6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9CD16-2471-4769-8443-71A770996B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5CF34-AD37-46C1-9AA6-FAA3C1E81AE6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9CD16-2471-4769-8443-71A770996B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E40F0A-CA60-4B85-B9D5-F51CCD21BB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DD9573B9-9648-426C-A1CA-EFCF7E5DDC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/>
              <a:t>Master-Untertitelformat bearbeiten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54D7147-E393-4FF1-84F7-BE2C9C2408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E9E79D2-D47A-4B8C-AF14-50F5C0D4B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021F92C-E151-4886-ADC3-D2F0B4CA75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450254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3E158FA-9462-4B11-9BBC-5A397833B0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E6B70C7-2991-4E5A-BEE5-153DF49FB6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E51DF9C-A3CF-4902-9D08-A9D00D05C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1BA2FBF-0F1F-492F-991A-EBB74AAD8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F5101AF-0122-4521-83D9-72169DEF5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548191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8CC1C82-651B-484B-999C-617A8C4783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2A25B5D-19FE-45FB-8AE1-A791E959BC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6F1E635-82F1-4C47-9DCA-FCC8FB7AD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DF1A0F6-54BC-4A22-B53C-39B9A25EFE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1637EB1-BEAC-4B25-8305-6449B1427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728802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3E5E42-9FB1-446D-B9E9-D27F657D74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351593C-7390-4DF3-A99A-3550537966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F1E6B09-6251-48A7-A878-45D2760D26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3E566C6-62A6-46D9-ACBD-282FBB291D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EEAF35F-E819-4AB4-8FF5-1FF52B6393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0D57C17-6E8E-470D-9573-C6DE3195F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908193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63FD79-9555-417F-86A6-978B1B9F1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245A696-4F53-47C3-BCA4-90CFC500F2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67FEDD7-040E-4EDC-ABF1-BF9E8CC549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B7FD5EA6-A546-4B0F-8596-4BF9A2C4A2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E3EE3323-65E0-4540-8D34-E0C0307DC2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592B4223-DDE0-4BE6-9B90-23CB70AC06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062D05B7-BC5C-4FFF-9F40-F5DF29ED4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0EB32C7F-28CB-42A0-B20A-F40693F7A9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568722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3E2B99-741C-48A8-8E58-902ABCC257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6F9A63CA-6B7D-483E-9F49-8B14F66A62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84685A2C-C38E-4AB5-A7F7-7BE7B3AE7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B280966-6384-49A5-9AED-E88D1BE7E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1342432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591284AF-5B3B-44BF-BF76-1B4A1A38F7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2D00718F-2A17-41E8-A27B-B8234DA0C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24F0EC0-19A0-4307-A8A4-80AF108E1E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369831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81A4C3-782E-4CC0-A711-06A9D8F574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20D6914-DA57-4C20-B9AF-8562222369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AD126A2-9A18-4AB9-923C-73C486DDAB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43C310B-0324-4F9C-AADA-9DA2C4E2EC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5DEC1F9-6D7F-436E-9DFF-5DFF70294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EDA25C2-8C1C-4D1C-A4F0-24D46B1C5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47157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5CF34-AD37-46C1-9AA6-FAA3C1E81AE6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9CD16-2471-4769-8443-71A770996B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8CA5EA-E338-498B-AF7A-B45CCD521C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9A77D26C-FB79-443F-BABE-7097A6D08A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6260DA0-4A07-4FF1-AE22-2A48A360BC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493A49D-A289-4D95-BA26-A7824E055A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4F50531-B3F1-439A-BD0E-CC28C7497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FAE9095-B7D3-4AA7-9F13-FDECB4818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523341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D9E16F-A854-4517-B3A0-E8E9AB442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A3E9848-0A69-450F-A620-3DF902B1D1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FE4DF86-CE58-4FDA-A23D-ABCF4457B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9AC1661-75CA-4953-A2A5-31C3B786E8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31E0D62-1379-4DA4-A6EB-97727ED86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2579264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E32CD6A4-D367-42C9-8114-77A00BCD01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896B18D1-37D0-4ABE-823A-2A7B87E5D4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8CF97D1-5572-4E0B-8D43-BC16B377CC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5D9AA64-A950-417A-80E9-D9BA02FE2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D72D132-F4CC-4F67-BCF2-C4ABBE315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13047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5CF34-AD37-46C1-9AA6-FAA3C1E81AE6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9CD16-2471-4769-8443-71A770996B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5CF34-AD37-46C1-9AA6-FAA3C1E81AE6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9CD16-2471-4769-8443-71A770996B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5CF34-AD37-46C1-9AA6-FAA3C1E81AE6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9CD16-2471-4769-8443-71A770996B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5CF34-AD37-46C1-9AA6-FAA3C1E81AE6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9CD16-2471-4769-8443-71A770996B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5CF34-AD37-46C1-9AA6-FAA3C1E81AE6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9CD16-2471-4769-8443-71A770996B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5CF34-AD37-46C1-9AA6-FAA3C1E81AE6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9CD16-2471-4769-8443-71A770996B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5CF34-AD37-46C1-9AA6-FAA3C1E81AE6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9CD16-2471-4769-8443-71A770996B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C5CF34-AD37-46C1-9AA6-FAA3C1E81AE6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F9CD16-2471-4769-8443-71A770996B1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8DC0CBFB-787F-4339-B7CB-7924570FD0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ACF4F62-C072-4F38-8D90-2154F16325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57988C6-28B8-4EC4-BC7B-4038E30AF0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BFFB9B2-31F8-44F6-8C95-30C9D5DF99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0F1DB94-9BD4-4088-92F7-61F9AB6410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49295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facebook.com/groups/299257004355186" TargetMode="Externa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3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971800" y="1554480"/>
            <a:ext cx="457200" cy="36576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/>
              <a:t>H</a:t>
            </a:r>
          </a:p>
        </p:txBody>
      </p:sp>
      <p:sp>
        <p:nvSpPr>
          <p:cNvPr id="9" name="Rectangle 8"/>
          <p:cNvSpPr/>
          <p:nvPr/>
        </p:nvSpPr>
        <p:spPr>
          <a:xfrm>
            <a:off x="3429000" y="1554480"/>
            <a:ext cx="457200" cy="36576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/>
              <a:t>O</a:t>
            </a:r>
          </a:p>
        </p:txBody>
      </p:sp>
      <p:sp>
        <p:nvSpPr>
          <p:cNvPr id="10" name="Rectangle 9"/>
          <p:cNvSpPr/>
          <p:nvPr/>
        </p:nvSpPr>
        <p:spPr>
          <a:xfrm>
            <a:off x="3886200" y="1554480"/>
            <a:ext cx="457200" cy="36576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/>
              <a:t>U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343400" y="1554480"/>
            <a:ext cx="457200" cy="36576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/>
              <a:t>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800600" y="1554480"/>
            <a:ext cx="457200" cy="36576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23" name="Rectangle 22"/>
          <p:cNvSpPr/>
          <p:nvPr/>
        </p:nvSpPr>
        <p:spPr>
          <a:xfrm>
            <a:off x="2514600" y="2011680"/>
            <a:ext cx="457200" cy="36576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/>
              <a:t>C</a:t>
            </a:r>
          </a:p>
        </p:txBody>
      </p:sp>
      <p:sp>
        <p:nvSpPr>
          <p:cNvPr id="24" name="Rectangle 23"/>
          <p:cNvSpPr/>
          <p:nvPr/>
        </p:nvSpPr>
        <p:spPr>
          <a:xfrm>
            <a:off x="2971800" y="2011680"/>
            <a:ext cx="457200" cy="36576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/>
              <a:t>A</a:t>
            </a:r>
          </a:p>
        </p:txBody>
      </p:sp>
      <p:sp>
        <p:nvSpPr>
          <p:cNvPr id="25" name="Rectangle 24"/>
          <p:cNvSpPr/>
          <p:nvPr/>
        </p:nvSpPr>
        <p:spPr>
          <a:xfrm>
            <a:off x="3429000" y="2011680"/>
            <a:ext cx="457200" cy="36576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/>
              <a:t>N</a:t>
            </a:r>
          </a:p>
        </p:txBody>
      </p:sp>
      <p:sp>
        <p:nvSpPr>
          <p:cNvPr id="26" name="Rectangle 25"/>
          <p:cNvSpPr/>
          <p:nvPr/>
        </p:nvSpPr>
        <p:spPr>
          <a:xfrm>
            <a:off x="3886200" y="2011680"/>
            <a:ext cx="457200" cy="36576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/>
              <a:t>D</a:t>
            </a:r>
          </a:p>
        </p:txBody>
      </p:sp>
      <p:sp>
        <p:nvSpPr>
          <p:cNvPr id="27" name="Rectangle 26"/>
          <p:cNvSpPr/>
          <p:nvPr/>
        </p:nvSpPr>
        <p:spPr>
          <a:xfrm>
            <a:off x="4343400" y="2011680"/>
            <a:ext cx="457200" cy="36576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/>
              <a:t>Y</a:t>
            </a:r>
          </a:p>
        </p:txBody>
      </p:sp>
      <p:sp>
        <p:nvSpPr>
          <p:cNvPr id="39" name="Rectangle 38"/>
          <p:cNvSpPr/>
          <p:nvPr/>
        </p:nvSpPr>
        <p:spPr>
          <a:xfrm>
            <a:off x="2514600" y="2468880"/>
            <a:ext cx="457200" cy="36576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/>
              <a:t>B</a:t>
            </a:r>
          </a:p>
        </p:txBody>
      </p:sp>
      <p:sp>
        <p:nvSpPr>
          <p:cNvPr id="40" name="Rectangle 39"/>
          <p:cNvSpPr/>
          <p:nvPr/>
        </p:nvSpPr>
        <p:spPr>
          <a:xfrm>
            <a:off x="2971800" y="2468880"/>
            <a:ext cx="457200" cy="36576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/>
              <a:t>L</a:t>
            </a:r>
          </a:p>
        </p:txBody>
      </p:sp>
      <p:sp>
        <p:nvSpPr>
          <p:cNvPr id="41" name="Rectangle 40"/>
          <p:cNvSpPr/>
          <p:nvPr/>
        </p:nvSpPr>
        <p:spPr>
          <a:xfrm>
            <a:off x="3429000" y="2468880"/>
            <a:ext cx="457200" cy="36576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/>
              <a:t>O</a:t>
            </a:r>
          </a:p>
        </p:txBody>
      </p:sp>
      <p:sp>
        <p:nvSpPr>
          <p:cNvPr id="42" name="Rectangle 41"/>
          <p:cNvSpPr/>
          <p:nvPr/>
        </p:nvSpPr>
        <p:spPr>
          <a:xfrm>
            <a:off x="3886200" y="2468880"/>
            <a:ext cx="457200" cy="36576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/>
              <a:t>O</a:t>
            </a:r>
          </a:p>
        </p:txBody>
      </p:sp>
      <p:sp>
        <p:nvSpPr>
          <p:cNvPr id="43" name="Rectangle 42"/>
          <p:cNvSpPr/>
          <p:nvPr/>
        </p:nvSpPr>
        <p:spPr>
          <a:xfrm>
            <a:off x="4343400" y="2468880"/>
            <a:ext cx="457200" cy="36576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/>
              <a:t>D</a:t>
            </a:r>
          </a:p>
        </p:txBody>
      </p:sp>
      <p:sp>
        <p:nvSpPr>
          <p:cNvPr id="53" name="Rectangle 52"/>
          <p:cNvSpPr/>
          <p:nvPr/>
        </p:nvSpPr>
        <p:spPr>
          <a:xfrm>
            <a:off x="1600200" y="2926080"/>
            <a:ext cx="457200" cy="36576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/>
              <a:t>A</a:t>
            </a:r>
          </a:p>
        </p:txBody>
      </p:sp>
      <p:sp>
        <p:nvSpPr>
          <p:cNvPr id="54" name="Rectangle 53"/>
          <p:cNvSpPr/>
          <p:nvPr/>
        </p:nvSpPr>
        <p:spPr>
          <a:xfrm>
            <a:off x="2057400" y="2926080"/>
            <a:ext cx="457200" cy="36576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/>
              <a:t>P</a:t>
            </a:r>
          </a:p>
        </p:txBody>
      </p:sp>
      <p:sp>
        <p:nvSpPr>
          <p:cNvPr id="55" name="Rectangle 54"/>
          <p:cNvSpPr/>
          <p:nvPr/>
        </p:nvSpPr>
        <p:spPr>
          <a:xfrm>
            <a:off x="2514600" y="2926080"/>
            <a:ext cx="457200" cy="36576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/>
              <a:t>P</a:t>
            </a:r>
          </a:p>
        </p:txBody>
      </p:sp>
      <p:sp>
        <p:nvSpPr>
          <p:cNvPr id="56" name="Rectangle 55"/>
          <p:cNvSpPr/>
          <p:nvPr/>
        </p:nvSpPr>
        <p:spPr>
          <a:xfrm>
            <a:off x="2971800" y="2926080"/>
            <a:ext cx="457200" cy="36576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/>
              <a:t>L</a:t>
            </a:r>
          </a:p>
        </p:txBody>
      </p:sp>
      <p:sp>
        <p:nvSpPr>
          <p:cNvPr id="57" name="Rectangle 56"/>
          <p:cNvSpPr/>
          <p:nvPr/>
        </p:nvSpPr>
        <p:spPr>
          <a:xfrm>
            <a:off x="3429000" y="2926080"/>
            <a:ext cx="457200" cy="36576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58" name="Rectangle 57"/>
          <p:cNvSpPr/>
          <p:nvPr/>
        </p:nvSpPr>
        <p:spPr>
          <a:xfrm>
            <a:off x="3886200" y="2926080"/>
            <a:ext cx="457200" cy="36576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/>
              <a:t>S</a:t>
            </a:r>
          </a:p>
        </p:txBody>
      </p:sp>
      <p:sp>
        <p:nvSpPr>
          <p:cNvPr id="70" name="Rectangle 69"/>
          <p:cNvSpPr/>
          <p:nvPr/>
        </p:nvSpPr>
        <p:spPr>
          <a:xfrm>
            <a:off x="2057400" y="3383280"/>
            <a:ext cx="457200" cy="36576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/>
              <a:t>G</a:t>
            </a:r>
          </a:p>
        </p:txBody>
      </p:sp>
      <p:sp>
        <p:nvSpPr>
          <p:cNvPr id="71" name="Rectangle 70"/>
          <p:cNvSpPr/>
          <p:nvPr/>
        </p:nvSpPr>
        <p:spPr>
          <a:xfrm>
            <a:off x="2514600" y="3383280"/>
            <a:ext cx="457200" cy="36576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/>
              <a:t>H</a:t>
            </a:r>
          </a:p>
        </p:txBody>
      </p:sp>
      <p:sp>
        <p:nvSpPr>
          <p:cNvPr id="72" name="Rectangle 71"/>
          <p:cNvSpPr/>
          <p:nvPr/>
        </p:nvSpPr>
        <p:spPr>
          <a:xfrm>
            <a:off x="2971800" y="3383280"/>
            <a:ext cx="457200" cy="36576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/>
              <a:t>O</a:t>
            </a:r>
          </a:p>
        </p:txBody>
      </p:sp>
      <p:sp>
        <p:nvSpPr>
          <p:cNvPr id="73" name="Rectangle 72"/>
          <p:cNvSpPr/>
          <p:nvPr/>
        </p:nvSpPr>
        <p:spPr>
          <a:xfrm>
            <a:off x="3429000" y="3383280"/>
            <a:ext cx="457200" cy="36576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/>
              <a:t>S</a:t>
            </a:r>
          </a:p>
        </p:txBody>
      </p:sp>
      <p:sp>
        <p:nvSpPr>
          <p:cNvPr id="74" name="Rectangle 73"/>
          <p:cNvSpPr/>
          <p:nvPr/>
        </p:nvSpPr>
        <p:spPr>
          <a:xfrm>
            <a:off x="3886200" y="3383280"/>
            <a:ext cx="457200" cy="36576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/>
              <a:t>T</a:t>
            </a:r>
          </a:p>
        </p:txBody>
      </p:sp>
      <p:sp>
        <p:nvSpPr>
          <p:cNvPr id="85" name="Rectangle 84"/>
          <p:cNvSpPr/>
          <p:nvPr/>
        </p:nvSpPr>
        <p:spPr>
          <a:xfrm>
            <a:off x="1600200" y="3825240"/>
            <a:ext cx="457200" cy="36576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/>
              <a:t>C</a:t>
            </a:r>
          </a:p>
        </p:txBody>
      </p:sp>
      <p:sp>
        <p:nvSpPr>
          <p:cNvPr id="86" name="Rectangle 85"/>
          <p:cNvSpPr/>
          <p:nvPr/>
        </p:nvSpPr>
        <p:spPr>
          <a:xfrm>
            <a:off x="2057400" y="3825240"/>
            <a:ext cx="457200" cy="36576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/>
              <a:t>R</a:t>
            </a:r>
          </a:p>
        </p:txBody>
      </p:sp>
      <p:sp>
        <p:nvSpPr>
          <p:cNvPr id="87" name="Rectangle 86"/>
          <p:cNvSpPr/>
          <p:nvPr/>
        </p:nvSpPr>
        <p:spPr>
          <a:xfrm>
            <a:off x="2514600" y="3825240"/>
            <a:ext cx="457200" cy="36576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/>
              <a:t>O</a:t>
            </a:r>
          </a:p>
        </p:txBody>
      </p:sp>
      <p:sp>
        <p:nvSpPr>
          <p:cNvPr id="88" name="Rectangle 87"/>
          <p:cNvSpPr/>
          <p:nvPr/>
        </p:nvSpPr>
        <p:spPr>
          <a:xfrm>
            <a:off x="2971800" y="3825240"/>
            <a:ext cx="457200" cy="36576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/>
              <a:t>W</a:t>
            </a:r>
          </a:p>
        </p:txBody>
      </p:sp>
      <p:sp>
        <p:nvSpPr>
          <p:cNvPr id="103" name="Rectangle 102"/>
          <p:cNvSpPr/>
          <p:nvPr/>
        </p:nvSpPr>
        <p:spPr>
          <a:xfrm>
            <a:off x="2514600" y="4297680"/>
            <a:ext cx="457200" cy="36576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/>
              <a:t>N</a:t>
            </a:r>
          </a:p>
        </p:txBody>
      </p:sp>
      <p:sp>
        <p:nvSpPr>
          <p:cNvPr id="104" name="Rectangle 103"/>
          <p:cNvSpPr/>
          <p:nvPr/>
        </p:nvSpPr>
        <p:spPr>
          <a:xfrm>
            <a:off x="2971800" y="4297680"/>
            <a:ext cx="457200" cy="36576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05" name="Rectangle 104"/>
          <p:cNvSpPr/>
          <p:nvPr/>
        </p:nvSpPr>
        <p:spPr>
          <a:xfrm>
            <a:off x="3429000" y="4297680"/>
            <a:ext cx="457200" cy="36576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/>
              <a:t>C</a:t>
            </a:r>
          </a:p>
        </p:txBody>
      </p:sp>
      <p:sp>
        <p:nvSpPr>
          <p:cNvPr id="106" name="Rectangle 105"/>
          <p:cNvSpPr/>
          <p:nvPr/>
        </p:nvSpPr>
        <p:spPr>
          <a:xfrm>
            <a:off x="3886200" y="4297680"/>
            <a:ext cx="457200" cy="36576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/>
              <a:t>K</a:t>
            </a:r>
          </a:p>
        </p:txBody>
      </p:sp>
      <p:sp>
        <p:nvSpPr>
          <p:cNvPr id="116" name="Rectangle 115"/>
          <p:cNvSpPr/>
          <p:nvPr/>
        </p:nvSpPr>
        <p:spPr>
          <a:xfrm>
            <a:off x="1143000" y="4754880"/>
            <a:ext cx="457200" cy="36576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/>
              <a:t>S</a:t>
            </a:r>
          </a:p>
        </p:txBody>
      </p:sp>
      <p:sp>
        <p:nvSpPr>
          <p:cNvPr id="117" name="Rectangle 116"/>
          <p:cNvSpPr/>
          <p:nvPr/>
        </p:nvSpPr>
        <p:spPr>
          <a:xfrm>
            <a:off x="1600200" y="4754880"/>
            <a:ext cx="457200" cy="36576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/>
              <a:t>P</a:t>
            </a:r>
          </a:p>
        </p:txBody>
      </p:sp>
      <p:sp>
        <p:nvSpPr>
          <p:cNvPr id="118" name="Rectangle 117"/>
          <p:cNvSpPr/>
          <p:nvPr/>
        </p:nvSpPr>
        <p:spPr>
          <a:xfrm>
            <a:off x="2057400" y="4754880"/>
            <a:ext cx="457200" cy="36576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/>
              <a:t>I</a:t>
            </a:r>
          </a:p>
        </p:txBody>
      </p:sp>
      <p:sp>
        <p:nvSpPr>
          <p:cNvPr id="119" name="Rectangle 118"/>
          <p:cNvSpPr/>
          <p:nvPr/>
        </p:nvSpPr>
        <p:spPr>
          <a:xfrm>
            <a:off x="2514600" y="4754880"/>
            <a:ext cx="457200" cy="36576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/>
              <a:t>D</a:t>
            </a:r>
          </a:p>
        </p:txBody>
      </p:sp>
      <p:sp>
        <p:nvSpPr>
          <p:cNvPr id="120" name="Rectangle 119"/>
          <p:cNvSpPr/>
          <p:nvPr/>
        </p:nvSpPr>
        <p:spPr>
          <a:xfrm>
            <a:off x="2971800" y="4754880"/>
            <a:ext cx="457200" cy="36576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21" name="Rectangle 120"/>
          <p:cNvSpPr/>
          <p:nvPr/>
        </p:nvSpPr>
        <p:spPr>
          <a:xfrm>
            <a:off x="3429000" y="4754880"/>
            <a:ext cx="457200" cy="36576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/>
              <a:t>R</a:t>
            </a:r>
          </a:p>
        </p:txBody>
      </p:sp>
      <p:sp>
        <p:nvSpPr>
          <p:cNvPr id="133" name="Rectangle 132"/>
          <p:cNvSpPr/>
          <p:nvPr/>
        </p:nvSpPr>
        <p:spPr>
          <a:xfrm>
            <a:off x="1600200" y="5196840"/>
            <a:ext cx="457200" cy="36576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/>
              <a:t>O</a:t>
            </a:r>
          </a:p>
        </p:txBody>
      </p:sp>
      <p:sp>
        <p:nvSpPr>
          <p:cNvPr id="134" name="Rectangle 133"/>
          <p:cNvSpPr/>
          <p:nvPr/>
        </p:nvSpPr>
        <p:spPr>
          <a:xfrm>
            <a:off x="2057400" y="5196840"/>
            <a:ext cx="457200" cy="36576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/>
              <a:t>R</a:t>
            </a:r>
          </a:p>
        </p:txBody>
      </p:sp>
      <p:sp>
        <p:nvSpPr>
          <p:cNvPr id="135" name="Rectangle 134"/>
          <p:cNvSpPr/>
          <p:nvPr/>
        </p:nvSpPr>
        <p:spPr>
          <a:xfrm>
            <a:off x="2514600" y="5196840"/>
            <a:ext cx="457200" cy="36576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/>
              <a:t>A</a:t>
            </a:r>
          </a:p>
        </p:txBody>
      </p:sp>
      <p:sp>
        <p:nvSpPr>
          <p:cNvPr id="136" name="Rectangle 135"/>
          <p:cNvSpPr/>
          <p:nvPr/>
        </p:nvSpPr>
        <p:spPr>
          <a:xfrm>
            <a:off x="2971800" y="5196840"/>
            <a:ext cx="457200" cy="36576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/>
              <a:t>N</a:t>
            </a:r>
          </a:p>
        </p:txBody>
      </p:sp>
      <p:sp>
        <p:nvSpPr>
          <p:cNvPr id="137" name="Rectangle 136"/>
          <p:cNvSpPr/>
          <p:nvPr/>
        </p:nvSpPr>
        <p:spPr>
          <a:xfrm>
            <a:off x="3429000" y="5196840"/>
            <a:ext cx="457200" cy="36576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/>
              <a:t>G</a:t>
            </a:r>
          </a:p>
        </p:txBody>
      </p:sp>
      <p:sp>
        <p:nvSpPr>
          <p:cNvPr id="138" name="Rectangle 137"/>
          <p:cNvSpPr/>
          <p:nvPr/>
        </p:nvSpPr>
        <p:spPr>
          <a:xfrm>
            <a:off x="3886200" y="5196840"/>
            <a:ext cx="457200" cy="36576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/>
              <a:t>E</a:t>
            </a:r>
          </a:p>
        </p:txBody>
      </p:sp>
      <p:grpSp>
        <p:nvGrpSpPr>
          <p:cNvPr id="201" name="Group 200"/>
          <p:cNvGrpSpPr/>
          <p:nvPr/>
        </p:nvGrpSpPr>
        <p:grpSpPr>
          <a:xfrm>
            <a:off x="2971800" y="1524000"/>
            <a:ext cx="2286000" cy="365760"/>
            <a:chOff x="2819400" y="1524000"/>
            <a:chExt cx="2286000" cy="365760"/>
          </a:xfrm>
        </p:grpSpPr>
        <p:sp>
          <p:nvSpPr>
            <p:cNvPr id="196" name="Rectangle 195"/>
            <p:cNvSpPr/>
            <p:nvPr/>
          </p:nvSpPr>
          <p:spPr>
            <a:xfrm>
              <a:off x="2819400" y="1524000"/>
              <a:ext cx="457200" cy="365760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Rectangle 196"/>
            <p:cNvSpPr/>
            <p:nvPr/>
          </p:nvSpPr>
          <p:spPr>
            <a:xfrm>
              <a:off x="3276600" y="1524000"/>
              <a:ext cx="457200" cy="365760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Rectangle 197"/>
            <p:cNvSpPr/>
            <p:nvPr/>
          </p:nvSpPr>
          <p:spPr>
            <a:xfrm>
              <a:off x="3733800" y="1524000"/>
              <a:ext cx="457200" cy="365760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Rectangle 198"/>
            <p:cNvSpPr/>
            <p:nvPr/>
          </p:nvSpPr>
          <p:spPr>
            <a:xfrm>
              <a:off x="4191000" y="1524000"/>
              <a:ext cx="457200" cy="365760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Rectangle 199"/>
            <p:cNvSpPr/>
            <p:nvPr/>
          </p:nvSpPr>
          <p:spPr>
            <a:xfrm>
              <a:off x="4648200" y="1524000"/>
              <a:ext cx="457200" cy="365760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2" name="Group 201"/>
          <p:cNvGrpSpPr/>
          <p:nvPr/>
        </p:nvGrpSpPr>
        <p:grpSpPr>
          <a:xfrm>
            <a:off x="2514600" y="1996440"/>
            <a:ext cx="2286000" cy="365760"/>
            <a:chOff x="2819400" y="1524000"/>
            <a:chExt cx="2286000" cy="365760"/>
          </a:xfrm>
        </p:grpSpPr>
        <p:sp>
          <p:nvSpPr>
            <p:cNvPr id="203" name="Rectangle 202"/>
            <p:cNvSpPr/>
            <p:nvPr/>
          </p:nvSpPr>
          <p:spPr>
            <a:xfrm>
              <a:off x="2819400" y="1524000"/>
              <a:ext cx="457200" cy="365760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Rectangle 203"/>
            <p:cNvSpPr/>
            <p:nvPr/>
          </p:nvSpPr>
          <p:spPr>
            <a:xfrm>
              <a:off x="3276600" y="1524000"/>
              <a:ext cx="457200" cy="365760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Rectangle 204"/>
            <p:cNvSpPr/>
            <p:nvPr/>
          </p:nvSpPr>
          <p:spPr>
            <a:xfrm>
              <a:off x="3733800" y="1524000"/>
              <a:ext cx="457200" cy="365760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Rectangle 205"/>
            <p:cNvSpPr/>
            <p:nvPr/>
          </p:nvSpPr>
          <p:spPr>
            <a:xfrm>
              <a:off x="4191000" y="1524000"/>
              <a:ext cx="457200" cy="365760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Rectangle 206"/>
            <p:cNvSpPr/>
            <p:nvPr/>
          </p:nvSpPr>
          <p:spPr>
            <a:xfrm>
              <a:off x="4648200" y="1524000"/>
              <a:ext cx="457200" cy="365760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8" name="Group 207"/>
          <p:cNvGrpSpPr/>
          <p:nvPr/>
        </p:nvGrpSpPr>
        <p:grpSpPr>
          <a:xfrm>
            <a:off x="2514600" y="2453640"/>
            <a:ext cx="2286000" cy="365760"/>
            <a:chOff x="2819400" y="1524000"/>
            <a:chExt cx="2286000" cy="365760"/>
          </a:xfrm>
        </p:grpSpPr>
        <p:sp>
          <p:nvSpPr>
            <p:cNvPr id="209" name="Rectangle 208"/>
            <p:cNvSpPr/>
            <p:nvPr/>
          </p:nvSpPr>
          <p:spPr>
            <a:xfrm>
              <a:off x="2819400" y="1524000"/>
              <a:ext cx="457200" cy="365760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Rectangle 209"/>
            <p:cNvSpPr/>
            <p:nvPr/>
          </p:nvSpPr>
          <p:spPr>
            <a:xfrm>
              <a:off x="3276600" y="1524000"/>
              <a:ext cx="457200" cy="365760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Rectangle 210"/>
            <p:cNvSpPr/>
            <p:nvPr/>
          </p:nvSpPr>
          <p:spPr>
            <a:xfrm>
              <a:off x="3733800" y="1524000"/>
              <a:ext cx="457200" cy="365760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Rectangle 211"/>
            <p:cNvSpPr/>
            <p:nvPr/>
          </p:nvSpPr>
          <p:spPr>
            <a:xfrm>
              <a:off x="4191000" y="1524000"/>
              <a:ext cx="457200" cy="365760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Rectangle 212"/>
            <p:cNvSpPr/>
            <p:nvPr/>
          </p:nvSpPr>
          <p:spPr>
            <a:xfrm>
              <a:off x="4648200" y="1524000"/>
              <a:ext cx="457200" cy="365760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0" name="Group 219"/>
          <p:cNvGrpSpPr/>
          <p:nvPr/>
        </p:nvGrpSpPr>
        <p:grpSpPr>
          <a:xfrm>
            <a:off x="2057400" y="3352800"/>
            <a:ext cx="2286000" cy="365760"/>
            <a:chOff x="2819400" y="1524000"/>
            <a:chExt cx="2286000" cy="365760"/>
          </a:xfrm>
        </p:grpSpPr>
        <p:sp>
          <p:nvSpPr>
            <p:cNvPr id="221" name="Rectangle 220"/>
            <p:cNvSpPr/>
            <p:nvPr/>
          </p:nvSpPr>
          <p:spPr>
            <a:xfrm>
              <a:off x="2819400" y="1524000"/>
              <a:ext cx="457200" cy="365760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Rectangle 221"/>
            <p:cNvSpPr/>
            <p:nvPr/>
          </p:nvSpPr>
          <p:spPr>
            <a:xfrm>
              <a:off x="3276600" y="1524000"/>
              <a:ext cx="457200" cy="365760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Rectangle 222"/>
            <p:cNvSpPr/>
            <p:nvPr/>
          </p:nvSpPr>
          <p:spPr>
            <a:xfrm>
              <a:off x="3733800" y="1524000"/>
              <a:ext cx="457200" cy="365760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Rectangle 223"/>
            <p:cNvSpPr/>
            <p:nvPr/>
          </p:nvSpPr>
          <p:spPr>
            <a:xfrm>
              <a:off x="4191000" y="1524000"/>
              <a:ext cx="457200" cy="365760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Rectangle 224"/>
            <p:cNvSpPr/>
            <p:nvPr/>
          </p:nvSpPr>
          <p:spPr>
            <a:xfrm>
              <a:off x="4648200" y="1524000"/>
              <a:ext cx="457200" cy="365760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6" name="Group 225"/>
          <p:cNvGrpSpPr/>
          <p:nvPr/>
        </p:nvGrpSpPr>
        <p:grpSpPr>
          <a:xfrm>
            <a:off x="1600200" y="3810000"/>
            <a:ext cx="1828800" cy="365760"/>
            <a:chOff x="2819400" y="1524000"/>
            <a:chExt cx="1828800" cy="365760"/>
          </a:xfrm>
        </p:grpSpPr>
        <p:sp>
          <p:nvSpPr>
            <p:cNvPr id="227" name="Rectangle 226"/>
            <p:cNvSpPr/>
            <p:nvPr/>
          </p:nvSpPr>
          <p:spPr>
            <a:xfrm>
              <a:off x="2819400" y="1524000"/>
              <a:ext cx="457200" cy="365760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" name="Rectangle 227"/>
            <p:cNvSpPr/>
            <p:nvPr/>
          </p:nvSpPr>
          <p:spPr>
            <a:xfrm>
              <a:off x="3276600" y="1524000"/>
              <a:ext cx="457200" cy="365760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Rectangle 228"/>
            <p:cNvSpPr/>
            <p:nvPr/>
          </p:nvSpPr>
          <p:spPr>
            <a:xfrm>
              <a:off x="3733800" y="1524000"/>
              <a:ext cx="457200" cy="365760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" name="Rectangle 229"/>
            <p:cNvSpPr/>
            <p:nvPr/>
          </p:nvSpPr>
          <p:spPr>
            <a:xfrm>
              <a:off x="4191000" y="1524000"/>
              <a:ext cx="457200" cy="365760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2" name="Group 231"/>
          <p:cNvGrpSpPr/>
          <p:nvPr/>
        </p:nvGrpSpPr>
        <p:grpSpPr>
          <a:xfrm>
            <a:off x="2514600" y="4267200"/>
            <a:ext cx="1828800" cy="365760"/>
            <a:chOff x="2819400" y="1524000"/>
            <a:chExt cx="1828800" cy="365760"/>
          </a:xfrm>
        </p:grpSpPr>
        <p:sp>
          <p:nvSpPr>
            <p:cNvPr id="233" name="Rectangle 232"/>
            <p:cNvSpPr/>
            <p:nvPr/>
          </p:nvSpPr>
          <p:spPr>
            <a:xfrm>
              <a:off x="2819400" y="1524000"/>
              <a:ext cx="457200" cy="365760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Rectangle 233"/>
            <p:cNvSpPr/>
            <p:nvPr/>
          </p:nvSpPr>
          <p:spPr>
            <a:xfrm>
              <a:off x="3276600" y="1524000"/>
              <a:ext cx="457200" cy="365760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Rectangle 234"/>
            <p:cNvSpPr/>
            <p:nvPr/>
          </p:nvSpPr>
          <p:spPr>
            <a:xfrm>
              <a:off x="3733800" y="1524000"/>
              <a:ext cx="457200" cy="365760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Rectangle 235"/>
            <p:cNvSpPr/>
            <p:nvPr/>
          </p:nvSpPr>
          <p:spPr>
            <a:xfrm>
              <a:off x="4191000" y="1524000"/>
              <a:ext cx="457200" cy="365760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7" name="Group 246"/>
          <p:cNvGrpSpPr/>
          <p:nvPr/>
        </p:nvGrpSpPr>
        <p:grpSpPr>
          <a:xfrm>
            <a:off x="1143000" y="4724400"/>
            <a:ext cx="2743200" cy="365760"/>
            <a:chOff x="990600" y="4191000"/>
            <a:chExt cx="2743200" cy="365760"/>
          </a:xfrm>
        </p:grpSpPr>
        <p:grpSp>
          <p:nvGrpSpPr>
            <p:cNvPr id="238" name="Group 237"/>
            <p:cNvGrpSpPr/>
            <p:nvPr/>
          </p:nvGrpSpPr>
          <p:grpSpPr>
            <a:xfrm>
              <a:off x="990600" y="4191000"/>
              <a:ext cx="2286000" cy="365760"/>
              <a:chOff x="2819400" y="1524000"/>
              <a:chExt cx="2286000" cy="365760"/>
            </a:xfrm>
          </p:grpSpPr>
          <p:sp>
            <p:nvSpPr>
              <p:cNvPr id="239" name="Rectangle 238"/>
              <p:cNvSpPr/>
              <p:nvPr/>
            </p:nvSpPr>
            <p:spPr>
              <a:xfrm>
                <a:off x="2819400" y="1524000"/>
                <a:ext cx="457200" cy="365760"/>
              </a:xfrm>
              <a:prstGeom prst="rec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0" name="Rectangle 239"/>
              <p:cNvSpPr/>
              <p:nvPr/>
            </p:nvSpPr>
            <p:spPr>
              <a:xfrm>
                <a:off x="3276600" y="1524000"/>
                <a:ext cx="457200" cy="365760"/>
              </a:xfrm>
              <a:prstGeom prst="rec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1" name="Rectangle 240"/>
              <p:cNvSpPr/>
              <p:nvPr/>
            </p:nvSpPr>
            <p:spPr>
              <a:xfrm>
                <a:off x="3733800" y="1524000"/>
                <a:ext cx="457200" cy="365760"/>
              </a:xfrm>
              <a:prstGeom prst="rec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2" name="Rectangle 241"/>
              <p:cNvSpPr/>
              <p:nvPr/>
            </p:nvSpPr>
            <p:spPr>
              <a:xfrm>
                <a:off x="4191000" y="1524000"/>
                <a:ext cx="457200" cy="365760"/>
              </a:xfrm>
              <a:prstGeom prst="rec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3" name="Rectangle 242"/>
              <p:cNvSpPr/>
              <p:nvPr/>
            </p:nvSpPr>
            <p:spPr>
              <a:xfrm>
                <a:off x="4648200" y="1524000"/>
                <a:ext cx="457200" cy="365760"/>
              </a:xfrm>
              <a:prstGeom prst="rec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46" name="Rectangle 245"/>
            <p:cNvSpPr/>
            <p:nvPr/>
          </p:nvSpPr>
          <p:spPr>
            <a:xfrm>
              <a:off x="3276600" y="4191000"/>
              <a:ext cx="457200" cy="365760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8" name="Group 247"/>
          <p:cNvGrpSpPr/>
          <p:nvPr/>
        </p:nvGrpSpPr>
        <p:grpSpPr>
          <a:xfrm>
            <a:off x="1600200" y="5181600"/>
            <a:ext cx="2743200" cy="365760"/>
            <a:chOff x="990600" y="4191000"/>
            <a:chExt cx="2743200" cy="365760"/>
          </a:xfrm>
        </p:grpSpPr>
        <p:grpSp>
          <p:nvGrpSpPr>
            <p:cNvPr id="249" name="Group 237"/>
            <p:cNvGrpSpPr/>
            <p:nvPr/>
          </p:nvGrpSpPr>
          <p:grpSpPr>
            <a:xfrm>
              <a:off x="990600" y="4191000"/>
              <a:ext cx="2286000" cy="365760"/>
              <a:chOff x="2819400" y="1524000"/>
              <a:chExt cx="2286000" cy="365760"/>
            </a:xfrm>
          </p:grpSpPr>
          <p:sp>
            <p:nvSpPr>
              <p:cNvPr id="251" name="Rectangle 250"/>
              <p:cNvSpPr/>
              <p:nvPr/>
            </p:nvSpPr>
            <p:spPr>
              <a:xfrm>
                <a:off x="2819400" y="1524000"/>
                <a:ext cx="457200" cy="365760"/>
              </a:xfrm>
              <a:prstGeom prst="rec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2" name="Rectangle 251"/>
              <p:cNvSpPr/>
              <p:nvPr/>
            </p:nvSpPr>
            <p:spPr>
              <a:xfrm>
                <a:off x="3276600" y="1524000"/>
                <a:ext cx="457200" cy="365760"/>
              </a:xfrm>
              <a:prstGeom prst="rec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3" name="Rectangle 252"/>
              <p:cNvSpPr/>
              <p:nvPr/>
            </p:nvSpPr>
            <p:spPr>
              <a:xfrm>
                <a:off x="3733800" y="1524000"/>
                <a:ext cx="457200" cy="365760"/>
              </a:xfrm>
              <a:prstGeom prst="rec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4" name="Rectangle 253"/>
              <p:cNvSpPr/>
              <p:nvPr/>
            </p:nvSpPr>
            <p:spPr>
              <a:xfrm>
                <a:off x="4191000" y="1524000"/>
                <a:ext cx="457200" cy="365760"/>
              </a:xfrm>
              <a:prstGeom prst="rec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5" name="Rectangle 254"/>
              <p:cNvSpPr/>
              <p:nvPr/>
            </p:nvSpPr>
            <p:spPr>
              <a:xfrm>
                <a:off x="4648200" y="1524000"/>
                <a:ext cx="457200" cy="365760"/>
              </a:xfrm>
              <a:prstGeom prst="rec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50" name="Rectangle 249"/>
            <p:cNvSpPr/>
            <p:nvPr/>
          </p:nvSpPr>
          <p:spPr>
            <a:xfrm>
              <a:off x="3276600" y="4191000"/>
              <a:ext cx="457200" cy="365760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7" name="Group 256"/>
          <p:cNvGrpSpPr/>
          <p:nvPr/>
        </p:nvGrpSpPr>
        <p:grpSpPr>
          <a:xfrm>
            <a:off x="1600200" y="2910840"/>
            <a:ext cx="2743200" cy="365760"/>
            <a:chOff x="1447800" y="2682240"/>
            <a:chExt cx="2743200" cy="365760"/>
          </a:xfrm>
        </p:grpSpPr>
        <p:grpSp>
          <p:nvGrpSpPr>
            <p:cNvPr id="214" name="Group 213"/>
            <p:cNvGrpSpPr/>
            <p:nvPr/>
          </p:nvGrpSpPr>
          <p:grpSpPr>
            <a:xfrm>
              <a:off x="1447800" y="2682240"/>
              <a:ext cx="2286000" cy="365760"/>
              <a:chOff x="2819400" y="1524000"/>
              <a:chExt cx="2286000" cy="365760"/>
            </a:xfrm>
          </p:grpSpPr>
          <p:sp>
            <p:nvSpPr>
              <p:cNvPr id="215" name="Rectangle 214"/>
              <p:cNvSpPr/>
              <p:nvPr/>
            </p:nvSpPr>
            <p:spPr>
              <a:xfrm>
                <a:off x="2819400" y="1524000"/>
                <a:ext cx="457200" cy="365760"/>
              </a:xfrm>
              <a:prstGeom prst="rec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6" name="Rectangle 215"/>
              <p:cNvSpPr/>
              <p:nvPr/>
            </p:nvSpPr>
            <p:spPr>
              <a:xfrm>
                <a:off x="3276600" y="1524000"/>
                <a:ext cx="457200" cy="365760"/>
              </a:xfrm>
              <a:prstGeom prst="rec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7" name="Rectangle 216"/>
              <p:cNvSpPr/>
              <p:nvPr/>
            </p:nvSpPr>
            <p:spPr>
              <a:xfrm>
                <a:off x="3733800" y="1524000"/>
                <a:ext cx="457200" cy="365760"/>
              </a:xfrm>
              <a:prstGeom prst="rec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8" name="Rectangle 217"/>
              <p:cNvSpPr/>
              <p:nvPr/>
            </p:nvSpPr>
            <p:spPr>
              <a:xfrm>
                <a:off x="4191000" y="1524000"/>
                <a:ext cx="457200" cy="365760"/>
              </a:xfrm>
              <a:prstGeom prst="rec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9" name="Rectangle 218"/>
              <p:cNvSpPr/>
              <p:nvPr/>
            </p:nvSpPr>
            <p:spPr>
              <a:xfrm>
                <a:off x="4648200" y="1524000"/>
                <a:ext cx="457200" cy="365760"/>
              </a:xfrm>
              <a:prstGeom prst="rec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56" name="Rectangle 255"/>
            <p:cNvSpPr/>
            <p:nvPr/>
          </p:nvSpPr>
          <p:spPr>
            <a:xfrm>
              <a:off x="3733800" y="2682240"/>
              <a:ext cx="457200" cy="365760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8" name="Oval 257"/>
          <p:cNvSpPr/>
          <p:nvPr/>
        </p:nvSpPr>
        <p:spPr>
          <a:xfrm>
            <a:off x="0" y="1600200"/>
            <a:ext cx="457200" cy="30480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1</a:t>
            </a:r>
          </a:p>
        </p:txBody>
      </p:sp>
      <p:sp>
        <p:nvSpPr>
          <p:cNvPr id="259" name="Oval 258"/>
          <p:cNvSpPr/>
          <p:nvPr/>
        </p:nvSpPr>
        <p:spPr>
          <a:xfrm>
            <a:off x="0" y="2057400"/>
            <a:ext cx="457200" cy="30480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2</a:t>
            </a:r>
          </a:p>
        </p:txBody>
      </p:sp>
      <p:sp>
        <p:nvSpPr>
          <p:cNvPr id="260" name="Oval 259"/>
          <p:cNvSpPr/>
          <p:nvPr/>
        </p:nvSpPr>
        <p:spPr>
          <a:xfrm>
            <a:off x="0" y="2514600"/>
            <a:ext cx="457200" cy="30480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3</a:t>
            </a:r>
          </a:p>
        </p:txBody>
      </p:sp>
      <p:sp>
        <p:nvSpPr>
          <p:cNvPr id="261" name="Oval 260"/>
          <p:cNvSpPr/>
          <p:nvPr/>
        </p:nvSpPr>
        <p:spPr>
          <a:xfrm>
            <a:off x="0" y="2971800"/>
            <a:ext cx="457200" cy="30480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4</a:t>
            </a:r>
          </a:p>
        </p:txBody>
      </p:sp>
      <p:sp>
        <p:nvSpPr>
          <p:cNvPr id="262" name="Oval 261"/>
          <p:cNvSpPr/>
          <p:nvPr/>
        </p:nvSpPr>
        <p:spPr>
          <a:xfrm>
            <a:off x="0" y="3429000"/>
            <a:ext cx="457200" cy="30480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5</a:t>
            </a:r>
          </a:p>
        </p:txBody>
      </p:sp>
      <p:sp>
        <p:nvSpPr>
          <p:cNvPr id="263" name="Oval 262"/>
          <p:cNvSpPr/>
          <p:nvPr/>
        </p:nvSpPr>
        <p:spPr>
          <a:xfrm>
            <a:off x="0" y="3886200"/>
            <a:ext cx="457200" cy="30480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6</a:t>
            </a:r>
          </a:p>
        </p:txBody>
      </p:sp>
      <p:sp>
        <p:nvSpPr>
          <p:cNvPr id="264" name="Oval 263"/>
          <p:cNvSpPr/>
          <p:nvPr/>
        </p:nvSpPr>
        <p:spPr>
          <a:xfrm>
            <a:off x="0" y="4343400"/>
            <a:ext cx="457200" cy="30480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7</a:t>
            </a:r>
          </a:p>
        </p:txBody>
      </p:sp>
      <p:sp>
        <p:nvSpPr>
          <p:cNvPr id="265" name="Oval 264"/>
          <p:cNvSpPr/>
          <p:nvPr/>
        </p:nvSpPr>
        <p:spPr>
          <a:xfrm>
            <a:off x="0" y="4800600"/>
            <a:ext cx="457200" cy="30480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8</a:t>
            </a:r>
          </a:p>
        </p:txBody>
      </p:sp>
      <p:sp>
        <p:nvSpPr>
          <p:cNvPr id="266" name="Oval 265"/>
          <p:cNvSpPr/>
          <p:nvPr/>
        </p:nvSpPr>
        <p:spPr>
          <a:xfrm>
            <a:off x="0" y="5257800"/>
            <a:ext cx="457200" cy="30480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9</a:t>
            </a:r>
          </a:p>
        </p:txBody>
      </p:sp>
      <p:sp>
        <p:nvSpPr>
          <p:cNvPr id="267" name="7-Point Star 266"/>
          <p:cNvSpPr/>
          <p:nvPr/>
        </p:nvSpPr>
        <p:spPr>
          <a:xfrm>
            <a:off x="5562600" y="1524000"/>
            <a:ext cx="457200" cy="365760"/>
          </a:xfrm>
          <a:prstGeom prst="star7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1</a:t>
            </a:r>
          </a:p>
        </p:txBody>
      </p:sp>
      <p:sp>
        <p:nvSpPr>
          <p:cNvPr id="268" name="7-Point Star 267"/>
          <p:cNvSpPr/>
          <p:nvPr/>
        </p:nvSpPr>
        <p:spPr>
          <a:xfrm>
            <a:off x="5562600" y="1981200"/>
            <a:ext cx="457200" cy="365760"/>
          </a:xfrm>
          <a:prstGeom prst="star7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2</a:t>
            </a:r>
          </a:p>
        </p:txBody>
      </p:sp>
      <p:sp>
        <p:nvSpPr>
          <p:cNvPr id="269" name="7-Point Star 268"/>
          <p:cNvSpPr/>
          <p:nvPr/>
        </p:nvSpPr>
        <p:spPr>
          <a:xfrm>
            <a:off x="5562600" y="2438400"/>
            <a:ext cx="457200" cy="365760"/>
          </a:xfrm>
          <a:prstGeom prst="star7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3</a:t>
            </a:r>
          </a:p>
        </p:txBody>
      </p:sp>
      <p:sp>
        <p:nvSpPr>
          <p:cNvPr id="270" name="7-Point Star 269"/>
          <p:cNvSpPr/>
          <p:nvPr/>
        </p:nvSpPr>
        <p:spPr>
          <a:xfrm>
            <a:off x="5562600" y="2895600"/>
            <a:ext cx="457200" cy="365760"/>
          </a:xfrm>
          <a:prstGeom prst="star7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4</a:t>
            </a:r>
          </a:p>
        </p:txBody>
      </p:sp>
      <p:sp>
        <p:nvSpPr>
          <p:cNvPr id="271" name="7-Point Star 270"/>
          <p:cNvSpPr/>
          <p:nvPr/>
        </p:nvSpPr>
        <p:spPr>
          <a:xfrm>
            <a:off x="5562600" y="3352800"/>
            <a:ext cx="457200" cy="365760"/>
          </a:xfrm>
          <a:prstGeom prst="star7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5</a:t>
            </a:r>
          </a:p>
        </p:txBody>
      </p:sp>
      <p:sp>
        <p:nvSpPr>
          <p:cNvPr id="272" name="7-Point Star 271"/>
          <p:cNvSpPr/>
          <p:nvPr/>
        </p:nvSpPr>
        <p:spPr>
          <a:xfrm>
            <a:off x="5562600" y="3810000"/>
            <a:ext cx="457200" cy="365760"/>
          </a:xfrm>
          <a:prstGeom prst="star7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6</a:t>
            </a:r>
          </a:p>
        </p:txBody>
      </p:sp>
      <p:sp>
        <p:nvSpPr>
          <p:cNvPr id="273" name="7-Point Star 272"/>
          <p:cNvSpPr/>
          <p:nvPr/>
        </p:nvSpPr>
        <p:spPr>
          <a:xfrm>
            <a:off x="5562600" y="4267200"/>
            <a:ext cx="457200" cy="365760"/>
          </a:xfrm>
          <a:prstGeom prst="star7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7</a:t>
            </a:r>
          </a:p>
        </p:txBody>
      </p:sp>
      <p:sp>
        <p:nvSpPr>
          <p:cNvPr id="274" name="7-Point Star 273"/>
          <p:cNvSpPr/>
          <p:nvPr/>
        </p:nvSpPr>
        <p:spPr>
          <a:xfrm>
            <a:off x="5562600" y="4724400"/>
            <a:ext cx="457200" cy="365760"/>
          </a:xfrm>
          <a:prstGeom prst="star7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8</a:t>
            </a:r>
          </a:p>
        </p:txBody>
      </p:sp>
      <p:sp>
        <p:nvSpPr>
          <p:cNvPr id="275" name="7-Point Star 274"/>
          <p:cNvSpPr/>
          <p:nvPr/>
        </p:nvSpPr>
        <p:spPr>
          <a:xfrm>
            <a:off x="5562600" y="5181600"/>
            <a:ext cx="457200" cy="365760"/>
          </a:xfrm>
          <a:prstGeom prst="star7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9</a:t>
            </a:r>
          </a:p>
        </p:txBody>
      </p:sp>
      <p:sp>
        <p:nvSpPr>
          <p:cNvPr id="280" name="Round Diagonal Corner Rectangle 279"/>
          <p:cNvSpPr/>
          <p:nvPr/>
        </p:nvSpPr>
        <p:spPr>
          <a:xfrm>
            <a:off x="6781800" y="1524000"/>
            <a:ext cx="2057400" cy="4038600"/>
          </a:xfrm>
          <a:prstGeom prst="round2Diag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</a:rPr>
              <a:t>1. Place where a ghost might be?</a:t>
            </a:r>
          </a:p>
        </p:txBody>
      </p:sp>
      <p:sp>
        <p:nvSpPr>
          <p:cNvPr id="281" name="Rectangle 280"/>
          <p:cNvSpPr/>
          <p:nvPr/>
        </p:nvSpPr>
        <p:spPr>
          <a:xfrm>
            <a:off x="304800" y="152400"/>
            <a:ext cx="8686800" cy="990600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Triangle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6600" b="1" cap="none" spc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HALLOWEEN</a:t>
            </a:r>
          </a:p>
        </p:txBody>
      </p:sp>
      <p:sp>
        <p:nvSpPr>
          <p:cNvPr id="284" name="Round Diagonal Corner Rectangle 283"/>
          <p:cNvSpPr/>
          <p:nvPr/>
        </p:nvSpPr>
        <p:spPr>
          <a:xfrm>
            <a:off x="6781800" y="1524000"/>
            <a:ext cx="1981200" cy="4038600"/>
          </a:xfrm>
          <a:prstGeom prst="round2Diag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50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</a:rPr>
              <a:t>2. Treat given out on Halloween?</a:t>
            </a:r>
          </a:p>
        </p:txBody>
      </p:sp>
      <p:sp>
        <p:nvSpPr>
          <p:cNvPr id="285" name="Round Diagonal Corner Rectangle 284"/>
          <p:cNvSpPr/>
          <p:nvPr/>
        </p:nvSpPr>
        <p:spPr>
          <a:xfrm>
            <a:off x="6781800" y="1447800"/>
            <a:ext cx="1981200" cy="4114800"/>
          </a:xfrm>
          <a:prstGeom prst="round2Diag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/>
              <a:t>3. Favourite drink of Vampires?</a:t>
            </a:r>
          </a:p>
        </p:txBody>
      </p:sp>
      <p:sp>
        <p:nvSpPr>
          <p:cNvPr id="286" name="Round Diagonal Corner Rectangle 285"/>
          <p:cNvSpPr/>
          <p:nvPr/>
        </p:nvSpPr>
        <p:spPr>
          <a:xfrm>
            <a:off x="6781800" y="1447800"/>
            <a:ext cx="1981200" cy="4114800"/>
          </a:xfrm>
          <a:prstGeom prst="round2Diag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>
                <a:solidFill>
                  <a:sysClr val="windowText" lastClr="000000"/>
                </a:solidFill>
              </a:rPr>
              <a:t>4. Tastes good covered in caramel?</a:t>
            </a:r>
          </a:p>
        </p:txBody>
      </p:sp>
      <p:sp>
        <p:nvSpPr>
          <p:cNvPr id="288" name="Round Diagonal Corner Rectangle 287"/>
          <p:cNvSpPr/>
          <p:nvPr/>
        </p:nvSpPr>
        <p:spPr>
          <a:xfrm>
            <a:off x="6781800" y="1447800"/>
            <a:ext cx="1981200" cy="4114800"/>
          </a:xfrm>
          <a:prstGeom prst="round2Diag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/>
              <a:t>5. Said to a haunt house or place?</a:t>
            </a:r>
          </a:p>
        </p:txBody>
      </p:sp>
      <p:sp>
        <p:nvSpPr>
          <p:cNvPr id="289" name="Round Diagonal Corner Rectangle 288"/>
          <p:cNvSpPr/>
          <p:nvPr/>
        </p:nvSpPr>
        <p:spPr>
          <a:xfrm>
            <a:off x="6705600" y="1447800"/>
            <a:ext cx="2057400" cy="4114800"/>
          </a:xfrm>
          <a:prstGeom prst="round2Diag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/>
              <a:t>6. Black birds that fly together?</a:t>
            </a:r>
          </a:p>
        </p:txBody>
      </p:sp>
      <p:sp>
        <p:nvSpPr>
          <p:cNvPr id="290" name="Round Diagonal Corner Rectangle 289"/>
          <p:cNvSpPr/>
          <p:nvPr/>
        </p:nvSpPr>
        <p:spPr>
          <a:xfrm>
            <a:off x="6705600" y="1447800"/>
            <a:ext cx="2057400" cy="4114800"/>
          </a:xfrm>
          <a:prstGeom prst="round2DiagRect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>
                <a:solidFill>
                  <a:sysClr val="windowText" lastClr="000000"/>
                </a:solidFill>
              </a:rPr>
              <a:t>7. Vampires usually bite you here?</a:t>
            </a:r>
          </a:p>
        </p:txBody>
      </p:sp>
      <p:sp>
        <p:nvSpPr>
          <p:cNvPr id="291" name="Round Diagonal Corner Rectangle 290"/>
          <p:cNvSpPr/>
          <p:nvPr/>
        </p:nvSpPr>
        <p:spPr>
          <a:xfrm>
            <a:off x="6705600" y="1447800"/>
            <a:ext cx="2057400" cy="4114800"/>
          </a:xfrm>
          <a:prstGeom prst="round2Diag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>
                <a:solidFill>
                  <a:sysClr val="windowText" lastClr="000000"/>
                </a:solidFill>
              </a:rPr>
              <a:t>8. Spins a web to catch his food?</a:t>
            </a:r>
          </a:p>
        </p:txBody>
      </p:sp>
      <p:sp>
        <p:nvSpPr>
          <p:cNvPr id="292" name="Round Diagonal Corner Rectangle 291"/>
          <p:cNvSpPr/>
          <p:nvPr/>
        </p:nvSpPr>
        <p:spPr>
          <a:xfrm>
            <a:off x="6705600" y="1447800"/>
            <a:ext cx="2133600" cy="4114800"/>
          </a:xfrm>
          <a:prstGeom prst="round2Diag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solidFill>
                  <a:sysClr val="windowText" lastClr="000000"/>
                </a:solidFill>
              </a:rPr>
              <a:t>9. Most common Halloween colour?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2.02312E-6 L -0.14167 0.65711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100" y="32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8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" dur="500"/>
                                        <p:tgtEl>
                                          <p:spTgt spid="2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7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2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" dur="10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2.42775E-6 L -0.09167 0.59052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00" y="29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9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6" dur="500"/>
                                        <p:tgtEl>
                                          <p:spTgt spid="2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/>
                                        <p:tgtEl>
                                          <p:spTgt spid="2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8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2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6" dur="1000"/>
                                        <p:tgtEl>
                                          <p:spTgt spid="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1" dur="1000"/>
                                        <p:tgtEl>
                                          <p:spTgt spid="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5" dur="1000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7" dur="10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667 2.83237E-6 L -0.04167 0.52393 " pathEditMode="relative" rAng="0" ptsTypes="AA">
                                      <p:cBhvr>
                                        <p:cTn id="82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00" y="26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0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2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7" dur="1000"/>
                                        <p:tgtEl>
                                          <p:spTgt spid="2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/>
                                        <p:tgtEl>
                                          <p:spTgt spid="2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9" dur="1000"/>
                                        <p:tgtEl>
                                          <p:spTgt spid="2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9"/>
                  </p:tgtEl>
                </p:cond>
              </p:nextCondLst>
            </p:seq>
            <p:seq concurrent="1" nextAc="seek">
              <p:cTn id="91" restart="whenNotActive" fill="hold" evtFilter="cancelBubble" nodeType="interactiveSeq">
                <p:stCondLst>
                  <p:cond evt="onClick" delay="0">
                    <p:tgtEl>
                      <p:spTgt spid="2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2" fill="hold">
                      <p:stCondLst>
                        <p:cond delay="0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2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2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2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1" dur="500"/>
                                        <p:tgtEl>
                                          <p:spTgt spid="2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/>
                                        <p:tgtEl>
                                          <p:spTgt spid="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5 3.23699E-6 L 0.00833 0.45734 " pathEditMode="relative" rAng="0" ptsTypes="AA">
                                      <p:cBhvr>
                                        <p:cTn id="117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00" y="22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1"/>
                  </p:tgtEl>
                </p:cond>
              </p:nextCondLst>
            </p:seq>
            <p:seq concurrent="1" nextAc="seek">
              <p:cTn id="118" restart="whenNotActive" fill="hold" evtFilter="cancelBubble" nodeType="interactiveSeq">
                <p:stCondLst>
                  <p:cond evt="onClick" delay="0">
                    <p:tgtEl>
                      <p:spTgt spid="2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9" fill="hold">
                      <p:stCondLst>
                        <p:cond delay="0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2" dur="500"/>
                                        <p:tgtEl>
                                          <p:spTgt spid="2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0"/>
                  </p:tgtEl>
                </p:cond>
              </p:nextCondLst>
            </p:seq>
            <p:seq concurrent="1" nextAc="seek">
              <p:cTn id="124" restart="whenNotActive" fill="hold" evtFilter="cancelBubble" nodeType="interactiveSeq">
                <p:stCondLst>
                  <p:cond evt="onClick" delay="0">
                    <p:tgtEl>
                      <p:spTgt spid="2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5" fill="hold">
                      <p:stCondLst>
                        <p:cond delay="0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9" dur="500"/>
                                        <p:tgtEl>
                                          <p:spTgt spid="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2" dur="2000"/>
                                        <p:tgtEl>
                                          <p:spTgt spid="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6" dur="5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333 3.64162E-6 L 0.05833 0.39075 " pathEditMode="relative" rAng="0" ptsTypes="AA">
                                      <p:cBhvr>
                                        <p:cTn id="141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00" y="19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2"/>
                  </p:tgtEl>
                </p:cond>
              </p:nextCondLst>
            </p:seq>
            <p:seq concurrent="1" nextAc="seek">
              <p:cTn id="142" restart="whenNotActive" fill="hold" evtFilter="cancelBubble" nodeType="interactiveSeq">
                <p:stCondLst>
                  <p:cond evt="onClick" delay="0">
                    <p:tgtEl>
                      <p:spTgt spid="2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" fill="hold">
                      <p:stCondLst>
                        <p:cond delay="0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146" dur="1000"/>
                                        <p:tgtEl>
                                          <p:spTgt spid="2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/>
                                        <p:tgtEl>
                                          <p:spTgt spid="2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/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9" dur="1000"/>
                                        <p:tgtEl>
                                          <p:spTgt spid="2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1"/>
                  </p:tgtEl>
                </p:cond>
              </p:nextCondLst>
            </p:seq>
            <p:seq concurrent="1" nextAc="seek">
              <p:cTn id="151" restart="whenNotActive" fill="hold" evtFilter="cancelBubble" nodeType="interactiveSeq">
                <p:stCondLst>
                  <p:cond evt="onClick" delay="0">
                    <p:tgtEl>
                      <p:spTgt spid="2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2" fill="hold">
                      <p:stCondLst>
                        <p:cond delay="0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5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3" dur="2000"/>
                                        <p:tgtEl>
                                          <p:spTgt spid="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5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7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168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169" dur="10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 4.9711E-6 L 0.10833 0.32624 " pathEditMode="relative" rAng="0" ptsTypes="AA">
                                      <p:cBhvr>
                                        <p:cTn id="174" dur="2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900" y="16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3"/>
                  </p:tgtEl>
                </p:cond>
              </p:nextCondLst>
            </p:seq>
            <p:seq concurrent="1" nextAc="seek">
              <p:cTn id="175" restart="whenNotActive" fill="hold" evtFilter="cancelBubble" nodeType="interactiveSeq">
                <p:stCondLst>
                  <p:cond evt="onClick" delay="0">
                    <p:tgtEl>
                      <p:spTgt spid="2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6" fill="hold">
                      <p:stCondLst>
                        <p:cond delay="0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wipe(down)">
                                      <p:cBhvr>
                                        <p:cTn id="179" dur="500"/>
                                        <p:tgtEl>
                                          <p:spTgt spid="2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2"/>
                  </p:tgtEl>
                </p:cond>
              </p:nextCondLst>
            </p:seq>
            <p:seq concurrent="1" nextAc="seek">
              <p:cTn id="181" restart="whenNotActive" fill="hold" evtFilter="cancelBubble" nodeType="interactiveSeq">
                <p:stCondLst>
                  <p:cond evt="onClick" delay="0">
                    <p:tgtEl>
                      <p:spTgt spid="2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2" fill="hold">
                      <p:stCondLst>
                        <p:cond delay="0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6" dur="500"/>
                                        <p:tgtEl>
                                          <p:spTgt spid="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2000"/>
                                        <p:tgtEl>
                                          <p:spTgt spid="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5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93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194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195" dur="10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833 4.45087E-6 L 0.15833 0.25757 " pathEditMode="relative" rAng="0" ptsTypes="AA">
                                      <p:cBhvr>
                                        <p:cTn id="200" dur="2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800" y="12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4"/>
                  </p:tgtEl>
                </p:cond>
              </p:nextCondLst>
            </p:seq>
            <p:seq concurrent="1" nextAc="seek">
              <p:cTn id="201" restart="whenNotActive" fill="hold" evtFilter="cancelBubble" nodeType="interactiveSeq">
                <p:stCondLst>
                  <p:cond evt="onClick" delay="0">
                    <p:tgtEl>
                      <p:spTgt spid="2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2" fill="hold">
                      <p:stCondLst>
                        <p:cond delay="0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5" dur="1000"/>
                                        <p:tgtEl>
                                          <p:spTgt spid="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1000"/>
                                        <p:tgtEl>
                                          <p:spTgt spid="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7" dur="1000"/>
                                        <p:tgtEl>
                                          <p:spTgt spid="2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3"/>
                  </p:tgtEl>
                </p:cond>
              </p:nextCondLst>
            </p:seq>
            <p:seq concurrent="1" nextAc="seek">
              <p:cTn id="209" restart="whenNotActive" fill="hold" evtFilter="cancelBubble" nodeType="interactiveSeq">
                <p:stCondLst>
                  <p:cond evt="onClick" delay="0">
                    <p:tgtEl>
                      <p:spTgt spid="2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0" fill="hold">
                      <p:stCondLst>
                        <p:cond delay="0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4" dur="500"/>
                                        <p:tgtEl>
                                          <p:spTgt spid="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5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7" dur="500" fill="hold"/>
                                        <p:tgtEl>
                                          <p:spTgt spid="2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500" fill="hold"/>
                                        <p:tgtEl>
                                          <p:spTgt spid="2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500" fill="hold"/>
                                        <p:tgtEl>
                                          <p:spTgt spid="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500" fill="hold"/>
                                        <p:tgtEl>
                                          <p:spTgt spid="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1" dur="500"/>
                                        <p:tgtEl>
                                          <p:spTgt spid="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5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25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226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227" dur="10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667 4.85549E-6 L 0.20833 0.19098 " pathEditMode="relative" rAng="0" ptsTypes="AA">
                                      <p:cBhvr>
                                        <p:cTn id="232" dur="2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800" y="9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5"/>
                  </p:tgtEl>
                </p:cond>
              </p:nextCondLst>
            </p:seq>
            <p:seq concurrent="1" nextAc="seek">
              <p:cTn id="233" restart="whenNotActive" fill="hold" evtFilter="cancelBubble" nodeType="interactiveSeq">
                <p:stCondLst>
                  <p:cond evt="onClick" delay="0">
                    <p:tgtEl>
                      <p:spTgt spid="2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4" fill="hold">
                      <p:stCondLst>
                        <p:cond delay="0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7" dur="1000"/>
                                        <p:tgtEl>
                                          <p:spTgt spid="2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1000"/>
                                        <p:tgtEl>
                                          <p:spTgt spid="2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9" dur="1000"/>
                                        <p:tgtEl>
                                          <p:spTgt spid="2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4"/>
                  </p:tgtEl>
                </p:cond>
              </p:nextCondLst>
            </p:seq>
            <p:seq concurrent="1" nextAc="seek">
              <p:cTn id="241" restart="whenNotActive" fill="hold" evtFilter="cancelBubble" nodeType="interactiveSeq">
                <p:stCondLst>
                  <p:cond evt="onClick" delay="0">
                    <p:tgtEl>
                      <p:spTgt spid="2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2" fill="hold">
                      <p:stCondLst>
                        <p:cond delay="0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6" dur="500"/>
                                        <p:tgtEl>
                                          <p:spTgt spid="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5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5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>
                      <p:stCondLst>
                        <p:cond delay="indefinite"/>
                      </p:stCondLst>
                      <p:childTnLst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presetID="5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59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260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261" dur="10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5 -3.81503E-6 L 0.25833 0.12648 " pathEditMode="relative" rAng="0" ptsTypes="AA">
                                      <p:cBhvr>
                                        <p:cTn id="266" dur="2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700" y="6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6"/>
                  </p:tgtEl>
                </p:cond>
              </p:nextCondLst>
            </p:seq>
            <p:seq concurrent="1" nextAc="seek">
              <p:cTn id="267" restart="whenNotActive" fill="hold" evtFilter="cancelBubble" nodeType="interactiveSeq">
                <p:stCondLst>
                  <p:cond evt="onClick" delay="0">
                    <p:tgtEl>
                      <p:spTgt spid="2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8" fill="hold">
                      <p:stCondLst>
                        <p:cond delay="0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1" dur="1000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2" dur="1000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3" dur="1000"/>
                                        <p:tgtEl>
                                          <p:spTgt spid="2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5"/>
                  </p:tgtEl>
                </p:cond>
              </p:nextCondLst>
            </p:seq>
          </p:childTnLst>
        </p:cTn>
      </p:par>
    </p:tnLst>
    <p:bldLst>
      <p:bldP spid="8" grpId="0" animBg="1"/>
      <p:bldP spid="24" grpId="0" animBg="1"/>
      <p:bldP spid="40" grpId="0" animBg="1"/>
      <p:bldP spid="56" grpId="0" animBg="1"/>
      <p:bldP spid="72" grpId="0" animBg="1"/>
      <p:bldP spid="88" grpId="0" animBg="1"/>
      <p:bldP spid="104" grpId="0" animBg="1"/>
      <p:bldP spid="120" grpId="0" animBg="1"/>
      <p:bldP spid="136" grpId="0" animBg="1"/>
      <p:bldP spid="267" grpId="0" animBg="1"/>
      <p:bldP spid="268" grpId="0" animBg="1"/>
      <p:bldP spid="269" grpId="0" animBg="1"/>
      <p:bldP spid="270" grpId="0" animBg="1"/>
      <p:bldP spid="271" grpId="0" animBg="1"/>
      <p:bldP spid="272" grpId="0" animBg="1"/>
      <p:bldP spid="273" grpId="0" animBg="1"/>
      <p:bldP spid="274" grpId="0" animBg="1"/>
      <p:bldP spid="275" grpId="0" animBg="1"/>
      <p:bldP spid="280" grpId="0" animBg="1"/>
      <p:bldP spid="280" grpId="1" animBg="1"/>
      <p:bldP spid="284" grpId="0" animBg="1"/>
      <p:bldP spid="284" grpId="1" animBg="1"/>
      <p:bldP spid="285" grpId="0" animBg="1"/>
      <p:bldP spid="285" grpId="1" animBg="1"/>
      <p:bldP spid="286" grpId="0" animBg="1"/>
      <p:bldP spid="286" grpId="1" animBg="1"/>
      <p:bldP spid="288" grpId="0" animBg="1"/>
      <p:bldP spid="288" grpId="1" animBg="1"/>
      <p:bldP spid="289" grpId="0" animBg="1"/>
      <p:bldP spid="289" grpId="1" animBg="1"/>
      <p:bldP spid="290" grpId="0" animBg="1"/>
      <p:bldP spid="290" grpId="1" animBg="1"/>
      <p:bldP spid="291" grpId="0" animBg="1"/>
      <p:bldP spid="291" grpId="1" animBg="1"/>
      <p:bldP spid="292" grpId="0" animBg="1"/>
      <p:bldP spid="292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ộp Văn bản 3">
            <a:extLst>
              <a:ext uri="{FF2B5EF4-FFF2-40B4-BE49-F238E27FC236}">
                <a16:creationId xmlns:a16="http://schemas.microsoft.com/office/drawing/2014/main" id="{0A6727A3-8CEA-96F8-BB16-341F681E5897}"/>
              </a:ext>
            </a:extLst>
          </p:cNvPr>
          <p:cNvSpPr txBox="1"/>
          <p:nvPr/>
        </p:nvSpPr>
        <p:spPr>
          <a:xfrm>
            <a:off x="457200" y="5105400"/>
            <a:ext cx="8543108" cy="13357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SƯU TẦM: ĐOÀN VĂN DOANH, NAM TRỰC, NAM ĐỊNH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+mn-cs"/>
            </a:endParaRPr>
          </a:p>
          <a:p>
            <a:pPr marL="0" marR="0" lvl="0" indent="0" algn="ctr" defTabSz="6858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LINK NHÓM DÀNH CHO GV BỘ MÔN VẬT LÝ TRAO ĐỔI TÀI LIỆU VÀ CHUYÊN MÔN CT 2018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+mn-cs"/>
            </a:endParaRP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563C1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  <a:hlinkClick r:id="rId2"/>
              </a:rPr>
              <a:t>https://www.facebook.com/groups/299257004355186</a:t>
            </a: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Hình ảnh 4">
            <a:extLst>
              <a:ext uri="{FF2B5EF4-FFF2-40B4-BE49-F238E27FC236}">
                <a16:creationId xmlns:a16="http://schemas.microsoft.com/office/drawing/2014/main" id="{8E9646C3-A4D4-6F24-9294-95C76FDC87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026" y="0"/>
            <a:ext cx="9096974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37250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181</Words>
  <PresentationFormat>Trình chiếu Trên màn hình (4:3)</PresentationFormat>
  <Paragraphs>77</Paragraphs>
  <Slides>2</Slides>
  <Notes>0</Notes>
  <HiddenSlides>0</HiddenSlides>
  <MMClips>0</MMClips>
  <ScaleCrop>false</ScaleCrop>
  <HeadingPairs>
    <vt:vector size="6" baseType="variant">
      <vt:variant>
        <vt:lpstr>Phông được Dùng</vt:lpstr>
      </vt:variant>
      <vt:variant>
        <vt:i4>3</vt:i4>
      </vt:variant>
      <vt:variant>
        <vt:lpstr>Chủ đề</vt:lpstr>
      </vt:variant>
      <vt:variant>
        <vt:i4>2</vt:i4>
      </vt:variant>
      <vt:variant>
        <vt:lpstr>Tiêu đề Bản chiếu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Office</vt:lpstr>
      <vt:lpstr>Bản trình bày PowerPoint</vt:lpstr>
      <vt:lpstr>Bản trình bày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2017-09-20T14:57:15Z</dcterms:created>
  <dcterms:modified xsi:type="dcterms:W3CDTF">2023-09-16T10:39:07Z</dcterms:modified>
</cp:coreProperties>
</file>