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5025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4819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2880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081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6872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3424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698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715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233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5792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04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CF34-AD37-46C1-9AA6-FAA3C1E81AE6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9CD16-2471-4769-8443-71A770996B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929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71800" y="15544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9" name="Rectangle 8"/>
          <p:cNvSpPr/>
          <p:nvPr/>
        </p:nvSpPr>
        <p:spPr>
          <a:xfrm>
            <a:off x="3429000" y="15544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6200" y="15544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43400" y="15544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00600" y="15544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4600" y="2011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971800" y="20116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429000" y="2011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86200" y="2011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43400" y="2011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Y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514600" y="2468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B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971800" y="24688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L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429000" y="2468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886200" y="2468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343400" y="2468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600200" y="29260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057400" y="29260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514600" y="29260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71800" y="29260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L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429000" y="29260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886200" y="29260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057400" y="33832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G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514600" y="33832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H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971800" y="33832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429000" y="33832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886200" y="33832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T</a:t>
            </a:r>
          </a:p>
        </p:txBody>
      </p:sp>
      <p:sp>
        <p:nvSpPr>
          <p:cNvPr id="85" name="Rectangle 84"/>
          <p:cNvSpPr/>
          <p:nvPr/>
        </p:nvSpPr>
        <p:spPr>
          <a:xfrm>
            <a:off x="1600200" y="38252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057400" y="38252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R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514600" y="38252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971800" y="38252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W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514600" y="4297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N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2971800" y="42976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429000" y="4297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886200" y="42976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K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143000" y="4754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600200" y="4754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P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057400" y="4754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I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2514600" y="4754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D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2971800" y="475488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3429000" y="475488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R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1600200" y="51968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O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2057400" y="51968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R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2514600" y="51968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A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2971800" y="51968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N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3429000" y="51968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G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3886200" y="5196840"/>
            <a:ext cx="457200" cy="365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/>
              <a:t>E</a:t>
            </a:r>
          </a:p>
        </p:txBody>
      </p:sp>
      <p:grpSp>
        <p:nvGrpSpPr>
          <p:cNvPr id="201" name="Group 200"/>
          <p:cNvGrpSpPr/>
          <p:nvPr/>
        </p:nvGrpSpPr>
        <p:grpSpPr>
          <a:xfrm>
            <a:off x="2971800" y="1524000"/>
            <a:ext cx="2286000" cy="365760"/>
            <a:chOff x="2819400" y="1524000"/>
            <a:chExt cx="2286000" cy="365760"/>
          </a:xfrm>
        </p:grpSpPr>
        <p:sp>
          <p:nvSpPr>
            <p:cNvPr id="196" name="Rectangle 195"/>
            <p:cNvSpPr/>
            <p:nvPr/>
          </p:nvSpPr>
          <p:spPr>
            <a:xfrm>
              <a:off x="28194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2766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37338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41910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6482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2514600" y="1996440"/>
            <a:ext cx="2286000" cy="365760"/>
            <a:chOff x="2819400" y="1524000"/>
            <a:chExt cx="2286000" cy="365760"/>
          </a:xfrm>
        </p:grpSpPr>
        <p:sp>
          <p:nvSpPr>
            <p:cNvPr id="203" name="Rectangle 202"/>
            <p:cNvSpPr/>
            <p:nvPr/>
          </p:nvSpPr>
          <p:spPr>
            <a:xfrm>
              <a:off x="28194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2766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7338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1910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46482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2514600" y="2453640"/>
            <a:ext cx="2286000" cy="365760"/>
            <a:chOff x="2819400" y="1524000"/>
            <a:chExt cx="2286000" cy="365760"/>
          </a:xfrm>
        </p:grpSpPr>
        <p:sp>
          <p:nvSpPr>
            <p:cNvPr id="209" name="Rectangle 208"/>
            <p:cNvSpPr/>
            <p:nvPr/>
          </p:nvSpPr>
          <p:spPr>
            <a:xfrm>
              <a:off x="28194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2766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37338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1910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46482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2057400" y="3352800"/>
            <a:ext cx="2286000" cy="365760"/>
            <a:chOff x="2819400" y="1524000"/>
            <a:chExt cx="2286000" cy="365760"/>
          </a:xfrm>
        </p:grpSpPr>
        <p:sp>
          <p:nvSpPr>
            <p:cNvPr id="221" name="Rectangle 220"/>
            <p:cNvSpPr/>
            <p:nvPr/>
          </p:nvSpPr>
          <p:spPr>
            <a:xfrm>
              <a:off x="28194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32766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37338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41910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46482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600200" y="3810000"/>
            <a:ext cx="1828800" cy="365760"/>
            <a:chOff x="2819400" y="1524000"/>
            <a:chExt cx="1828800" cy="365760"/>
          </a:xfrm>
        </p:grpSpPr>
        <p:sp>
          <p:nvSpPr>
            <p:cNvPr id="227" name="Rectangle 226"/>
            <p:cNvSpPr/>
            <p:nvPr/>
          </p:nvSpPr>
          <p:spPr>
            <a:xfrm>
              <a:off x="28194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2766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37338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41910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2514600" y="4267200"/>
            <a:ext cx="1828800" cy="365760"/>
            <a:chOff x="2819400" y="1524000"/>
            <a:chExt cx="1828800" cy="365760"/>
          </a:xfrm>
        </p:grpSpPr>
        <p:sp>
          <p:nvSpPr>
            <p:cNvPr id="233" name="Rectangle 232"/>
            <p:cNvSpPr/>
            <p:nvPr/>
          </p:nvSpPr>
          <p:spPr>
            <a:xfrm>
              <a:off x="28194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32766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37338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4191000" y="1524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1143000" y="4724400"/>
            <a:ext cx="2743200" cy="365760"/>
            <a:chOff x="990600" y="4191000"/>
            <a:chExt cx="2743200" cy="365760"/>
          </a:xfrm>
        </p:grpSpPr>
        <p:grpSp>
          <p:nvGrpSpPr>
            <p:cNvPr id="238" name="Group 237"/>
            <p:cNvGrpSpPr/>
            <p:nvPr/>
          </p:nvGrpSpPr>
          <p:grpSpPr>
            <a:xfrm>
              <a:off x="990600" y="4191000"/>
              <a:ext cx="2286000" cy="365760"/>
              <a:chOff x="2819400" y="1524000"/>
              <a:chExt cx="2286000" cy="365760"/>
            </a:xfrm>
          </p:grpSpPr>
          <p:sp>
            <p:nvSpPr>
              <p:cNvPr id="239" name="Rectangle 238"/>
              <p:cNvSpPr/>
              <p:nvPr/>
            </p:nvSpPr>
            <p:spPr>
              <a:xfrm>
                <a:off x="28194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2766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37338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41910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46482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6" name="Rectangle 245"/>
            <p:cNvSpPr/>
            <p:nvPr/>
          </p:nvSpPr>
          <p:spPr>
            <a:xfrm>
              <a:off x="3276600" y="4191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00200" y="5181600"/>
            <a:ext cx="2743200" cy="365760"/>
            <a:chOff x="990600" y="4191000"/>
            <a:chExt cx="2743200" cy="365760"/>
          </a:xfrm>
        </p:grpSpPr>
        <p:grpSp>
          <p:nvGrpSpPr>
            <p:cNvPr id="249" name="Group 237"/>
            <p:cNvGrpSpPr/>
            <p:nvPr/>
          </p:nvGrpSpPr>
          <p:grpSpPr>
            <a:xfrm>
              <a:off x="990600" y="4191000"/>
              <a:ext cx="2286000" cy="365760"/>
              <a:chOff x="2819400" y="1524000"/>
              <a:chExt cx="2286000" cy="365760"/>
            </a:xfrm>
          </p:grpSpPr>
          <p:sp>
            <p:nvSpPr>
              <p:cNvPr id="251" name="Rectangle 250"/>
              <p:cNvSpPr/>
              <p:nvPr/>
            </p:nvSpPr>
            <p:spPr>
              <a:xfrm>
                <a:off x="28194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32766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37338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41910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46482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0" name="Rectangle 249"/>
            <p:cNvSpPr/>
            <p:nvPr/>
          </p:nvSpPr>
          <p:spPr>
            <a:xfrm>
              <a:off x="3276600" y="419100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1600200" y="2910840"/>
            <a:ext cx="2743200" cy="365760"/>
            <a:chOff x="1447800" y="2682240"/>
            <a:chExt cx="2743200" cy="365760"/>
          </a:xfrm>
        </p:grpSpPr>
        <p:grpSp>
          <p:nvGrpSpPr>
            <p:cNvPr id="214" name="Group 213"/>
            <p:cNvGrpSpPr/>
            <p:nvPr/>
          </p:nvGrpSpPr>
          <p:grpSpPr>
            <a:xfrm>
              <a:off x="1447800" y="2682240"/>
              <a:ext cx="2286000" cy="365760"/>
              <a:chOff x="2819400" y="1524000"/>
              <a:chExt cx="2286000" cy="365760"/>
            </a:xfrm>
          </p:grpSpPr>
          <p:sp>
            <p:nvSpPr>
              <p:cNvPr id="215" name="Rectangle 214"/>
              <p:cNvSpPr/>
              <p:nvPr/>
            </p:nvSpPr>
            <p:spPr>
              <a:xfrm>
                <a:off x="28194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32766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37338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41910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4648200" y="1524000"/>
                <a:ext cx="457200" cy="36576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6" name="Rectangle 255"/>
            <p:cNvSpPr/>
            <p:nvPr/>
          </p:nvSpPr>
          <p:spPr>
            <a:xfrm>
              <a:off x="3733800" y="2682240"/>
              <a:ext cx="457200" cy="36576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8" name="Oval 257"/>
          <p:cNvSpPr/>
          <p:nvPr/>
        </p:nvSpPr>
        <p:spPr>
          <a:xfrm>
            <a:off x="0" y="16002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259" name="Oval 258"/>
          <p:cNvSpPr/>
          <p:nvPr/>
        </p:nvSpPr>
        <p:spPr>
          <a:xfrm>
            <a:off x="0" y="20574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260" name="Oval 259"/>
          <p:cNvSpPr/>
          <p:nvPr/>
        </p:nvSpPr>
        <p:spPr>
          <a:xfrm>
            <a:off x="0" y="25146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261" name="Oval 260"/>
          <p:cNvSpPr/>
          <p:nvPr/>
        </p:nvSpPr>
        <p:spPr>
          <a:xfrm>
            <a:off x="0" y="29718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262" name="Oval 261"/>
          <p:cNvSpPr/>
          <p:nvPr/>
        </p:nvSpPr>
        <p:spPr>
          <a:xfrm>
            <a:off x="0" y="34290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263" name="Oval 262"/>
          <p:cNvSpPr/>
          <p:nvPr/>
        </p:nvSpPr>
        <p:spPr>
          <a:xfrm>
            <a:off x="0" y="38862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264" name="Oval 263"/>
          <p:cNvSpPr/>
          <p:nvPr/>
        </p:nvSpPr>
        <p:spPr>
          <a:xfrm>
            <a:off x="0" y="43434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265" name="Oval 264"/>
          <p:cNvSpPr/>
          <p:nvPr/>
        </p:nvSpPr>
        <p:spPr>
          <a:xfrm>
            <a:off x="0" y="48006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266" name="Oval 265"/>
          <p:cNvSpPr/>
          <p:nvPr/>
        </p:nvSpPr>
        <p:spPr>
          <a:xfrm>
            <a:off x="0" y="5257800"/>
            <a:ext cx="457200" cy="3048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267" name="7-Point Star 266"/>
          <p:cNvSpPr/>
          <p:nvPr/>
        </p:nvSpPr>
        <p:spPr>
          <a:xfrm>
            <a:off x="5562600" y="15240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268" name="7-Point Star 267"/>
          <p:cNvSpPr/>
          <p:nvPr/>
        </p:nvSpPr>
        <p:spPr>
          <a:xfrm>
            <a:off x="5562600" y="19812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269" name="7-Point Star 268"/>
          <p:cNvSpPr/>
          <p:nvPr/>
        </p:nvSpPr>
        <p:spPr>
          <a:xfrm>
            <a:off x="5562600" y="24384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270" name="7-Point Star 269"/>
          <p:cNvSpPr/>
          <p:nvPr/>
        </p:nvSpPr>
        <p:spPr>
          <a:xfrm>
            <a:off x="5562600" y="28956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4</a:t>
            </a:r>
          </a:p>
        </p:txBody>
      </p:sp>
      <p:sp>
        <p:nvSpPr>
          <p:cNvPr id="271" name="7-Point Star 270"/>
          <p:cNvSpPr/>
          <p:nvPr/>
        </p:nvSpPr>
        <p:spPr>
          <a:xfrm>
            <a:off x="5562600" y="33528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272" name="7-Point Star 271"/>
          <p:cNvSpPr/>
          <p:nvPr/>
        </p:nvSpPr>
        <p:spPr>
          <a:xfrm>
            <a:off x="5562600" y="38100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273" name="7-Point Star 272"/>
          <p:cNvSpPr/>
          <p:nvPr/>
        </p:nvSpPr>
        <p:spPr>
          <a:xfrm>
            <a:off x="5562600" y="42672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7</a:t>
            </a:r>
          </a:p>
        </p:txBody>
      </p:sp>
      <p:sp>
        <p:nvSpPr>
          <p:cNvPr id="274" name="7-Point Star 273"/>
          <p:cNvSpPr/>
          <p:nvPr/>
        </p:nvSpPr>
        <p:spPr>
          <a:xfrm>
            <a:off x="5562600" y="47244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8</a:t>
            </a:r>
          </a:p>
        </p:txBody>
      </p:sp>
      <p:sp>
        <p:nvSpPr>
          <p:cNvPr id="275" name="7-Point Star 274"/>
          <p:cNvSpPr/>
          <p:nvPr/>
        </p:nvSpPr>
        <p:spPr>
          <a:xfrm>
            <a:off x="5562600" y="5181600"/>
            <a:ext cx="457200" cy="365760"/>
          </a:xfrm>
          <a:prstGeom prst="star7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9</a:t>
            </a:r>
          </a:p>
        </p:txBody>
      </p:sp>
      <p:sp>
        <p:nvSpPr>
          <p:cNvPr id="280" name="Round Diagonal Corner Rectangle 279"/>
          <p:cNvSpPr/>
          <p:nvPr/>
        </p:nvSpPr>
        <p:spPr>
          <a:xfrm>
            <a:off x="6781800" y="1524000"/>
            <a:ext cx="2057400" cy="4038600"/>
          </a:xfrm>
          <a:prstGeom prst="round2Diag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1. Place where a ghost might be?</a:t>
            </a:r>
          </a:p>
        </p:txBody>
      </p:sp>
      <p:sp>
        <p:nvSpPr>
          <p:cNvPr id="281" name="Rectangle 280"/>
          <p:cNvSpPr/>
          <p:nvPr/>
        </p:nvSpPr>
        <p:spPr>
          <a:xfrm>
            <a:off x="304800" y="152400"/>
            <a:ext cx="8686800" cy="9906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HALLOWEEN</a:t>
            </a:r>
          </a:p>
        </p:txBody>
      </p:sp>
      <p:sp>
        <p:nvSpPr>
          <p:cNvPr id="284" name="Round Diagonal Corner Rectangle 283"/>
          <p:cNvSpPr/>
          <p:nvPr/>
        </p:nvSpPr>
        <p:spPr>
          <a:xfrm>
            <a:off x="6781800" y="1524000"/>
            <a:ext cx="1981200" cy="403860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2. Treat given out on Halloween?</a:t>
            </a:r>
          </a:p>
        </p:txBody>
      </p:sp>
      <p:sp>
        <p:nvSpPr>
          <p:cNvPr id="285" name="Round Diagonal Corner Rectangle 284"/>
          <p:cNvSpPr/>
          <p:nvPr/>
        </p:nvSpPr>
        <p:spPr>
          <a:xfrm>
            <a:off x="6781800" y="1447800"/>
            <a:ext cx="1981200" cy="41148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/>
              <a:t>3. Favourite drink of Vampires?</a:t>
            </a:r>
          </a:p>
        </p:txBody>
      </p:sp>
      <p:sp>
        <p:nvSpPr>
          <p:cNvPr id="286" name="Round Diagonal Corner Rectangle 285"/>
          <p:cNvSpPr/>
          <p:nvPr/>
        </p:nvSpPr>
        <p:spPr>
          <a:xfrm>
            <a:off x="6781800" y="1447800"/>
            <a:ext cx="1981200" cy="411480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</a:rPr>
              <a:t>4. Tastes good covered in caramel?</a:t>
            </a:r>
          </a:p>
        </p:txBody>
      </p:sp>
      <p:sp>
        <p:nvSpPr>
          <p:cNvPr id="288" name="Round Diagonal Corner Rectangle 287"/>
          <p:cNvSpPr/>
          <p:nvPr/>
        </p:nvSpPr>
        <p:spPr>
          <a:xfrm>
            <a:off x="6781800" y="1447800"/>
            <a:ext cx="1981200" cy="411480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/>
              <a:t>5. Said to a haunt house or place?</a:t>
            </a:r>
          </a:p>
        </p:txBody>
      </p:sp>
      <p:sp>
        <p:nvSpPr>
          <p:cNvPr id="289" name="Round Diagonal Corner Rectangle 288"/>
          <p:cNvSpPr/>
          <p:nvPr/>
        </p:nvSpPr>
        <p:spPr>
          <a:xfrm>
            <a:off x="6705600" y="1447800"/>
            <a:ext cx="2057400" cy="4114800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/>
              <a:t>6. Black birds that fly together?</a:t>
            </a:r>
          </a:p>
        </p:txBody>
      </p:sp>
      <p:sp>
        <p:nvSpPr>
          <p:cNvPr id="290" name="Round Diagonal Corner Rectangle 289"/>
          <p:cNvSpPr/>
          <p:nvPr/>
        </p:nvSpPr>
        <p:spPr>
          <a:xfrm>
            <a:off x="6705600" y="1447800"/>
            <a:ext cx="2057400" cy="4114800"/>
          </a:xfrm>
          <a:prstGeom prst="round2Diag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ysClr val="windowText" lastClr="000000"/>
                </a:solidFill>
              </a:rPr>
              <a:t>7. Vampires usually bite you here?</a:t>
            </a:r>
          </a:p>
        </p:txBody>
      </p:sp>
      <p:sp>
        <p:nvSpPr>
          <p:cNvPr id="291" name="Round Diagonal Corner Rectangle 290"/>
          <p:cNvSpPr/>
          <p:nvPr/>
        </p:nvSpPr>
        <p:spPr>
          <a:xfrm>
            <a:off x="6705600" y="1447800"/>
            <a:ext cx="2057400" cy="4114800"/>
          </a:xfrm>
          <a:prstGeom prst="round2Diag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ysClr val="windowText" lastClr="000000"/>
                </a:solidFill>
              </a:rPr>
              <a:t>8. Spins a web to catch his food?</a:t>
            </a:r>
          </a:p>
        </p:txBody>
      </p:sp>
      <p:sp>
        <p:nvSpPr>
          <p:cNvPr id="292" name="Round Diagonal Corner Rectangle 291"/>
          <p:cNvSpPr/>
          <p:nvPr/>
        </p:nvSpPr>
        <p:spPr>
          <a:xfrm>
            <a:off x="6705600" y="1447800"/>
            <a:ext cx="2133600" cy="4114800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</a:rPr>
              <a:t>9. Most common Halloween colour?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02312E-6 L -0.14167 0.6571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3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59052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2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2.83237E-6 L -0.04167 0.5239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" y="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3.23699E-6 L 0.00833 0.45734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2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1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0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2" dur="2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3.64162E-6 L 0.05833 0.39075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0" y="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3" dur="2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6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4.9711E-6 L 0.10833 0.32624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3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7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9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4.45087E-6 L 0.15833 0.25757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4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27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67 4.85549E-6 L 0.20833 0.19098 " pathEditMode="relative" rAng="0" ptsTypes="AA">
                                      <p:cBhvr>
                                        <p:cTn id="23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6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3.81503E-6 L 0.25833 0.12648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3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40" grpId="0" animBg="1"/>
      <p:bldP spid="56" grpId="0" animBg="1"/>
      <p:bldP spid="72" grpId="0" animBg="1"/>
      <p:bldP spid="88" grpId="0" animBg="1"/>
      <p:bldP spid="104" grpId="0" animBg="1"/>
      <p:bldP spid="120" grpId="0" animBg="1"/>
      <p:bldP spid="13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80" grpId="0" animBg="1"/>
      <p:bldP spid="280" grpId="1" animBg="1"/>
      <p:bldP spid="284" grpId="0" animBg="1"/>
      <p:bldP spid="284" grpId="1" animBg="1"/>
      <p:bldP spid="285" grpId="0" animBg="1"/>
      <p:bldP spid="285" grpId="1" animBg="1"/>
      <p:bldP spid="286" grpId="0" animBg="1"/>
      <p:bldP spid="286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1" grpId="0" animBg="1"/>
      <p:bldP spid="291" grpId="1" animBg="1"/>
      <p:bldP spid="292" grpId="0" animBg="1"/>
      <p:bldP spid="29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181</Words>
  <PresentationFormat>Trình chiếu Trên màn hình (4:3)</PresentationFormat>
  <Paragraphs>77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2017-09-20T14:57:15Z</dcterms:created>
  <dcterms:modified xsi:type="dcterms:W3CDTF">2023-09-16T10:39:07Z</dcterms:modified>
</cp:coreProperties>
</file>