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85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FFA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234343" y="3359082"/>
            <a:ext cx="3368675" cy="2172335"/>
          </a:xfrm>
          <a:custGeom>
            <a:avLst/>
            <a:gdLst/>
            <a:ahLst/>
            <a:cxnLst/>
            <a:rect l="l" t="t" r="r" b="b"/>
            <a:pathLst>
              <a:path w="3368675" h="2172335">
                <a:moveTo>
                  <a:pt x="3366478" y="1407653"/>
                </a:moveTo>
                <a:lnTo>
                  <a:pt x="3365445" y="1458746"/>
                </a:lnTo>
                <a:lnTo>
                  <a:pt x="3364158" y="1509841"/>
                </a:lnTo>
                <a:lnTo>
                  <a:pt x="3362605" y="1560941"/>
                </a:lnTo>
                <a:lnTo>
                  <a:pt x="3360770" y="1612046"/>
                </a:lnTo>
                <a:lnTo>
                  <a:pt x="3358494" y="1657164"/>
                </a:lnTo>
                <a:lnTo>
                  <a:pt x="3354856" y="1702855"/>
                </a:lnTo>
                <a:lnTo>
                  <a:pt x="3349587" y="1748688"/>
                </a:lnTo>
                <a:lnTo>
                  <a:pt x="3342417" y="1794230"/>
                </a:lnTo>
                <a:lnTo>
                  <a:pt x="3333079" y="1839049"/>
                </a:lnTo>
                <a:lnTo>
                  <a:pt x="3321302" y="1882713"/>
                </a:lnTo>
                <a:lnTo>
                  <a:pt x="3306818" y="1924790"/>
                </a:lnTo>
                <a:lnTo>
                  <a:pt x="3289356" y="1964847"/>
                </a:lnTo>
                <a:lnTo>
                  <a:pt x="3268649" y="2002453"/>
                </a:lnTo>
                <a:lnTo>
                  <a:pt x="3244427" y="2037176"/>
                </a:lnTo>
                <a:lnTo>
                  <a:pt x="3216421" y="2068582"/>
                </a:lnTo>
                <a:lnTo>
                  <a:pt x="3184361" y="2096241"/>
                </a:lnTo>
                <a:lnTo>
                  <a:pt x="3147979" y="2119719"/>
                </a:lnTo>
                <a:lnTo>
                  <a:pt x="3107005" y="2138585"/>
                </a:lnTo>
                <a:lnTo>
                  <a:pt x="3061171" y="2152406"/>
                </a:lnTo>
                <a:lnTo>
                  <a:pt x="3010206" y="2160751"/>
                </a:lnTo>
                <a:lnTo>
                  <a:pt x="2960479" y="2165095"/>
                </a:lnTo>
                <a:lnTo>
                  <a:pt x="2910464" y="2168081"/>
                </a:lnTo>
                <a:lnTo>
                  <a:pt x="2860219" y="2169917"/>
                </a:lnTo>
                <a:lnTo>
                  <a:pt x="2809803" y="2170810"/>
                </a:lnTo>
                <a:lnTo>
                  <a:pt x="2759273" y="2170969"/>
                </a:lnTo>
                <a:lnTo>
                  <a:pt x="2708688" y="2170600"/>
                </a:lnTo>
                <a:lnTo>
                  <a:pt x="2557180" y="2168399"/>
                </a:lnTo>
                <a:lnTo>
                  <a:pt x="2506953" y="2167993"/>
                </a:lnTo>
                <a:lnTo>
                  <a:pt x="2456961" y="2168096"/>
                </a:lnTo>
                <a:lnTo>
                  <a:pt x="2046180" y="2171039"/>
                </a:lnTo>
                <a:lnTo>
                  <a:pt x="1892143" y="2171821"/>
                </a:lnTo>
                <a:lnTo>
                  <a:pt x="1792768" y="2171809"/>
                </a:lnTo>
                <a:lnTo>
                  <a:pt x="1693370" y="2171401"/>
                </a:lnTo>
                <a:lnTo>
                  <a:pt x="1593955" y="2170644"/>
                </a:lnTo>
                <a:lnTo>
                  <a:pt x="1444815" y="2168967"/>
                </a:lnTo>
                <a:lnTo>
                  <a:pt x="1245960" y="2165979"/>
                </a:lnTo>
                <a:lnTo>
                  <a:pt x="848433" y="2158916"/>
                </a:lnTo>
                <a:lnTo>
                  <a:pt x="797958" y="2157561"/>
                </a:lnTo>
                <a:lnTo>
                  <a:pt x="696859" y="2154455"/>
                </a:lnTo>
                <a:lnTo>
                  <a:pt x="646275" y="2153134"/>
                </a:lnTo>
                <a:lnTo>
                  <a:pt x="595696" y="2152256"/>
                </a:lnTo>
                <a:lnTo>
                  <a:pt x="545141" y="2152035"/>
                </a:lnTo>
                <a:lnTo>
                  <a:pt x="443886" y="2153351"/>
                </a:lnTo>
                <a:lnTo>
                  <a:pt x="393162" y="2152876"/>
                </a:lnTo>
                <a:lnTo>
                  <a:pt x="342708" y="2150014"/>
                </a:lnTo>
                <a:lnTo>
                  <a:pt x="292774" y="2143516"/>
                </a:lnTo>
                <a:lnTo>
                  <a:pt x="243611" y="2132135"/>
                </a:lnTo>
                <a:lnTo>
                  <a:pt x="195468" y="2114622"/>
                </a:lnTo>
                <a:lnTo>
                  <a:pt x="153778" y="2092378"/>
                </a:lnTo>
                <a:lnTo>
                  <a:pt x="118295" y="2065635"/>
                </a:lnTo>
                <a:lnTo>
                  <a:pt x="88545" y="2034839"/>
                </a:lnTo>
                <a:lnTo>
                  <a:pt x="64053" y="2000437"/>
                </a:lnTo>
                <a:lnTo>
                  <a:pt x="44345" y="1962878"/>
                </a:lnTo>
                <a:lnTo>
                  <a:pt x="28947" y="1922608"/>
                </a:lnTo>
                <a:lnTo>
                  <a:pt x="17385" y="1880075"/>
                </a:lnTo>
                <a:lnTo>
                  <a:pt x="9183" y="1835726"/>
                </a:lnTo>
                <a:lnTo>
                  <a:pt x="3868" y="1790008"/>
                </a:lnTo>
                <a:lnTo>
                  <a:pt x="965" y="1743368"/>
                </a:lnTo>
                <a:lnTo>
                  <a:pt x="0" y="1696255"/>
                </a:lnTo>
                <a:lnTo>
                  <a:pt x="498" y="1649115"/>
                </a:lnTo>
                <a:lnTo>
                  <a:pt x="1985" y="1602395"/>
                </a:lnTo>
                <a:lnTo>
                  <a:pt x="6030" y="1512006"/>
                </a:lnTo>
                <a:lnTo>
                  <a:pt x="7639" y="1469231"/>
                </a:lnTo>
                <a:lnTo>
                  <a:pt x="8339" y="1428666"/>
                </a:lnTo>
                <a:lnTo>
                  <a:pt x="8478" y="1378995"/>
                </a:lnTo>
                <a:lnTo>
                  <a:pt x="8436" y="1329318"/>
                </a:lnTo>
                <a:lnTo>
                  <a:pt x="7958" y="1229944"/>
                </a:lnTo>
                <a:lnTo>
                  <a:pt x="6473" y="1031083"/>
                </a:lnTo>
                <a:lnTo>
                  <a:pt x="6065" y="931576"/>
                </a:lnTo>
                <a:lnTo>
                  <a:pt x="6075" y="881800"/>
                </a:lnTo>
                <a:lnTo>
                  <a:pt x="6279" y="832006"/>
                </a:lnTo>
                <a:lnTo>
                  <a:pt x="6712" y="782194"/>
                </a:lnTo>
                <a:lnTo>
                  <a:pt x="7548" y="727832"/>
                </a:lnTo>
                <a:lnTo>
                  <a:pt x="8804" y="673402"/>
                </a:lnTo>
                <a:lnTo>
                  <a:pt x="10441" y="618940"/>
                </a:lnTo>
                <a:lnTo>
                  <a:pt x="12420" y="564484"/>
                </a:lnTo>
                <a:lnTo>
                  <a:pt x="14703" y="510072"/>
                </a:lnTo>
                <a:lnTo>
                  <a:pt x="17250" y="455740"/>
                </a:lnTo>
                <a:lnTo>
                  <a:pt x="20735" y="401790"/>
                </a:lnTo>
                <a:lnTo>
                  <a:pt x="27264" y="348550"/>
                </a:lnTo>
                <a:lnTo>
                  <a:pt x="38730" y="296708"/>
                </a:lnTo>
                <a:lnTo>
                  <a:pt x="57026" y="246955"/>
                </a:lnTo>
                <a:lnTo>
                  <a:pt x="84046" y="199979"/>
                </a:lnTo>
                <a:lnTo>
                  <a:pt x="111162" y="167100"/>
                </a:lnTo>
                <a:lnTo>
                  <a:pt x="142380" y="138138"/>
                </a:lnTo>
                <a:lnTo>
                  <a:pt x="176743" y="112818"/>
                </a:lnTo>
                <a:lnTo>
                  <a:pt x="213293" y="90869"/>
                </a:lnTo>
                <a:lnTo>
                  <a:pt x="258266" y="68890"/>
                </a:lnTo>
                <a:lnTo>
                  <a:pt x="304871" y="50871"/>
                </a:lnTo>
                <a:lnTo>
                  <a:pt x="352824" y="36448"/>
                </a:lnTo>
                <a:lnTo>
                  <a:pt x="401843" y="25255"/>
                </a:lnTo>
                <a:lnTo>
                  <a:pt x="451646" y="16927"/>
                </a:lnTo>
                <a:lnTo>
                  <a:pt x="501951" y="11098"/>
                </a:lnTo>
                <a:lnTo>
                  <a:pt x="552475" y="7402"/>
                </a:lnTo>
                <a:lnTo>
                  <a:pt x="602935" y="5476"/>
                </a:lnTo>
                <a:lnTo>
                  <a:pt x="703751" y="3408"/>
                </a:lnTo>
                <a:lnTo>
                  <a:pt x="804652" y="1844"/>
                </a:lnTo>
                <a:lnTo>
                  <a:pt x="905621" y="767"/>
                </a:lnTo>
                <a:lnTo>
                  <a:pt x="1006640" y="158"/>
                </a:lnTo>
                <a:lnTo>
                  <a:pt x="1107692" y="0"/>
                </a:lnTo>
                <a:lnTo>
                  <a:pt x="1208759" y="273"/>
                </a:lnTo>
                <a:lnTo>
                  <a:pt x="1309824" y="962"/>
                </a:lnTo>
                <a:lnTo>
                  <a:pt x="1410870" y="2046"/>
                </a:lnTo>
                <a:lnTo>
                  <a:pt x="1511879" y="3509"/>
                </a:lnTo>
                <a:lnTo>
                  <a:pt x="1612834" y="5333"/>
                </a:lnTo>
                <a:lnTo>
                  <a:pt x="1663286" y="6374"/>
                </a:lnTo>
                <a:lnTo>
                  <a:pt x="1744698" y="9173"/>
                </a:lnTo>
                <a:lnTo>
                  <a:pt x="1796016" y="10470"/>
                </a:lnTo>
                <a:lnTo>
                  <a:pt x="1847339" y="11503"/>
                </a:lnTo>
                <a:lnTo>
                  <a:pt x="1898666" y="12307"/>
                </a:lnTo>
                <a:lnTo>
                  <a:pt x="1949997" y="12912"/>
                </a:lnTo>
                <a:lnTo>
                  <a:pt x="2052666" y="13654"/>
                </a:lnTo>
                <a:lnTo>
                  <a:pt x="2360699" y="14448"/>
                </a:lnTo>
                <a:lnTo>
                  <a:pt x="2463370" y="15088"/>
                </a:lnTo>
                <a:lnTo>
                  <a:pt x="2514702" y="15623"/>
                </a:lnTo>
                <a:lnTo>
                  <a:pt x="2566031" y="16343"/>
                </a:lnTo>
                <a:lnTo>
                  <a:pt x="2617355" y="17281"/>
                </a:lnTo>
                <a:lnTo>
                  <a:pt x="2668675" y="18468"/>
                </a:lnTo>
                <a:lnTo>
                  <a:pt x="2719991" y="19937"/>
                </a:lnTo>
                <a:lnTo>
                  <a:pt x="2771301" y="21720"/>
                </a:lnTo>
                <a:lnTo>
                  <a:pt x="2822604" y="23848"/>
                </a:lnTo>
                <a:lnTo>
                  <a:pt x="2873901" y="26354"/>
                </a:lnTo>
                <a:lnTo>
                  <a:pt x="2925191" y="29270"/>
                </a:lnTo>
                <a:lnTo>
                  <a:pt x="2979035" y="33929"/>
                </a:lnTo>
                <a:lnTo>
                  <a:pt x="3033539" y="42176"/>
                </a:lnTo>
                <a:lnTo>
                  <a:pt x="3086933" y="55586"/>
                </a:lnTo>
                <a:lnTo>
                  <a:pt x="3137449" y="75734"/>
                </a:lnTo>
                <a:lnTo>
                  <a:pt x="3183316" y="104198"/>
                </a:lnTo>
                <a:lnTo>
                  <a:pt x="3219542" y="136581"/>
                </a:lnTo>
                <a:lnTo>
                  <a:pt x="3251219" y="173542"/>
                </a:lnTo>
                <a:lnTo>
                  <a:pt x="3278329" y="214161"/>
                </a:lnTo>
                <a:lnTo>
                  <a:pt x="3300857" y="257521"/>
                </a:lnTo>
                <a:lnTo>
                  <a:pt x="3318786" y="302702"/>
                </a:lnTo>
                <a:lnTo>
                  <a:pt x="3332690" y="349438"/>
                </a:lnTo>
                <a:lnTo>
                  <a:pt x="3342987" y="397008"/>
                </a:lnTo>
                <a:lnTo>
                  <a:pt x="3350279" y="445229"/>
                </a:lnTo>
                <a:lnTo>
                  <a:pt x="3355167" y="493922"/>
                </a:lnTo>
                <a:lnTo>
                  <a:pt x="3358255" y="542906"/>
                </a:lnTo>
                <a:lnTo>
                  <a:pt x="3360143" y="592001"/>
                </a:lnTo>
                <a:lnTo>
                  <a:pt x="3361433" y="641025"/>
                </a:lnTo>
                <a:lnTo>
                  <a:pt x="3364402" y="794461"/>
                </a:lnTo>
                <a:lnTo>
                  <a:pt x="3366077" y="896705"/>
                </a:lnTo>
                <a:lnTo>
                  <a:pt x="3367373" y="998921"/>
                </a:lnTo>
                <a:lnTo>
                  <a:pt x="3367844" y="1050020"/>
                </a:lnTo>
                <a:lnTo>
                  <a:pt x="3368177" y="1101116"/>
                </a:lnTo>
                <a:lnTo>
                  <a:pt x="3368358" y="1152208"/>
                </a:lnTo>
                <a:lnTo>
                  <a:pt x="3368372" y="1203298"/>
                </a:lnTo>
                <a:lnTo>
                  <a:pt x="3368206" y="1254387"/>
                </a:lnTo>
                <a:lnTo>
                  <a:pt x="3367844" y="1305475"/>
                </a:lnTo>
                <a:lnTo>
                  <a:pt x="3367273" y="1356563"/>
                </a:lnTo>
                <a:lnTo>
                  <a:pt x="3366478" y="1407653"/>
                </a:lnTo>
                <a:close/>
              </a:path>
            </a:pathLst>
          </a:custGeom>
          <a:solidFill>
            <a:srgbClr val="B1A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553705" y="1077318"/>
            <a:ext cx="1993264" cy="1933575"/>
          </a:xfrm>
          <a:custGeom>
            <a:avLst/>
            <a:gdLst/>
            <a:ahLst/>
            <a:cxnLst/>
            <a:rect l="l" t="t" r="r" b="b"/>
            <a:pathLst>
              <a:path w="1993265" h="1933575">
                <a:moveTo>
                  <a:pt x="825229" y="1933237"/>
                </a:moveTo>
                <a:lnTo>
                  <a:pt x="771976" y="1933275"/>
                </a:lnTo>
                <a:lnTo>
                  <a:pt x="718724" y="1932933"/>
                </a:lnTo>
                <a:lnTo>
                  <a:pt x="665471" y="1932211"/>
                </a:lnTo>
                <a:lnTo>
                  <a:pt x="612219" y="1931109"/>
                </a:lnTo>
                <a:lnTo>
                  <a:pt x="558967" y="1929627"/>
                </a:lnTo>
                <a:lnTo>
                  <a:pt x="505714" y="1927765"/>
                </a:lnTo>
                <a:lnTo>
                  <a:pt x="452462" y="1925523"/>
                </a:lnTo>
                <a:lnTo>
                  <a:pt x="412394" y="1924966"/>
                </a:lnTo>
                <a:lnTo>
                  <a:pt x="365940" y="1925403"/>
                </a:lnTo>
                <a:lnTo>
                  <a:pt x="315854" y="1924974"/>
                </a:lnTo>
                <a:lnTo>
                  <a:pt x="264890" y="1921824"/>
                </a:lnTo>
                <a:lnTo>
                  <a:pt x="215805" y="1914096"/>
                </a:lnTo>
                <a:lnTo>
                  <a:pt x="171351" y="1899931"/>
                </a:lnTo>
                <a:lnTo>
                  <a:pt x="134284" y="1877473"/>
                </a:lnTo>
                <a:lnTo>
                  <a:pt x="107358" y="1844864"/>
                </a:lnTo>
                <a:lnTo>
                  <a:pt x="93856" y="1804484"/>
                </a:lnTo>
                <a:lnTo>
                  <a:pt x="89153" y="1761368"/>
                </a:lnTo>
                <a:lnTo>
                  <a:pt x="82304" y="1661948"/>
                </a:lnTo>
                <a:lnTo>
                  <a:pt x="72403" y="1512769"/>
                </a:lnTo>
                <a:lnTo>
                  <a:pt x="52999" y="1214326"/>
                </a:lnTo>
                <a:lnTo>
                  <a:pt x="46371" y="1114846"/>
                </a:lnTo>
                <a:lnTo>
                  <a:pt x="39537" y="1015378"/>
                </a:lnTo>
                <a:lnTo>
                  <a:pt x="32420" y="915928"/>
                </a:lnTo>
                <a:lnTo>
                  <a:pt x="28732" y="866213"/>
                </a:lnTo>
                <a:lnTo>
                  <a:pt x="24944" y="816505"/>
                </a:lnTo>
                <a:lnTo>
                  <a:pt x="21049" y="766805"/>
                </a:lnTo>
                <a:lnTo>
                  <a:pt x="17035" y="717114"/>
                </a:lnTo>
                <a:lnTo>
                  <a:pt x="12894" y="667434"/>
                </a:lnTo>
                <a:lnTo>
                  <a:pt x="8616" y="617764"/>
                </a:lnTo>
                <a:lnTo>
                  <a:pt x="4192" y="568106"/>
                </a:lnTo>
                <a:lnTo>
                  <a:pt x="999" y="521382"/>
                </a:lnTo>
                <a:lnTo>
                  <a:pt x="0" y="474034"/>
                </a:lnTo>
                <a:lnTo>
                  <a:pt x="2100" y="426679"/>
                </a:lnTo>
                <a:lnTo>
                  <a:pt x="8207" y="379934"/>
                </a:lnTo>
                <a:lnTo>
                  <a:pt x="19225" y="334415"/>
                </a:lnTo>
                <a:lnTo>
                  <a:pt x="36060" y="290740"/>
                </a:lnTo>
                <a:lnTo>
                  <a:pt x="59618" y="249525"/>
                </a:lnTo>
                <a:lnTo>
                  <a:pt x="89104" y="213312"/>
                </a:lnTo>
                <a:lnTo>
                  <a:pt x="123444" y="181710"/>
                </a:lnTo>
                <a:lnTo>
                  <a:pt x="161572" y="154271"/>
                </a:lnTo>
                <a:lnTo>
                  <a:pt x="202418" y="130549"/>
                </a:lnTo>
                <a:lnTo>
                  <a:pt x="244914" y="110095"/>
                </a:lnTo>
                <a:lnTo>
                  <a:pt x="291463" y="91190"/>
                </a:lnTo>
                <a:lnTo>
                  <a:pt x="338621" y="75048"/>
                </a:lnTo>
                <a:lnTo>
                  <a:pt x="386320" y="61424"/>
                </a:lnTo>
                <a:lnTo>
                  <a:pt x="434496" y="50077"/>
                </a:lnTo>
                <a:lnTo>
                  <a:pt x="483082" y="40762"/>
                </a:lnTo>
                <a:lnTo>
                  <a:pt x="532012" y="33236"/>
                </a:lnTo>
                <a:lnTo>
                  <a:pt x="581220" y="27255"/>
                </a:lnTo>
                <a:lnTo>
                  <a:pt x="630640" y="22575"/>
                </a:lnTo>
                <a:lnTo>
                  <a:pt x="680207" y="18955"/>
                </a:lnTo>
                <a:lnTo>
                  <a:pt x="729853" y="16148"/>
                </a:lnTo>
                <a:lnTo>
                  <a:pt x="779514" y="13914"/>
                </a:lnTo>
                <a:lnTo>
                  <a:pt x="984178" y="6021"/>
                </a:lnTo>
                <a:lnTo>
                  <a:pt x="1036373" y="4160"/>
                </a:lnTo>
                <a:lnTo>
                  <a:pt x="1088741" y="2530"/>
                </a:lnTo>
                <a:lnTo>
                  <a:pt x="1141233" y="1227"/>
                </a:lnTo>
                <a:lnTo>
                  <a:pt x="1193800" y="351"/>
                </a:lnTo>
                <a:lnTo>
                  <a:pt x="1246392" y="0"/>
                </a:lnTo>
                <a:lnTo>
                  <a:pt x="1298961" y="270"/>
                </a:lnTo>
                <a:lnTo>
                  <a:pt x="1351457" y="1261"/>
                </a:lnTo>
                <a:lnTo>
                  <a:pt x="1403830" y="3069"/>
                </a:lnTo>
                <a:lnTo>
                  <a:pt x="1456032" y="5794"/>
                </a:lnTo>
                <a:lnTo>
                  <a:pt x="1508014" y="9533"/>
                </a:lnTo>
                <a:lnTo>
                  <a:pt x="1559726" y="14384"/>
                </a:lnTo>
                <a:lnTo>
                  <a:pt x="1611120" y="20445"/>
                </a:lnTo>
                <a:lnTo>
                  <a:pt x="1662145" y="27815"/>
                </a:lnTo>
                <a:lnTo>
                  <a:pt x="1724551" y="40937"/>
                </a:lnTo>
                <a:lnTo>
                  <a:pt x="1782709" y="65915"/>
                </a:lnTo>
                <a:lnTo>
                  <a:pt x="1814885" y="90962"/>
                </a:lnTo>
                <a:lnTo>
                  <a:pt x="1841676" y="121899"/>
                </a:lnTo>
                <a:lnTo>
                  <a:pt x="1863156" y="157169"/>
                </a:lnTo>
                <a:lnTo>
                  <a:pt x="1879403" y="195212"/>
                </a:lnTo>
                <a:lnTo>
                  <a:pt x="1891110" y="234610"/>
                </a:lnTo>
                <a:lnTo>
                  <a:pt x="1899631" y="274806"/>
                </a:lnTo>
                <a:lnTo>
                  <a:pt x="1906029" y="315535"/>
                </a:lnTo>
                <a:lnTo>
                  <a:pt x="1911364" y="356529"/>
                </a:lnTo>
                <a:lnTo>
                  <a:pt x="1975287" y="883040"/>
                </a:lnTo>
                <a:lnTo>
                  <a:pt x="1980616" y="931481"/>
                </a:lnTo>
                <a:lnTo>
                  <a:pt x="1984969" y="980446"/>
                </a:lnTo>
                <a:lnTo>
                  <a:pt x="1988373" y="1029853"/>
                </a:lnTo>
                <a:lnTo>
                  <a:pt x="1990855" y="1079622"/>
                </a:lnTo>
                <a:lnTo>
                  <a:pt x="1992444" y="1129670"/>
                </a:lnTo>
                <a:lnTo>
                  <a:pt x="1993166" y="1179916"/>
                </a:lnTo>
                <a:lnTo>
                  <a:pt x="1993049" y="1230278"/>
                </a:lnTo>
                <a:lnTo>
                  <a:pt x="1992119" y="1280677"/>
                </a:lnTo>
                <a:lnTo>
                  <a:pt x="1990405" y="1331029"/>
                </a:lnTo>
                <a:lnTo>
                  <a:pt x="1987934" y="1381253"/>
                </a:lnTo>
                <a:lnTo>
                  <a:pt x="1984732" y="1431269"/>
                </a:lnTo>
                <a:lnTo>
                  <a:pt x="1980828" y="1480994"/>
                </a:lnTo>
                <a:lnTo>
                  <a:pt x="1976249" y="1530347"/>
                </a:lnTo>
                <a:lnTo>
                  <a:pt x="1971021" y="1579247"/>
                </a:lnTo>
                <a:lnTo>
                  <a:pt x="1965173" y="1627613"/>
                </a:lnTo>
                <a:lnTo>
                  <a:pt x="1958353" y="1672279"/>
                </a:lnTo>
                <a:lnTo>
                  <a:pt x="1947999" y="1716459"/>
                </a:lnTo>
                <a:lnTo>
                  <a:pt x="1932519" y="1758207"/>
                </a:lnTo>
                <a:lnTo>
                  <a:pt x="1910319" y="1795577"/>
                </a:lnTo>
                <a:lnTo>
                  <a:pt x="1879807" y="1826625"/>
                </a:lnTo>
                <a:lnTo>
                  <a:pt x="1845690" y="1847214"/>
                </a:lnTo>
                <a:lnTo>
                  <a:pt x="1808045" y="1860621"/>
                </a:lnTo>
                <a:lnTo>
                  <a:pt x="1768353" y="1869088"/>
                </a:lnTo>
                <a:lnTo>
                  <a:pt x="1728091" y="1874858"/>
                </a:lnTo>
                <a:lnTo>
                  <a:pt x="1678312" y="1880917"/>
                </a:lnTo>
                <a:lnTo>
                  <a:pt x="1628500" y="1886647"/>
                </a:lnTo>
                <a:lnTo>
                  <a:pt x="1578658" y="1892047"/>
                </a:lnTo>
                <a:lnTo>
                  <a:pt x="1528787" y="1897119"/>
                </a:lnTo>
                <a:lnTo>
                  <a:pt x="1478888" y="1901860"/>
                </a:lnTo>
                <a:lnTo>
                  <a:pt x="1428962" y="1906270"/>
                </a:lnTo>
                <a:lnTo>
                  <a:pt x="1379012" y="1910349"/>
                </a:lnTo>
                <a:lnTo>
                  <a:pt x="1329039" y="1914097"/>
                </a:lnTo>
                <a:lnTo>
                  <a:pt x="1279044" y="1917512"/>
                </a:lnTo>
                <a:lnTo>
                  <a:pt x="1229029" y="1920595"/>
                </a:lnTo>
                <a:lnTo>
                  <a:pt x="1178995" y="1923344"/>
                </a:lnTo>
                <a:lnTo>
                  <a:pt x="1128944" y="1925760"/>
                </a:lnTo>
                <a:lnTo>
                  <a:pt x="1078877" y="1927842"/>
                </a:lnTo>
                <a:lnTo>
                  <a:pt x="1028796" y="1929590"/>
                </a:lnTo>
                <a:lnTo>
                  <a:pt x="978702" y="1931002"/>
                </a:lnTo>
                <a:lnTo>
                  <a:pt x="928596" y="1932078"/>
                </a:lnTo>
                <a:lnTo>
                  <a:pt x="878481" y="1932819"/>
                </a:lnTo>
                <a:lnTo>
                  <a:pt x="825229" y="1933237"/>
                </a:lnTo>
                <a:close/>
              </a:path>
            </a:pathLst>
          </a:custGeom>
          <a:solidFill>
            <a:srgbClr val="FFB6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675254" y="3021838"/>
            <a:ext cx="221615" cy="329565"/>
          </a:xfrm>
          <a:custGeom>
            <a:avLst/>
            <a:gdLst/>
            <a:ahLst/>
            <a:cxnLst/>
            <a:rect l="l" t="t" r="r" b="b"/>
            <a:pathLst>
              <a:path w="221615" h="329564">
                <a:moveTo>
                  <a:pt x="221398" y="329446"/>
                </a:moveTo>
                <a:lnTo>
                  <a:pt x="0" y="0"/>
                </a:lnTo>
              </a:path>
            </a:pathLst>
          </a:custGeom>
          <a:ln w="104994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530156" y="2825577"/>
            <a:ext cx="260985" cy="262255"/>
          </a:xfrm>
          <a:custGeom>
            <a:avLst/>
            <a:gdLst/>
            <a:ahLst/>
            <a:cxnLst/>
            <a:rect l="l" t="t" r="r" b="b"/>
            <a:pathLst>
              <a:path w="260984" h="262255">
                <a:moveTo>
                  <a:pt x="260886" y="86792"/>
                </a:moveTo>
                <a:lnTo>
                  <a:pt x="0" y="262116"/>
                </a:lnTo>
                <a:lnTo>
                  <a:pt x="13204" y="0"/>
                </a:lnTo>
                <a:lnTo>
                  <a:pt x="260886" y="86792"/>
                </a:lnTo>
                <a:close/>
              </a:path>
            </a:pathLst>
          </a:custGeom>
          <a:solidFill>
            <a:srgbClr val="2D41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530156" y="2825577"/>
            <a:ext cx="260985" cy="262255"/>
          </a:xfrm>
          <a:custGeom>
            <a:avLst/>
            <a:gdLst/>
            <a:ahLst/>
            <a:cxnLst/>
            <a:rect l="l" t="t" r="r" b="b"/>
            <a:pathLst>
              <a:path w="260984" h="262255">
                <a:moveTo>
                  <a:pt x="0" y="262116"/>
                </a:moveTo>
                <a:lnTo>
                  <a:pt x="13204" y="0"/>
                </a:lnTo>
                <a:lnTo>
                  <a:pt x="260886" y="86792"/>
                </a:lnTo>
                <a:lnTo>
                  <a:pt x="0" y="262116"/>
                </a:lnTo>
              </a:path>
            </a:pathLst>
          </a:custGeom>
          <a:ln w="104935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676800" y="4893984"/>
            <a:ext cx="516890" cy="462280"/>
          </a:xfrm>
          <a:custGeom>
            <a:avLst/>
            <a:gdLst/>
            <a:ahLst/>
            <a:cxnLst/>
            <a:rect l="l" t="t" r="r" b="b"/>
            <a:pathLst>
              <a:path w="516890" h="462279">
                <a:moveTo>
                  <a:pt x="516549" y="0"/>
                </a:moveTo>
                <a:lnTo>
                  <a:pt x="0" y="461922"/>
                </a:lnTo>
              </a:path>
            </a:pathLst>
          </a:custGeom>
          <a:ln w="104789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501018" y="5256220"/>
            <a:ext cx="261620" cy="257175"/>
          </a:xfrm>
          <a:custGeom>
            <a:avLst/>
            <a:gdLst/>
            <a:ahLst/>
            <a:cxnLst/>
            <a:rect l="l" t="t" r="r" b="b"/>
            <a:pathLst>
              <a:path w="261620" h="257175">
                <a:moveTo>
                  <a:pt x="51487" y="0"/>
                </a:moveTo>
                <a:lnTo>
                  <a:pt x="261013" y="234305"/>
                </a:lnTo>
                <a:lnTo>
                  <a:pt x="0" y="256879"/>
                </a:lnTo>
                <a:lnTo>
                  <a:pt x="51487" y="0"/>
                </a:lnTo>
                <a:close/>
              </a:path>
            </a:pathLst>
          </a:custGeom>
          <a:solidFill>
            <a:srgbClr val="2D41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6501018" y="5256220"/>
            <a:ext cx="261620" cy="257175"/>
          </a:xfrm>
          <a:custGeom>
            <a:avLst/>
            <a:gdLst/>
            <a:ahLst/>
            <a:cxnLst/>
            <a:rect l="l" t="t" r="r" b="b"/>
            <a:pathLst>
              <a:path w="261620" h="257175">
                <a:moveTo>
                  <a:pt x="261013" y="234305"/>
                </a:moveTo>
                <a:lnTo>
                  <a:pt x="0" y="256879"/>
                </a:lnTo>
                <a:lnTo>
                  <a:pt x="51487" y="0"/>
                </a:lnTo>
                <a:lnTo>
                  <a:pt x="261013" y="234305"/>
                </a:lnTo>
              </a:path>
            </a:pathLst>
          </a:custGeom>
          <a:ln w="104790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362232" y="5410574"/>
            <a:ext cx="2125980" cy="2055495"/>
          </a:xfrm>
          <a:custGeom>
            <a:avLst/>
            <a:gdLst/>
            <a:ahLst/>
            <a:cxnLst/>
            <a:rect l="l" t="t" r="r" b="b"/>
            <a:pathLst>
              <a:path w="2125979" h="2055495">
                <a:moveTo>
                  <a:pt x="835834" y="2055305"/>
                </a:moveTo>
                <a:lnTo>
                  <a:pt x="785357" y="2055082"/>
                </a:lnTo>
                <a:lnTo>
                  <a:pt x="734879" y="2054539"/>
                </a:lnTo>
                <a:lnTo>
                  <a:pt x="684402" y="2053677"/>
                </a:lnTo>
                <a:lnTo>
                  <a:pt x="633925" y="2052496"/>
                </a:lnTo>
                <a:lnTo>
                  <a:pt x="583448" y="2050996"/>
                </a:lnTo>
                <a:lnTo>
                  <a:pt x="532970" y="2049177"/>
                </a:lnTo>
                <a:lnTo>
                  <a:pt x="482493" y="2047038"/>
                </a:lnTo>
                <a:lnTo>
                  <a:pt x="444903" y="2046424"/>
                </a:lnTo>
                <a:lnTo>
                  <a:pt x="401675" y="2046817"/>
                </a:lnTo>
                <a:lnTo>
                  <a:pt x="354870" y="2046831"/>
                </a:lnTo>
                <a:lnTo>
                  <a:pt x="306553" y="2045078"/>
                </a:lnTo>
                <a:lnTo>
                  <a:pt x="258786" y="2040173"/>
                </a:lnTo>
                <a:lnTo>
                  <a:pt x="213633" y="2030728"/>
                </a:lnTo>
                <a:lnTo>
                  <a:pt x="173156" y="2015357"/>
                </a:lnTo>
                <a:lnTo>
                  <a:pt x="139419" y="1992673"/>
                </a:lnTo>
                <a:lnTo>
                  <a:pt x="114484" y="1961289"/>
                </a:lnTo>
                <a:lnTo>
                  <a:pt x="100085" y="1918361"/>
                </a:lnTo>
                <a:lnTo>
                  <a:pt x="95070" y="1872524"/>
                </a:lnTo>
                <a:lnTo>
                  <a:pt x="88054" y="1771058"/>
                </a:lnTo>
                <a:lnTo>
                  <a:pt x="77902" y="1618811"/>
                </a:lnTo>
                <a:lnTo>
                  <a:pt x="54696" y="1263462"/>
                </a:lnTo>
                <a:lnTo>
                  <a:pt x="47867" y="1161936"/>
                </a:lnTo>
                <a:lnTo>
                  <a:pt x="40819" y="1060423"/>
                </a:lnTo>
                <a:lnTo>
                  <a:pt x="33480" y="958931"/>
                </a:lnTo>
                <a:lnTo>
                  <a:pt x="29679" y="908194"/>
                </a:lnTo>
                <a:lnTo>
                  <a:pt x="25779" y="857464"/>
                </a:lnTo>
                <a:lnTo>
                  <a:pt x="21770" y="806743"/>
                </a:lnTo>
                <a:lnTo>
                  <a:pt x="17643" y="756031"/>
                </a:lnTo>
                <a:lnTo>
                  <a:pt x="13391" y="705329"/>
                </a:lnTo>
                <a:lnTo>
                  <a:pt x="9002" y="654638"/>
                </a:lnTo>
                <a:lnTo>
                  <a:pt x="4470" y="603958"/>
                </a:lnTo>
                <a:lnTo>
                  <a:pt x="1065" y="554285"/>
                </a:lnTo>
                <a:lnTo>
                  <a:pt x="0" y="503949"/>
                </a:lnTo>
                <a:lnTo>
                  <a:pt x="2240" y="453606"/>
                </a:lnTo>
                <a:lnTo>
                  <a:pt x="8751" y="403910"/>
                </a:lnTo>
                <a:lnTo>
                  <a:pt x="20501" y="355519"/>
                </a:lnTo>
                <a:lnTo>
                  <a:pt x="38453" y="309088"/>
                </a:lnTo>
                <a:lnTo>
                  <a:pt x="63576" y="265272"/>
                </a:lnTo>
                <a:lnTo>
                  <a:pt x="95018" y="226773"/>
                </a:lnTo>
                <a:lnTo>
                  <a:pt x="131638" y="193177"/>
                </a:lnTo>
                <a:lnTo>
                  <a:pt x="172296" y="164007"/>
                </a:lnTo>
                <a:lnTo>
                  <a:pt x="215853" y="138787"/>
                </a:lnTo>
                <a:lnTo>
                  <a:pt x="261170" y="117042"/>
                </a:lnTo>
                <a:lnTo>
                  <a:pt x="306966" y="98383"/>
                </a:lnTo>
                <a:lnTo>
                  <a:pt x="353320" y="82243"/>
                </a:lnTo>
                <a:lnTo>
                  <a:pt x="400176" y="68419"/>
                </a:lnTo>
                <a:lnTo>
                  <a:pt x="447478" y="56707"/>
                </a:lnTo>
                <a:lnTo>
                  <a:pt x="495171" y="46904"/>
                </a:lnTo>
                <a:lnTo>
                  <a:pt x="543200" y="38806"/>
                </a:lnTo>
                <a:lnTo>
                  <a:pt x="591509" y="32210"/>
                </a:lnTo>
                <a:lnTo>
                  <a:pt x="640044" y="26912"/>
                </a:lnTo>
                <a:lnTo>
                  <a:pt x="688748" y="22708"/>
                </a:lnTo>
                <a:lnTo>
                  <a:pt x="737566" y="19395"/>
                </a:lnTo>
                <a:lnTo>
                  <a:pt x="786444" y="16769"/>
                </a:lnTo>
                <a:lnTo>
                  <a:pt x="835325" y="14627"/>
                </a:lnTo>
                <a:lnTo>
                  <a:pt x="1030998" y="7097"/>
                </a:lnTo>
                <a:lnTo>
                  <a:pt x="1080397" y="5278"/>
                </a:lnTo>
                <a:lnTo>
                  <a:pt x="1129960" y="3616"/>
                </a:lnTo>
                <a:lnTo>
                  <a:pt x="1179651" y="2184"/>
                </a:lnTo>
                <a:lnTo>
                  <a:pt x="1229432" y="1055"/>
                </a:lnTo>
                <a:lnTo>
                  <a:pt x="1279267" y="303"/>
                </a:lnTo>
                <a:lnTo>
                  <a:pt x="1329119" y="0"/>
                </a:lnTo>
                <a:lnTo>
                  <a:pt x="1378951" y="219"/>
                </a:lnTo>
                <a:lnTo>
                  <a:pt x="1428726" y="1035"/>
                </a:lnTo>
                <a:lnTo>
                  <a:pt x="1478408" y="2519"/>
                </a:lnTo>
                <a:lnTo>
                  <a:pt x="1527958" y="4746"/>
                </a:lnTo>
                <a:lnTo>
                  <a:pt x="1577342" y="7787"/>
                </a:lnTo>
                <a:lnTo>
                  <a:pt x="1626522" y="11718"/>
                </a:lnTo>
                <a:lnTo>
                  <a:pt x="1675460" y="16609"/>
                </a:lnTo>
                <a:lnTo>
                  <a:pt x="1724121" y="22536"/>
                </a:lnTo>
                <a:lnTo>
                  <a:pt x="1772466" y="29570"/>
                </a:lnTo>
                <a:lnTo>
                  <a:pt x="1839014" y="43520"/>
                </a:lnTo>
                <a:lnTo>
                  <a:pt x="1901032" y="70074"/>
                </a:lnTo>
                <a:lnTo>
                  <a:pt x="1935344" y="96703"/>
                </a:lnTo>
                <a:lnTo>
                  <a:pt x="1963913" y="129592"/>
                </a:lnTo>
                <a:lnTo>
                  <a:pt x="1986819" y="167087"/>
                </a:lnTo>
                <a:lnTo>
                  <a:pt x="2004144" y="207531"/>
                </a:lnTo>
                <a:lnTo>
                  <a:pt x="2016628" y="249416"/>
                </a:lnTo>
                <a:lnTo>
                  <a:pt x="2025715" y="292149"/>
                </a:lnTo>
                <a:lnTo>
                  <a:pt x="2032537" y="335447"/>
                </a:lnTo>
                <a:lnTo>
                  <a:pt x="2038227" y="379029"/>
                </a:lnTo>
                <a:lnTo>
                  <a:pt x="2106393" y="938766"/>
                </a:lnTo>
                <a:lnTo>
                  <a:pt x="2111751" y="987029"/>
                </a:lnTo>
                <a:lnTo>
                  <a:pt x="2116192" y="1035785"/>
                </a:lnTo>
                <a:lnTo>
                  <a:pt x="2119742" y="1084965"/>
                </a:lnTo>
                <a:lnTo>
                  <a:pt x="2122423" y="1134496"/>
                </a:lnTo>
                <a:lnTo>
                  <a:pt x="2124260" y="1184307"/>
                </a:lnTo>
                <a:lnTo>
                  <a:pt x="2125276" y="1234327"/>
                </a:lnTo>
                <a:lnTo>
                  <a:pt x="2125496" y="1284485"/>
                </a:lnTo>
                <a:lnTo>
                  <a:pt x="2124944" y="1334709"/>
                </a:lnTo>
                <a:lnTo>
                  <a:pt x="2123644" y="1384928"/>
                </a:lnTo>
                <a:lnTo>
                  <a:pt x="2121619" y="1435070"/>
                </a:lnTo>
                <a:lnTo>
                  <a:pt x="2118894" y="1485065"/>
                </a:lnTo>
                <a:lnTo>
                  <a:pt x="2115493" y="1534841"/>
                </a:lnTo>
                <a:lnTo>
                  <a:pt x="2111440" y="1584326"/>
                </a:lnTo>
                <a:lnTo>
                  <a:pt x="2106758" y="1633450"/>
                </a:lnTo>
                <a:lnTo>
                  <a:pt x="2101473" y="1682141"/>
                </a:lnTo>
                <a:lnTo>
                  <a:pt x="2095607" y="1730328"/>
                </a:lnTo>
                <a:lnTo>
                  <a:pt x="2088335" y="1777813"/>
                </a:lnTo>
                <a:lnTo>
                  <a:pt x="2077294" y="1824781"/>
                </a:lnTo>
                <a:lnTo>
                  <a:pt x="2060785" y="1869163"/>
                </a:lnTo>
                <a:lnTo>
                  <a:pt x="2037112" y="1908892"/>
                </a:lnTo>
                <a:lnTo>
                  <a:pt x="2004575" y="1941899"/>
                </a:lnTo>
                <a:lnTo>
                  <a:pt x="1968194" y="1963787"/>
                </a:lnTo>
                <a:lnTo>
                  <a:pt x="1928051" y="1978041"/>
                </a:lnTo>
                <a:lnTo>
                  <a:pt x="1885723" y="1987042"/>
                </a:lnTo>
                <a:lnTo>
                  <a:pt x="1842789" y="1993176"/>
                </a:lnTo>
                <a:lnTo>
                  <a:pt x="1792656" y="1999268"/>
                </a:lnTo>
                <a:lnTo>
                  <a:pt x="1742492" y="2005049"/>
                </a:lnTo>
                <a:lnTo>
                  <a:pt x="1692299" y="2010518"/>
                </a:lnTo>
                <a:lnTo>
                  <a:pt x="1642077" y="2015674"/>
                </a:lnTo>
                <a:lnTo>
                  <a:pt x="1591829" y="2020517"/>
                </a:lnTo>
                <a:lnTo>
                  <a:pt x="1541556" y="2025046"/>
                </a:lnTo>
                <a:lnTo>
                  <a:pt x="1491259" y="2029262"/>
                </a:lnTo>
                <a:lnTo>
                  <a:pt x="1440939" y="2033164"/>
                </a:lnTo>
                <a:lnTo>
                  <a:pt x="1390598" y="2036751"/>
                </a:lnTo>
                <a:lnTo>
                  <a:pt x="1340237" y="2040022"/>
                </a:lnTo>
                <a:lnTo>
                  <a:pt x="1289857" y="2042978"/>
                </a:lnTo>
                <a:lnTo>
                  <a:pt x="1239460" y="2045618"/>
                </a:lnTo>
                <a:lnTo>
                  <a:pt x="1189047" y="2047941"/>
                </a:lnTo>
                <a:lnTo>
                  <a:pt x="1138619" y="2049948"/>
                </a:lnTo>
                <a:lnTo>
                  <a:pt x="1088178" y="2051636"/>
                </a:lnTo>
                <a:lnTo>
                  <a:pt x="1037725" y="2053008"/>
                </a:lnTo>
                <a:lnTo>
                  <a:pt x="987261" y="2054060"/>
                </a:lnTo>
                <a:lnTo>
                  <a:pt x="936788" y="2054794"/>
                </a:lnTo>
                <a:lnTo>
                  <a:pt x="886311" y="2055209"/>
                </a:lnTo>
                <a:lnTo>
                  <a:pt x="835834" y="2055305"/>
                </a:lnTo>
                <a:close/>
              </a:path>
            </a:pathLst>
          </a:custGeom>
          <a:solidFill>
            <a:srgbClr val="FFD9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511763" y="2633248"/>
            <a:ext cx="990600" cy="944880"/>
          </a:xfrm>
          <a:custGeom>
            <a:avLst/>
            <a:gdLst/>
            <a:ahLst/>
            <a:cxnLst/>
            <a:rect l="l" t="t" r="r" b="b"/>
            <a:pathLst>
              <a:path w="990600" h="944879">
                <a:moveTo>
                  <a:pt x="0" y="944490"/>
                </a:moveTo>
                <a:lnTo>
                  <a:pt x="990495" y="0"/>
                </a:lnTo>
              </a:path>
            </a:pathLst>
          </a:custGeom>
          <a:ln w="104878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412796" y="2470224"/>
            <a:ext cx="260985" cy="259079"/>
          </a:xfrm>
          <a:custGeom>
            <a:avLst/>
            <a:gdLst/>
            <a:ahLst/>
            <a:cxnLst/>
            <a:rect l="l" t="t" r="r" b="b"/>
            <a:pathLst>
              <a:path w="260984" h="259080">
                <a:moveTo>
                  <a:pt x="216915" y="258650"/>
                </a:moveTo>
                <a:lnTo>
                  <a:pt x="0" y="31169"/>
                </a:lnTo>
                <a:lnTo>
                  <a:pt x="260426" y="0"/>
                </a:lnTo>
                <a:lnTo>
                  <a:pt x="216915" y="258650"/>
                </a:lnTo>
                <a:close/>
              </a:path>
            </a:pathLst>
          </a:custGeom>
          <a:solidFill>
            <a:srgbClr val="2D41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1412796" y="2470224"/>
            <a:ext cx="260985" cy="259079"/>
          </a:xfrm>
          <a:custGeom>
            <a:avLst/>
            <a:gdLst/>
            <a:ahLst/>
            <a:cxnLst/>
            <a:rect l="l" t="t" r="r" b="b"/>
            <a:pathLst>
              <a:path w="260984" h="259080">
                <a:moveTo>
                  <a:pt x="0" y="31169"/>
                </a:moveTo>
                <a:lnTo>
                  <a:pt x="260426" y="0"/>
                </a:lnTo>
                <a:lnTo>
                  <a:pt x="216915" y="258650"/>
                </a:lnTo>
                <a:lnTo>
                  <a:pt x="0" y="31169"/>
                </a:lnTo>
              </a:path>
            </a:pathLst>
          </a:custGeom>
          <a:ln w="104882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707940" y="1493754"/>
            <a:ext cx="1735455" cy="1946910"/>
          </a:xfrm>
          <a:custGeom>
            <a:avLst/>
            <a:gdLst/>
            <a:ahLst/>
            <a:cxnLst/>
            <a:rect l="l" t="t" r="r" b="b"/>
            <a:pathLst>
              <a:path w="1735454" h="1946910">
                <a:moveTo>
                  <a:pt x="0" y="1946604"/>
                </a:moveTo>
                <a:lnTo>
                  <a:pt x="1735278" y="0"/>
                </a:lnTo>
              </a:path>
            </a:pathLst>
          </a:custGeom>
          <a:ln w="104723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1343317" y="1317934"/>
            <a:ext cx="257175" cy="260985"/>
          </a:xfrm>
          <a:custGeom>
            <a:avLst/>
            <a:gdLst/>
            <a:ahLst/>
            <a:cxnLst/>
            <a:rect l="l" t="t" r="r" b="b"/>
            <a:pathLst>
              <a:path w="257175" h="260984">
                <a:moveTo>
                  <a:pt x="234632" y="260864"/>
                </a:moveTo>
                <a:lnTo>
                  <a:pt x="0" y="51705"/>
                </a:lnTo>
                <a:lnTo>
                  <a:pt x="256634" y="0"/>
                </a:lnTo>
                <a:lnTo>
                  <a:pt x="234632" y="260864"/>
                </a:lnTo>
                <a:close/>
              </a:path>
            </a:pathLst>
          </a:custGeom>
          <a:solidFill>
            <a:srgbClr val="2D41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1343317" y="1317934"/>
            <a:ext cx="257175" cy="260985"/>
          </a:xfrm>
          <a:custGeom>
            <a:avLst/>
            <a:gdLst/>
            <a:ahLst/>
            <a:cxnLst/>
            <a:rect l="l" t="t" r="r" b="b"/>
            <a:pathLst>
              <a:path w="257175" h="260984">
                <a:moveTo>
                  <a:pt x="0" y="51705"/>
                </a:moveTo>
                <a:lnTo>
                  <a:pt x="256634" y="0"/>
                </a:lnTo>
                <a:lnTo>
                  <a:pt x="234632" y="260864"/>
                </a:lnTo>
                <a:lnTo>
                  <a:pt x="0" y="51705"/>
                </a:lnTo>
              </a:path>
            </a:pathLst>
          </a:custGeom>
          <a:ln w="104728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1802675" y="480574"/>
            <a:ext cx="1941830" cy="1104900"/>
          </a:xfrm>
          <a:custGeom>
            <a:avLst/>
            <a:gdLst/>
            <a:ahLst/>
            <a:cxnLst/>
            <a:rect l="l" t="t" r="r" b="b"/>
            <a:pathLst>
              <a:path w="1941830" h="1104900">
                <a:moveTo>
                  <a:pt x="14921" y="0"/>
                </a:moveTo>
                <a:lnTo>
                  <a:pt x="1875414" y="0"/>
                </a:lnTo>
                <a:lnTo>
                  <a:pt x="1889224" y="212701"/>
                </a:lnTo>
                <a:lnTo>
                  <a:pt x="1892531" y="263346"/>
                </a:lnTo>
                <a:lnTo>
                  <a:pt x="1895867" y="313991"/>
                </a:lnTo>
                <a:lnTo>
                  <a:pt x="1899242" y="364634"/>
                </a:lnTo>
                <a:lnTo>
                  <a:pt x="1902667" y="415275"/>
                </a:lnTo>
                <a:lnTo>
                  <a:pt x="1906153" y="465911"/>
                </a:lnTo>
                <a:lnTo>
                  <a:pt x="1909710" y="516543"/>
                </a:lnTo>
                <a:lnTo>
                  <a:pt x="1913348" y="567169"/>
                </a:lnTo>
                <a:lnTo>
                  <a:pt x="1917079" y="617789"/>
                </a:lnTo>
                <a:lnTo>
                  <a:pt x="1920913" y="668401"/>
                </a:lnTo>
                <a:lnTo>
                  <a:pt x="1924859" y="719004"/>
                </a:lnTo>
                <a:lnTo>
                  <a:pt x="1928929" y="769598"/>
                </a:lnTo>
                <a:lnTo>
                  <a:pt x="1933205" y="821008"/>
                </a:lnTo>
                <a:lnTo>
                  <a:pt x="1937606" y="872138"/>
                </a:lnTo>
                <a:lnTo>
                  <a:pt x="1941777" y="918950"/>
                </a:lnTo>
                <a:lnTo>
                  <a:pt x="1941777" y="1076538"/>
                </a:lnTo>
                <a:lnTo>
                  <a:pt x="1938069" y="1104899"/>
                </a:lnTo>
                <a:lnTo>
                  <a:pt x="77129" y="1104899"/>
                </a:lnTo>
                <a:lnTo>
                  <a:pt x="67468" y="1025459"/>
                </a:lnTo>
                <a:lnTo>
                  <a:pt x="48915" y="872138"/>
                </a:lnTo>
                <a:lnTo>
                  <a:pt x="42607" y="820182"/>
                </a:lnTo>
                <a:lnTo>
                  <a:pt x="26986" y="692230"/>
                </a:lnTo>
                <a:lnTo>
                  <a:pt x="17505" y="614024"/>
                </a:lnTo>
                <a:lnTo>
                  <a:pt x="11968" y="563362"/>
                </a:lnTo>
                <a:lnTo>
                  <a:pt x="7522" y="512120"/>
                </a:lnTo>
                <a:lnTo>
                  <a:pt x="4135" y="460396"/>
                </a:lnTo>
                <a:lnTo>
                  <a:pt x="1774" y="408286"/>
                </a:lnTo>
                <a:lnTo>
                  <a:pt x="407" y="355890"/>
                </a:lnTo>
                <a:lnTo>
                  <a:pt x="0" y="303304"/>
                </a:lnTo>
                <a:lnTo>
                  <a:pt x="520" y="250626"/>
                </a:lnTo>
                <a:lnTo>
                  <a:pt x="1935" y="197955"/>
                </a:lnTo>
                <a:lnTo>
                  <a:pt x="4213" y="145387"/>
                </a:lnTo>
                <a:lnTo>
                  <a:pt x="7319" y="93021"/>
                </a:lnTo>
                <a:lnTo>
                  <a:pt x="11222" y="40954"/>
                </a:lnTo>
                <a:lnTo>
                  <a:pt x="14921" y="0"/>
                </a:lnTo>
                <a:close/>
              </a:path>
            </a:pathLst>
          </a:custGeom>
          <a:solidFill>
            <a:srgbClr val="FFD9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904462" y="0"/>
            <a:ext cx="2888615" cy="1254760"/>
          </a:xfrm>
          <a:custGeom>
            <a:avLst/>
            <a:gdLst/>
            <a:ahLst/>
            <a:cxnLst/>
            <a:rect l="l" t="t" r="r" b="b"/>
            <a:pathLst>
              <a:path w="2888615" h="1254760">
                <a:moveTo>
                  <a:pt x="219609" y="1254689"/>
                </a:moveTo>
                <a:lnTo>
                  <a:pt x="166158" y="1253840"/>
                </a:lnTo>
                <a:lnTo>
                  <a:pt x="127515" y="1245973"/>
                </a:lnTo>
                <a:lnTo>
                  <a:pt x="92306" y="1230351"/>
                </a:lnTo>
                <a:lnTo>
                  <a:pt x="61971" y="1206972"/>
                </a:lnTo>
                <a:lnTo>
                  <a:pt x="37950" y="1175838"/>
                </a:lnTo>
                <a:lnTo>
                  <a:pt x="20863" y="1129423"/>
                </a:lnTo>
                <a:lnTo>
                  <a:pt x="16016" y="1078410"/>
                </a:lnTo>
                <a:lnTo>
                  <a:pt x="18453" y="976107"/>
                </a:lnTo>
                <a:lnTo>
                  <a:pt x="16921" y="921594"/>
                </a:lnTo>
                <a:lnTo>
                  <a:pt x="15056" y="867082"/>
                </a:lnTo>
                <a:lnTo>
                  <a:pt x="12970" y="812569"/>
                </a:lnTo>
                <a:lnTo>
                  <a:pt x="10773" y="758057"/>
                </a:lnTo>
                <a:lnTo>
                  <a:pt x="8271" y="709601"/>
                </a:lnTo>
                <a:lnTo>
                  <a:pt x="5944" y="661145"/>
                </a:lnTo>
                <a:lnTo>
                  <a:pt x="3880" y="612690"/>
                </a:lnTo>
                <a:lnTo>
                  <a:pt x="2166" y="564234"/>
                </a:lnTo>
                <a:lnTo>
                  <a:pt x="889" y="515779"/>
                </a:lnTo>
                <a:lnTo>
                  <a:pt x="138" y="467323"/>
                </a:lnTo>
                <a:lnTo>
                  <a:pt x="0" y="418867"/>
                </a:lnTo>
                <a:lnTo>
                  <a:pt x="561" y="370412"/>
                </a:lnTo>
                <a:lnTo>
                  <a:pt x="1911" y="321956"/>
                </a:lnTo>
                <a:lnTo>
                  <a:pt x="2832" y="278471"/>
                </a:lnTo>
                <a:lnTo>
                  <a:pt x="4361" y="231523"/>
                </a:lnTo>
                <a:lnTo>
                  <a:pt x="9074" y="184050"/>
                </a:lnTo>
                <a:lnTo>
                  <a:pt x="19548" y="138989"/>
                </a:lnTo>
                <a:lnTo>
                  <a:pt x="38358" y="99280"/>
                </a:lnTo>
                <a:lnTo>
                  <a:pt x="68082" y="67860"/>
                </a:lnTo>
                <a:lnTo>
                  <a:pt x="136804" y="27495"/>
                </a:lnTo>
                <a:lnTo>
                  <a:pt x="180947" y="14289"/>
                </a:lnTo>
                <a:lnTo>
                  <a:pt x="227776" y="5931"/>
                </a:lnTo>
                <a:lnTo>
                  <a:pt x="276198" y="1381"/>
                </a:lnTo>
                <a:lnTo>
                  <a:pt x="314175" y="0"/>
                </a:lnTo>
                <a:lnTo>
                  <a:pt x="405781" y="0"/>
                </a:lnTo>
                <a:lnTo>
                  <a:pt x="569516" y="495"/>
                </a:lnTo>
                <a:lnTo>
                  <a:pt x="2609023" y="4631"/>
                </a:lnTo>
                <a:lnTo>
                  <a:pt x="2670981" y="9418"/>
                </a:lnTo>
                <a:lnTo>
                  <a:pt x="2722038" y="14086"/>
                </a:lnTo>
                <a:lnTo>
                  <a:pt x="2771371" y="21546"/>
                </a:lnTo>
                <a:lnTo>
                  <a:pt x="2815387" y="41859"/>
                </a:lnTo>
                <a:lnTo>
                  <a:pt x="2846479" y="83150"/>
                </a:lnTo>
                <a:lnTo>
                  <a:pt x="2860289" y="134634"/>
                </a:lnTo>
                <a:lnTo>
                  <a:pt x="2861471" y="139952"/>
                </a:lnTo>
                <a:lnTo>
                  <a:pt x="2862062" y="145271"/>
                </a:lnTo>
                <a:lnTo>
                  <a:pt x="2862652" y="149998"/>
                </a:lnTo>
                <a:lnTo>
                  <a:pt x="2870373" y="247884"/>
                </a:lnTo>
                <a:lnTo>
                  <a:pt x="2874140" y="296910"/>
                </a:lnTo>
                <a:lnTo>
                  <a:pt x="2877679" y="345977"/>
                </a:lnTo>
                <a:lnTo>
                  <a:pt x="2880868" y="395075"/>
                </a:lnTo>
                <a:lnTo>
                  <a:pt x="2883581" y="444194"/>
                </a:lnTo>
                <a:lnTo>
                  <a:pt x="2885694" y="493324"/>
                </a:lnTo>
                <a:lnTo>
                  <a:pt x="2887065" y="542155"/>
                </a:lnTo>
                <a:lnTo>
                  <a:pt x="2887988" y="590987"/>
                </a:lnTo>
                <a:lnTo>
                  <a:pt x="2888515" y="639818"/>
                </a:lnTo>
                <a:lnTo>
                  <a:pt x="2888593" y="661145"/>
                </a:lnTo>
                <a:lnTo>
                  <a:pt x="2888580" y="737482"/>
                </a:lnTo>
                <a:lnTo>
                  <a:pt x="2888219" y="786313"/>
                </a:lnTo>
                <a:lnTo>
                  <a:pt x="2887664" y="835145"/>
                </a:lnTo>
                <a:lnTo>
                  <a:pt x="2886966" y="883977"/>
                </a:lnTo>
                <a:lnTo>
                  <a:pt x="2886174" y="932808"/>
                </a:lnTo>
                <a:lnTo>
                  <a:pt x="2884513" y="1030472"/>
                </a:lnTo>
                <a:lnTo>
                  <a:pt x="2879602" y="1081730"/>
                </a:lnTo>
                <a:lnTo>
                  <a:pt x="2866070" y="1129103"/>
                </a:lnTo>
                <a:lnTo>
                  <a:pt x="2842527" y="1170407"/>
                </a:lnTo>
                <a:lnTo>
                  <a:pt x="2807583" y="1203456"/>
                </a:lnTo>
                <a:lnTo>
                  <a:pt x="2770139" y="1221193"/>
                </a:lnTo>
                <a:lnTo>
                  <a:pt x="2163342" y="1221193"/>
                </a:lnTo>
                <a:lnTo>
                  <a:pt x="1816890" y="1225051"/>
                </a:lnTo>
                <a:lnTo>
                  <a:pt x="1531825" y="1232334"/>
                </a:lnTo>
                <a:lnTo>
                  <a:pt x="680896" y="1232334"/>
                </a:lnTo>
                <a:lnTo>
                  <a:pt x="578554" y="1233129"/>
                </a:lnTo>
                <a:lnTo>
                  <a:pt x="479419" y="1235417"/>
                </a:lnTo>
                <a:lnTo>
                  <a:pt x="380625" y="1239067"/>
                </a:lnTo>
                <a:lnTo>
                  <a:pt x="327174" y="1243536"/>
                </a:lnTo>
                <a:lnTo>
                  <a:pt x="273392" y="1249999"/>
                </a:lnTo>
                <a:lnTo>
                  <a:pt x="219609" y="1254689"/>
                </a:lnTo>
                <a:close/>
              </a:path>
              <a:path w="2888615" h="1254760">
                <a:moveTo>
                  <a:pt x="2609023" y="4631"/>
                </a:moveTo>
                <a:lnTo>
                  <a:pt x="1347204" y="4631"/>
                </a:lnTo>
                <a:lnTo>
                  <a:pt x="1398260" y="4430"/>
                </a:lnTo>
                <a:lnTo>
                  <a:pt x="1671135" y="0"/>
                </a:lnTo>
                <a:lnTo>
                  <a:pt x="2535385" y="0"/>
                </a:lnTo>
                <a:lnTo>
                  <a:pt x="2568961" y="1914"/>
                </a:lnTo>
                <a:lnTo>
                  <a:pt x="2609023" y="4631"/>
                </a:lnTo>
                <a:close/>
              </a:path>
              <a:path w="2888615" h="1254760">
                <a:moveTo>
                  <a:pt x="569516" y="495"/>
                </a:moveTo>
                <a:lnTo>
                  <a:pt x="463930" y="495"/>
                </a:lnTo>
                <a:lnTo>
                  <a:pt x="515940" y="444"/>
                </a:lnTo>
                <a:lnTo>
                  <a:pt x="569516" y="495"/>
                </a:lnTo>
                <a:close/>
              </a:path>
              <a:path w="2888615" h="1254760">
                <a:moveTo>
                  <a:pt x="2675880" y="1235374"/>
                </a:moveTo>
                <a:lnTo>
                  <a:pt x="2591467" y="1229612"/>
                </a:lnTo>
                <a:lnTo>
                  <a:pt x="2497527" y="1225993"/>
                </a:lnTo>
                <a:lnTo>
                  <a:pt x="2355510" y="1222730"/>
                </a:lnTo>
                <a:lnTo>
                  <a:pt x="2163342" y="1221193"/>
                </a:lnTo>
                <a:lnTo>
                  <a:pt x="2770139" y="1221193"/>
                </a:lnTo>
                <a:lnTo>
                  <a:pt x="2759850" y="1226067"/>
                </a:lnTo>
                <a:lnTo>
                  <a:pt x="2717505" y="1234266"/>
                </a:lnTo>
                <a:lnTo>
                  <a:pt x="2675880" y="1235374"/>
                </a:lnTo>
                <a:close/>
              </a:path>
              <a:path w="2888615" h="1254760">
                <a:moveTo>
                  <a:pt x="1154594" y="1241567"/>
                </a:moveTo>
                <a:lnTo>
                  <a:pt x="1102005" y="1241209"/>
                </a:lnTo>
                <a:lnTo>
                  <a:pt x="786268" y="1233601"/>
                </a:lnTo>
                <a:lnTo>
                  <a:pt x="680896" y="1232334"/>
                </a:lnTo>
                <a:lnTo>
                  <a:pt x="1531825" y="1232334"/>
                </a:lnTo>
                <a:lnTo>
                  <a:pt x="1207179" y="1241294"/>
                </a:lnTo>
                <a:lnTo>
                  <a:pt x="1154594" y="1241567"/>
                </a:lnTo>
                <a:close/>
              </a:path>
            </a:pathLst>
          </a:custGeom>
          <a:solidFill>
            <a:srgbClr val="CCE6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219202" y="1395611"/>
            <a:ext cx="3706495" cy="1626870"/>
          </a:xfrm>
          <a:custGeom>
            <a:avLst/>
            <a:gdLst/>
            <a:ahLst/>
            <a:cxnLst/>
            <a:rect l="l" t="t" r="r" b="b"/>
            <a:pathLst>
              <a:path w="3706495" h="1626870">
                <a:moveTo>
                  <a:pt x="267997" y="1626385"/>
                </a:moveTo>
                <a:lnTo>
                  <a:pt x="213187" y="1624785"/>
                </a:lnTo>
                <a:lnTo>
                  <a:pt x="163612" y="1614662"/>
                </a:lnTo>
                <a:lnTo>
                  <a:pt x="118443" y="1594559"/>
                </a:lnTo>
                <a:lnTo>
                  <a:pt x="79526" y="1564476"/>
                </a:lnTo>
                <a:lnTo>
                  <a:pt x="48710" y="1524412"/>
                </a:lnTo>
                <a:lnTo>
                  <a:pt x="29664" y="1477243"/>
                </a:lnTo>
                <a:lnTo>
                  <a:pt x="21678" y="1425731"/>
                </a:lnTo>
                <a:lnTo>
                  <a:pt x="20714" y="1372101"/>
                </a:lnTo>
                <a:lnTo>
                  <a:pt x="22734" y="1318581"/>
                </a:lnTo>
                <a:lnTo>
                  <a:pt x="23698" y="1267397"/>
                </a:lnTo>
                <a:lnTo>
                  <a:pt x="22441" y="1220633"/>
                </a:lnTo>
                <a:lnTo>
                  <a:pt x="20975" y="1173868"/>
                </a:lnTo>
                <a:lnTo>
                  <a:pt x="17578" y="1080339"/>
                </a:lnTo>
                <a:lnTo>
                  <a:pt x="13844" y="986810"/>
                </a:lnTo>
                <a:lnTo>
                  <a:pt x="8702" y="884778"/>
                </a:lnTo>
                <a:lnTo>
                  <a:pt x="6397" y="833762"/>
                </a:lnTo>
                <a:lnTo>
                  <a:pt x="4352" y="782746"/>
                </a:lnTo>
                <a:lnTo>
                  <a:pt x="2629" y="731730"/>
                </a:lnTo>
                <a:lnTo>
                  <a:pt x="1288" y="680714"/>
                </a:lnTo>
                <a:lnTo>
                  <a:pt x="391" y="629698"/>
                </a:lnTo>
                <a:lnTo>
                  <a:pt x="0" y="578683"/>
                </a:lnTo>
                <a:lnTo>
                  <a:pt x="175" y="527667"/>
                </a:lnTo>
                <a:lnTo>
                  <a:pt x="980" y="476651"/>
                </a:lnTo>
                <a:lnTo>
                  <a:pt x="2475" y="425635"/>
                </a:lnTo>
                <a:lnTo>
                  <a:pt x="4786" y="326761"/>
                </a:lnTo>
                <a:lnTo>
                  <a:pt x="8362" y="274198"/>
                </a:lnTo>
                <a:lnTo>
                  <a:pt x="16326" y="222726"/>
                </a:lnTo>
                <a:lnTo>
                  <a:pt x="30760" y="174725"/>
                </a:lnTo>
                <a:lnTo>
                  <a:pt x="53747" y="132577"/>
                </a:lnTo>
                <a:lnTo>
                  <a:pt x="87366" y="98663"/>
                </a:lnTo>
                <a:lnTo>
                  <a:pt x="123748" y="71288"/>
                </a:lnTo>
                <a:lnTo>
                  <a:pt x="164740" y="50986"/>
                </a:lnTo>
                <a:lnTo>
                  <a:pt x="209016" y="35702"/>
                </a:lnTo>
                <a:lnTo>
                  <a:pt x="255856" y="24752"/>
                </a:lnTo>
                <a:lnTo>
                  <a:pt x="304543" y="17452"/>
                </a:lnTo>
                <a:lnTo>
                  <a:pt x="354357" y="13118"/>
                </a:lnTo>
                <a:lnTo>
                  <a:pt x="404581" y="11065"/>
                </a:lnTo>
                <a:lnTo>
                  <a:pt x="454496" y="10609"/>
                </a:lnTo>
                <a:lnTo>
                  <a:pt x="503382" y="11065"/>
                </a:lnTo>
                <a:lnTo>
                  <a:pt x="550523" y="11749"/>
                </a:lnTo>
                <a:lnTo>
                  <a:pt x="595198" y="11977"/>
                </a:lnTo>
                <a:lnTo>
                  <a:pt x="749812" y="12015"/>
                </a:lnTo>
                <a:lnTo>
                  <a:pt x="955708" y="12914"/>
                </a:lnTo>
                <a:lnTo>
                  <a:pt x="1470359" y="16509"/>
                </a:lnTo>
                <a:lnTo>
                  <a:pt x="1625059" y="17159"/>
                </a:lnTo>
                <a:lnTo>
                  <a:pt x="1728346" y="17300"/>
                </a:lnTo>
                <a:lnTo>
                  <a:pt x="1778878" y="17130"/>
                </a:lnTo>
                <a:lnTo>
                  <a:pt x="1829386" y="16765"/>
                </a:lnTo>
                <a:lnTo>
                  <a:pt x="1879871" y="16225"/>
                </a:lnTo>
                <a:lnTo>
                  <a:pt x="1980777" y="14702"/>
                </a:lnTo>
                <a:lnTo>
                  <a:pt x="2081609" y="12726"/>
                </a:lnTo>
                <a:lnTo>
                  <a:pt x="2434108" y="4611"/>
                </a:lnTo>
                <a:lnTo>
                  <a:pt x="2534753" y="2628"/>
                </a:lnTo>
                <a:lnTo>
                  <a:pt x="2635390" y="1095"/>
                </a:lnTo>
                <a:lnTo>
                  <a:pt x="2685708" y="549"/>
                </a:lnTo>
                <a:lnTo>
                  <a:pt x="2736029" y="177"/>
                </a:lnTo>
                <a:lnTo>
                  <a:pt x="2786353" y="0"/>
                </a:lnTo>
                <a:lnTo>
                  <a:pt x="2836683" y="38"/>
                </a:lnTo>
                <a:lnTo>
                  <a:pt x="2887019" y="311"/>
                </a:lnTo>
                <a:lnTo>
                  <a:pt x="2937363" y="842"/>
                </a:lnTo>
                <a:lnTo>
                  <a:pt x="2987717" y="1649"/>
                </a:lnTo>
                <a:lnTo>
                  <a:pt x="3038082" y="2753"/>
                </a:lnTo>
                <a:lnTo>
                  <a:pt x="3088460" y="4176"/>
                </a:lnTo>
                <a:lnTo>
                  <a:pt x="3138852" y="5937"/>
                </a:lnTo>
                <a:lnTo>
                  <a:pt x="3189260" y="8057"/>
                </a:lnTo>
                <a:lnTo>
                  <a:pt x="3239684" y="10556"/>
                </a:lnTo>
                <a:lnTo>
                  <a:pt x="3290127" y="13456"/>
                </a:lnTo>
                <a:lnTo>
                  <a:pt x="3340591" y="16776"/>
                </a:lnTo>
                <a:lnTo>
                  <a:pt x="3391075" y="20538"/>
                </a:lnTo>
                <a:lnTo>
                  <a:pt x="3441583" y="24761"/>
                </a:lnTo>
                <a:lnTo>
                  <a:pt x="3492115" y="29467"/>
                </a:lnTo>
                <a:lnTo>
                  <a:pt x="3555405" y="39067"/>
                </a:lnTo>
                <a:lnTo>
                  <a:pt x="3611873" y="65205"/>
                </a:lnTo>
                <a:lnTo>
                  <a:pt x="3651760" y="118338"/>
                </a:lnTo>
                <a:lnTo>
                  <a:pt x="3669478" y="184588"/>
                </a:lnTo>
                <a:lnTo>
                  <a:pt x="3670993" y="191432"/>
                </a:lnTo>
                <a:lnTo>
                  <a:pt x="3684047" y="351341"/>
                </a:lnTo>
                <a:lnTo>
                  <a:pt x="3687768" y="400419"/>
                </a:lnTo>
                <a:lnTo>
                  <a:pt x="3691302" y="449527"/>
                </a:lnTo>
                <a:lnTo>
                  <a:pt x="3694574" y="498661"/>
                </a:lnTo>
                <a:lnTo>
                  <a:pt x="3697510" y="547814"/>
                </a:lnTo>
                <a:lnTo>
                  <a:pt x="3700033" y="596979"/>
                </a:lnTo>
                <a:lnTo>
                  <a:pt x="3702070" y="646151"/>
                </a:lnTo>
                <a:lnTo>
                  <a:pt x="3703502" y="695522"/>
                </a:lnTo>
                <a:lnTo>
                  <a:pt x="3704571" y="744894"/>
                </a:lnTo>
                <a:lnTo>
                  <a:pt x="3705309" y="794266"/>
                </a:lnTo>
                <a:lnTo>
                  <a:pt x="3705747" y="843637"/>
                </a:lnTo>
                <a:lnTo>
                  <a:pt x="3705916" y="893009"/>
                </a:lnTo>
                <a:lnTo>
                  <a:pt x="3705849" y="942381"/>
                </a:lnTo>
                <a:lnTo>
                  <a:pt x="3705575" y="991752"/>
                </a:lnTo>
                <a:lnTo>
                  <a:pt x="3704538" y="1090496"/>
                </a:lnTo>
                <a:lnTo>
                  <a:pt x="3700554" y="1337354"/>
                </a:lnTo>
                <a:lnTo>
                  <a:pt x="3697104" y="1384856"/>
                </a:lnTo>
                <a:lnTo>
                  <a:pt x="3688272" y="1430216"/>
                </a:lnTo>
                <a:lnTo>
                  <a:pt x="3673407" y="1472410"/>
                </a:lnTo>
                <a:lnTo>
                  <a:pt x="3651859" y="1510415"/>
                </a:lnTo>
                <a:lnTo>
                  <a:pt x="3622979" y="1543205"/>
                </a:lnTo>
                <a:lnTo>
                  <a:pt x="3586118" y="1569757"/>
                </a:lnTo>
                <a:lnTo>
                  <a:pt x="3540625" y="1589046"/>
                </a:lnTo>
                <a:lnTo>
                  <a:pt x="3486300" y="1599597"/>
                </a:lnTo>
                <a:lnTo>
                  <a:pt x="3432900" y="1601023"/>
                </a:lnTo>
                <a:lnTo>
                  <a:pt x="3379357" y="1597601"/>
                </a:lnTo>
                <a:lnTo>
                  <a:pt x="3324606" y="1593609"/>
                </a:lnTo>
                <a:lnTo>
                  <a:pt x="3276400" y="1591504"/>
                </a:lnTo>
                <a:lnTo>
                  <a:pt x="3228194" y="1589728"/>
                </a:lnTo>
                <a:lnTo>
                  <a:pt x="3179988" y="1588243"/>
                </a:lnTo>
                <a:lnTo>
                  <a:pt x="3131782" y="1587015"/>
                </a:lnTo>
                <a:lnTo>
                  <a:pt x="3034233" y="1584976"/>
                </a:lnTo>
                <a:lnTo>
                  <a:pt x="2984896" y="1584162"/>
                </a:lnTo>
                <a:lnTo>
                  <a:pt x="2935567" y="1583548"/>
                </a:lnTo>
                <a:lnTo>
                  <a:pt x="2886252" y="1583121"/>
                </a:lnTo>
                <a:lnTo>
                  <a:pt x="2836955" y="1582868"/>
                </a:lnTo>
                <a:lnTo>
                  <a:pt x="2738434" y="1582827"/>
                </a:lnTo>
                <a:lnTo>
                  <a:pt x="2640040" y="1583315"/>
                </a:lnTo>
                <a:lnTo>
                  <a:pt x="2539567" y="1584272"/>
                </a:lnTo>
                <a:lnTo>
                  <a:pt x="2436928" y="1585748"/>
                </a:lnTo>
                <a:lnTo>
                  <a:pt x="2334324" y="1587669"/>
                </a:lnTo>
                <a:lnTo>
                  <a:pt x="2231744" y="1589959"/>
                </a:lnTo>
                <a:lnTo>
                  <a:pt x="2077895" y="1593925"/>
                </a:lnTo>
                <a:lnTo>
                  <a:pt x="1616168" y="1607296"/>
                </a:lnTo>
                <a:lnTo>
                  <a:pt x="1565574" y="1608405"/>
                </a:lnTo>
                <a:lnTo>
                  <a:pt x="1514979" y="1608930"/>
                </a:lnTo>
                <a:lnTo>
                  <a:pt x="1464382" y="1608947"/>
                </a:lnTo>
                <a:lnTo>
                  <a:pt x="1413782" y="1608532"/>
                </a:lnTo>
                <a:lnTo>
                  <a:pt x="1363177" y="1607760"/>
                </a:lnTo>
                <a:lnTo>
                  <a:pt x="1312566" y="1606708"/>
                </a:lnTo>
                <a:lnTo>
                  <a:pt x="1211324" y="1604064"/>
                </a:lnTo>
                <a:lnTo>
                  <a:pt x="1059391" y="1599887"/>
                </a:lnTo>
                <a:lnTo>
                  <a:pt x="1008724" y="1598742"/>
                </a:lnTo>
                <a:lnTo>
                  <a:pt x="958043" y="1597845"/>
                </a:lnTo>
                <a:lnTo>
                  <a:pt x="907348" y="1597274"/>
                </a:lnTo>
                <a:lnTo>
                  <a:pt x="856638" y="1597104"/>
                </a:lnTo>
                <a:lnTo>
                  <a:pt x="805911" y="1597411"/>
                </a:lnTo>
                <a:lnTo>
                  <a:pt x="752857" y="1597978"/>
                </a:lnTo>
                <a:lnTo>
                  <a:pt x="699825" y="1598903"/>
                </a:lnTo>
                <a:lnTo>
                  <a:pt x="646834" y="1600167"/>
                </a:lnTo>
                <a:lnTo>
                  <a:pt x="593907" y="1601748"/>
                </a:lnTo>
                <a:lnTo>
                  <a:pt x="541064" y="1603624"/>
                </a:lnTo>
                <a:lnTo>
                  <a:pt x="488326" y="1605775"/>
                </a:lnTo>
                <a:lnTo>
                  <a:pt x="433517" y="1610015"/>
                </a:lnTo>
                <a:lnTo>
                  <a:pt x="378380" y="1616518"/>
                </a:lnTo>
                <a:lnTo>
                  <a:pt x="323134" y="1622802"/>
                </a:lnTo>
                <a:lnTo>
                  <a:pt x="267997" y="1626385"/>
                </a:lnTo>
                <a:close/>
              </a:path>
            </a:pathLst>
          </a:custGeom>
          <a:solidFill>
            <a:srgbClr val="CCE6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311497" y="4953456"/>
            <a:ext cx="3117850" cy="1148715"/>
          </a:xfrm>
          <a:custGeom>
            <a:avLst/>
            <a:gdLst/>
            <a:ahLst/>
            <a:cxnLst/>
            <a:rect l="l" t="t" r="r" b="b"/>
            <a:pathLst>
              <a:path w="3117850" h="1148714">
                <a:moveTo>
                  <a:pt x="1307697" y="1148526"/>
                </a:moveTo>
                <a:lnTo>
                  <a:pt x="1257099" y="1148493"/>
                </a:lnTo>
                <a:lnTo>
                  <a:pt x="1206512" y="1147951"/>
                </a:lnTo>
                <a:lnTo>
                  <a:pt x="1155939" y="1146879"/>
                </a:lnTo>
                <a:lnTo>
                  <a:pt x="1105382" y="1145252"/>
                </a:lnTo>
                <a:lnTo>
                  <a:pt x="1054845" y="1143046"/>
                </a:lnTo>
                <a:lnTo>
                  <a:pt x="1004330" y="1140238"/>
                </a:lnTo>
                <a:lnTo>
                  <a:pt x="953840" y="1136803"/>
                </a:lnTo>
                <a:lnTo>
                  <a:pt x="903377" y="1132718"/>
                </a:lnTo>
                <a:lnTo>
                  <a:pt x="852945" y="1127959"/>
                </a:lnTo>
                <a:lnTo>
                  <a:pt x="801673" y="1122415"/>
                </a:lnTo>
                <a:lnTo>
                  <a:pt x="750408" y="1116019"/>
                </a:lnTo>
                <a:lnTo>
                  <a:pt x="699225" y="1108666"/>
                </a:lnTo>
                <a:lnTo>
                  <a:pt x="648199" y="1100252"/>
                </a:lnTo>
                <a:lnTo>
                  <a:pt x="597405" y="1090673"/>
                </a:lnTo>
                <a:lnTo>
                  <a:pt x="546917" y="1079823"/>
                </a:lnTo>
                <a:lnTo>
                  <a:pt x="496812" y="1067599"/>
                </a:lnTo>
                <a:lnTo>
                  <a:pt x="447162" y="1053896"/>
                </a:lnTo>
                <a:lnTo>
                  <a:pt x="398045" y="1038608"/>
                </a:lnTo>
                <a:lnTo>
                  <a:pt x="349533" y="1021633"/>
                </a:lnTo>
                <a:lnTo>
                  <a:pt x="301704" y="1002864"/>
                </a:lnTo>
                <a:lnTo>
                  <a:pt x="254630" y="982198"/>
                </a:lnTo>
                <a:lnTo>
                  <a:pt x="208388" y="959531"/>
                </a:lnTo>
                <a:lnTo>
                  <a:pt x="166653" y="935921"/>
                </a:lnTo>
                <a:lnTo>
                  <a:pt x="126263" y="908342"/>
                </a:lnTo>
                <a:lnTo>
                  <a:pt x="88805" y="877070"/>
                </a:lnTo>
                <a:lnTo>
                  <a:pt x="55865" y="842380"/>
                </a:lnTo>
                <a:lnTo>
                  <a:pt x="29026" y="804551"/>
                </a:lnTo>
                <a:lnTo>
                  <a:pt x="9876" y="763858"/>
                </a:lnTo>
                <a:lnTo>
                  <a:pt x="0" y="720579"/>
                </a:lnTo>
                <a:lnTo>
                  <a:pt x="982" y="674989"/>
                </a:lnTo>
                <a:lnTo>
                  <a:pt x="23557" y="608558"/>
                </a:lnTo>
                <a:lnTo>
                  <a:pt x="62885" y="549305"/>
                </a:lnTo>
                <a:lnTo>
                  <a:pt x="92885" y="513433"/>
                </a:lnTo>
                <a:lnTo>
                  <a:pt x="124715" y="478984"/>
                </a:lnTo>
                <a:lnTo>
                  <a:pt x="158289" y="445935"/>
                </a:lnTo>
                <a:lnTo>
                  <a:pt x="193519" y="414266"/>
                </a:lnTo>
                <a:lnTo>
                  <a:pt x="230318" y="383956"/>
                </a:lnTo>
                <a:lnTo>
                  <a:pt x="268598" y="354983"/>
                </a:lnTo>
                <a:lnTo>
                  <a:pt x="308272" y="327325"/>
                </a:lnTo>
                <a:lnTo>
                  <a:pt x="349252" y="300962"/>
                </a:lnTo>
                <a:lnTo>
                  <a:pt x="391453" y="275872"/>
                </a:lnTo>
                <a:lnTo>
                  <a:pt x="434785" y="252034"/>
                </a:lnTo>
                <a:lnTo>
                  <a:pt x="479163" y="229427"/>
                </a:lnTo>
                <a:lnTo>
                  <a:pt x="524498" y="208028"/>
                </a:lnTo>
                <a:lnTo>
                  <a:pt x="570704" y="187817"/>
                </a:lnTo>
                <a:lnTo>
                  <a:pt x="617692" y="168773"/>
                </a:lnTo>
                <a:lnTo>
                  <a:pt x="665377" y="150874"/>
                </a:lnTo>
                <a:lnTo>
                  <a:pt x="713670" y="134099"/>
                </a:lnTo>
                <a:lnTo>
                  <a:pt x="762484" y="118426"/>
                </a:lnTo>
                <a:lnTo>
                  <a:pt x="811732" y="103834"/>
                </a:lnTo>
                <a:lnTo>
                  <a:pt x="861327" y="90302"/>
                </a:lnTo>
                <a:lnTo>
                  <a:pt x="911181" y="77809"/>
                </a:lnTo>
                <a:lnTo>
                  <a:pt x="961207" y="66333"/>
                </a:lnTo>
                <a:lnTo>
                  <a:pt x="1011317" y="55852"/>
                </a:lnTo>
                <a:lnTo>
                  <a:pt x="1061426" y="46346"/>
                </a:lnTo>
                <a:lnTo>
                  <a:pt x="1111444" y="37794"/>
                </a:lnTo>
                <a:lnTo>
                  <a:pt x="1161285" y="30173"/>
                </a:lnTo>
                <a:lnTo>
                  <a:pt x="1210862" y="23463"/>
                </a:lnTo>
                <a:lnTo>
                  <a:pt x="1260088" y="17641"/>
                </a:lnTo>
                <a:lnTo>
                  <a:pt x="1308874" y="12688"/>
                </a:lnTo>
                <a:lnTo>
                  <a:pt x="1357134" y="8581"/>
                </a:lnTo>
                <a:lnTo>
                  <a:pt x="1404780" y="5300"/>
                </a:lnTo>
                <a:lnTo>
                  <a:pt x="1451726" y="2822"/>
                </a:lnTo>
                <a:lnTo>
                  <a:pt x="1497883" y="1127"/>
                </a:lnTo>
                <a:lnTo>
                  <a:pt x="1543165" y="193"/>
                </a:lnTo>
                <a:lnTo>
                  <a:pt x="1587485" y="0"/>
                </a:lnTo>
                <a:lnTo>
                  <a:pt x="1635006" y="480"/>
                </a:lnTo>
                <a:lnTo>
                  <a:pt x="1682944" y="1651"/>
                </a:lnTo>
                <a:lnTo>
                  <a:pt x="1731250" y="3529"/>
                </a:lnTo>
                <a:lnTo>
                  <a:pt x="1779872" y="6132"/>
                </a:lnTo>
                <a:lnTo>
                  <a:pt x="1828762" y="9479"/>
                </a:lnTo>
                <a:lnTo>
                  <a:pt x="1877867" y="13585"/>
                </a:lnTo>
                <a:lnTo>
                  <a:pt x="1927139" y="18470"/>
                </a:lnTo>
                <a:lnTo>
                  <a:pt x="1976528" y="24152"/>
                </a:lnTo>
                <a:lnTo>
                  <a:pt x="2025982" y="30646"/>
                </a:lnTo>
                <a:lnTo>
                  <a:pt x="2075452" y="37973"/>
                </a:lnTo>
                <a:lnTo>
                  <a:pt x="2124887" y="46148"/>
                </a:lnTo>
                <a:lnTo>
                  <a:pt x="2174238" y="55190"/>
                </a:lnTo>
                <a:lnTo>
                  <a:pt x="2223454" y="65117"/>
                </a:lnTo>
                <a:lnTo>
                  <a:pt x="2272485" y="75945"/>
                </a:lnTo>
                <a:lnTo>
                  <a:pt x="2321281" y="87694"/>
                </a:lnTo>
                <a:lnTo>
                  <a:pt x="2369791" y="100380"/>
                </a:lnTo>
                <a:lnTo>
                  <a:pt x="2417966" y="114022"/>
                </a:lnTo>
                <a:lnTo>
                  <a:pt x="2465755" y="128636"/>
                </a:lnTo>
                <a:lnTo>
                  <a:pt x="2513108" y="144242"/>
                </a:lnTo>
                <a:lnTo>
                  <a:pt x="2559975" y="160855"/>
                </a:lnTo>
                <a:lnTo>
                  <a:pt x="2606306" y="178495"/>
                </a:lnTo>
                <a:lnTo>
                  <a:pt x="2652050" y="197178"/>
                </a:lnTo>
                <a:lnTo>
                  <a:pt x="2697158" y="216923"/>
                </a:lnTo>
                <a:lnTo>
                  <a:pt x="2741578" y="237747"/>
                </a:lnTo>
                <a:lnTo>
                  <a:pt x="2785262" y="259668"/>
                </a:lnTo>
                <a:lnTo>
                  <a:pt x="2828158" y="282703"/>
                </a:lnTo>
                <a:lnTo>
                  <a:pt x="2870216" y="306871"/>
                </a:lnTo>
                <a:lnTo>
                  <a:pt x="2925817" y="341402"/>
                </a:lnTo>
                <a:lnTo>
                  <a:pt x="2979982" y="378325"/>
                </a:lnTo>
                <a:lnTo>
                  <a:pt x="3020908" y="410952"/>
                </a:lnTo>
                <a:lnTo>
                  <a:pt x="3054510" y="444795"/>
                </a:lnTo>
                <a:lnTo>
                  <a:pt x="3080896" y="479643"/>
                </a:lnTo>
                <a:lnTo>
                  <a:pt x="3100175" y="515286"/>
                </a:lnTo>
                <a:lnTo>
                  <a:pt x="3112455" y="551512"/>
                </a:lnTo>
                <a:lnTo>
                  <a:pt x="3117844" y="588111"/>
                </a:lnTo>
                <a:lnTo>
                  <a:pt x="3116449" y="624873"/>
                </a:lnTo>
                <a:lnTo>
                  <a:pt x="3093743" y="698038"/>
                </a:lnTo>
                <a:lnTo>
                  <a:pt x="3072647" y="734021"/>
                </a:lnTo>
                <a:lnTo>
                  <a:pt x="3045200" y="769322"/>
                </a:lnTo>
                <a:lnTo>
                  <a:pt x="3011511" y="803731"/>
                </a:lnTo>
                <a:lnTo>
                  <a:pt x="2971686" y="837037"/>
                </a:lnTo>
                <a:lnTo>
                  <a:pt x="2930933" y="866339"/>
                </a:lnTo>
                <a:lnTo>
                  <a:pt x="2888938" y="893278"/>
                </a:lnTo>
                <a:lnTo>
                  <a:pt x="2845784" y="917972"/>
                </a:lnTo>
                <a:lnTo>
                  <a:pt x="2801556" y="940540"/>
                </a:lnTo>
                <a:lnTo>
                  <a:pt x="2756336" y="961099"/>
                </a:lnTo>
                <a:lnTo>
                  <a:pt x="2710210" y="979770"/>
                </a:lnTo>
                <a:lnTo>
                  <a:pt x="2663260" y="996668"/>
                </a:lnTo>
                <a:lnTo>
                  <a:pt x="2615571" y="1011914"/>
                </a:lnTo>
                <a:lnTo>
                  <a:pt x="2567225" y="1025625"/>
                </a:lnTo>
                <a:lnTo>
                  <a:pt x="2518307" y="1037920"/>
                </a:lnTo>
                <a:lnTo>
                  <a:pt x="2468901" y="1048916"/>
                </a:lnTo>
                <a:lnTo>
                  <a:pt x="2419090" y="1058733"/>
                </a:lnTo>
                <a:lnTo>
                  <a:pt x="2368959" y="1067488"/>
                </a:lnTo>
                <a:lnTo>
                  <a:pt x="2318589" y="1075300"/>
                </a:lnTo>
                <a:lnTo>
                  <a:pt x="2268067" y="1082287"/>
                </a:lnTo>
                <a:lnTo>
                  <a:pt x="2217474" y="1088568"/>
                </a:lnTo>
                <a:lnTo>
                  <a:pt x="2166896" y="1094260"/>
                </a:lnTo>
                <a:lnTo>
                  <a:pt x="2116415" y="1099482"/>
                </a:lnTo>
                <a:lnTo>
                  <a:pt x="2066116" y="1104353"/>
                </a:lnTo>
                <a:lnTo>
                  <a:pt x="2015684" y="1109071"/>
                </a:lnTo>
                <a:lnTo>
                  <a:pt x="1965221" y="1113639"/>
                </a:lnTo>
                <a:lnTo>
                  <a:pt x="1914731" y="1118033"/>
                </a:lnTo>
                <a:lnTo>
                  <a:pt x="1864216" y="1122229"/>
                </a:lnTo>
                <a:lnTo>
                  <a:pt x="1813679" y="1126203"/>
                </a:lnTo>
                <a:lnTo>
                  <a:pt x="1763122" y="1129933"/>
                </a:lnTo>
                <a:lnTo>
                  <a:pt x="1712549" y="1133393"/>
                </a:lnTo>
                <a:lnTo>
                  <a:pt x="1661962" y="1136560"/>
                </a:lnTo>
                <a:lnTo>
                  <a:pt x="1611364" y="1139410"/>
                </a:lnTo>
                <a:lnTo>
                  <a:pt x="1560757" y="1141920"/>
                </a:lnTo>
                <a:lnTo>
                  <a:pt x="1510145" y="1144065"/>
                </a:lnTo>
                <a:lnTo>
                  <a:pt x="1459531" y="1145822"/>
                </a:lnTo>
                <a:lnTo>
                  <a:pt x="1408916" y="1147168"/>
                </a:lnTo>
                <a:lnTo>
                  <a:pt x="1358304" y="1148077"/>
                </a:lnTo>
                <a:lnTo>
                  <a:pt x="1307697" y="1148526"/>
                </a:lnTo>
                <a:close/>
              </a:path>
            </a:pathLst>
          </a:custGeom>
          <a:solidFill>
            <a:srgbClr val="E2C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27834" y="6313383"/>
            <a:ext cx="2960370" cy="1092835"/>
          </a:xfrm>
          <a:custGeom>
            <a:avLst/>
            <a:gdLst/>
            <a:ahLst/>
            <a:cxnLst/>
            <a:rect l="l" t="t" r="r" b="b"/>
            <a:pathLst>
              <a:path w="2960370" h="1092834">
                <a:moveTo>
                  <a:pt x="1210011" y="1092524"/>
                </a:moveTo>
                <a:lnTo>
                  <a:pt x="1159899" y="1092154"/>
                </a:lnTo>
                <a:lnTo>
                  <a:pt x="1109801" y="1091241"/>
                </a:lnTo>
                <a:lnTo>
                  <a:pt x="1059719" y="1089760"/>
                </a:lnTo>
                <a:lnTo>
                  <a:pt x="1009657" y="1087684"/>
                </a:lnTo>
                <a:lnTo>
                  <a:pt x="959617" y="1084989"/>
                </a:lnTo>
                <a:lnTo>
                  <a:pt x="909602" y="1081648"/>
                </a:lnTo>
                <a:lnTo>
                  <a:pt x="859616" y="1077637"/>
                </a:lnTo>
                <a:lnTo>
                  <a:pt x="809661" y="1072928"/>
                </a:lnTo>
                <a:lnTo>
                  <a:pt x="760991" y="1067654"/>
                </a:lnTo>
                <a:lnTo>
                  <a:pt x="712328" y="1061570"/>
                </a:lnTo>
                <a:lnTo>
                  <a:pt x="663742" y="1054576"/>
                </a:lnTo>
                <a:lnTo>
                  <a:pt x="615306" y="1046573"/>
                </a:lnTo>
                <a:lnTo>
                  <a:pt x="567089" y="1037461"/>
                </a:lnTo>
                <a:lnTo>
                  <a:pt x="519163" y="1027141"/>
                </a:lnTo>
                <a:lnTo>
                  <a:pt x="471600" y="1015513"/>
                </a:lnTo>
                <a:lnTo>
                  <a:pt x="424470" y="1002478"/>
                </a:lnTo>
                <a:lnTo>
                  <a:pt x="377845" y="987936"/>
                </a:lnTo>
                <a:lnTo>
                  <a:pt x="331796" y="971789"/>
                </a:lnTo>
                <a:lnTo>
                  <a:pt x="286393" y="953936"/>
                </a:lnTo>
                <a:lnTo>
                  <a:pt x="241709" y="934279"/>
                </a:lnTo>
                <a:lnTo>
                  <a:pt x="197813" y="912717"/>
                </a:lnTo>
                <a:lnTo>
                  <a:pt x="158196" y="890259"/>
                </a:lnTo>
                <a:lnTo>
                  <a:pt x="119856" y="864026"/>
                </a:lnTo>
                <a:lnTo>
                  <a:pt x="84299" y="834279"/>
                </a:lnTo>
                <a:lnTo>
                  <a:pt x="53030" y="801282"/>
                </a:lnTo>
                <a:lnTo>
                  <a:pt x="27553" y="765298"/>
                </a:lnTo>
                <a:lnTo>
                  <a:pt x="9375" y="726591"/>
                </a:lnTo>
                <a:lnTo>
                  <a:pt x="0" y="685423"/>
                </a:lnTo>
                <a:lnTo>
                  <a:pt x="932" y="642057"/>
                </a:lnTo>
                <a:lnTo>
                  <a:pt x="22362" y="578868"/>
                </a:lnTo>
                <a:lnTo>
                  <a:pt x="59693" y="522506"/>
                </a:lnTo>
                <a:lnTo>
                  <a:pt x="90009" y="486296"/>
                </a:lnTo>
                <a:lnTo>
                  <a:pt x="122281" y="451613"/>
                </a:lnTo>
                <a:lnTo>
                  <a:pt x="156410" y="418431"/>
                </a:lnTo>
                <a:lnTo>
                  <a:pt x="192295" y="386727"/>
                </a:lnTo>
                <a:lnTo>
                  <a:pt x="229838" y="356475"/>
                </a:lnTo>
                <a:lnTo>
                  <a:pt x="268939" y="327653"/>
                </a:lnTo>
                <a:lnTo>
                  <a:pt x="309499" y="300234"/>
                </a:lnTo>
                <a:lnTo>
                  <a:pt x="351419" y="274196"/>
                </a:lnTo>
                <a:lnTo>
                  <a:pt x="394599" y="249513"/>
                </a:lnTo>
                <a:lnTo>
                  <a:pt x="438939" y="226162"/>
                </a:lnTo>
                <a:lnTo>
                  <a:pt x="484341" y="204117"/>
                </a:lnTo>
                <a:lnTo>
                  <a:pt x="530705" y="183355"/>
                </a:lnTo>
                <a:lnTo>
                  <a:pt x="577931" y="163852"/>
                </a:lnTo>
                <a:lnTo>
                  <a:pt x="625920" y="145582"/>
                </a:lnTo>
                <a:lnTo>
                  <a:pt x="674573" y="128522"/>
                </a:lnTo>
                <a:lnTo>
                  <a:pt x="723791" y="112648"/>
                </a:lnTo>
                <a:lnTo>
                  <a:pt x="773473" y="97934"/>
                </a:lnTo>
                <a:lnTo>
                  <a:pt x="823521" y="84357"/>
                </a:lnTo>
                <a:lnTo>
                  <a:pt x="873835" y="71893"/>
                </a:lnTo>
                <a:lnTo>
                  <a:pt x="924317" y="60516"/>
                </a:lnTo>
                <a:lnTo>
                  <a:pt x="974865" y="50203"/>
                </a:lnTo>
                <a:lnTo>
                  <a:pt x="1025382" y="40929"/>
                </a:lnTo>
                <a:lnTo>
                  <a:pt x="1075767" y="32670"/>
                </a:lnTo>
                <a:lnTo>
                  <a:pt x="1125922" y="25402"/>
                </a:lnTo>
                <a:lnTo>
                  <a:pt x="1175746" y="19100"/>
                </a:lnTo>
                <a:lnTo>
                  <a:pt x="1225141" y="13741"/>
                </a:lnTo>
                <a:lnTo>
                  <a:pt x="1274007" y="9298"/>
                </a:lnTo>
                <a:lnTo>
                  <a:pt x="1322245" y="5749"/>
                </a:lnTo>
                <a:lnTo>
                  <a:pt x="1369755" y="3069"/>
                </a:lnTo>
                <a:lnTo>
                  <a:pt x="1416438" y="1234"/>
                </a:lnTo>
                <a:lnTo>
                  <a:pt x="1462195" y="219"/>
                </a:lnTo>
                <a:lnTo>
                  <a:pt x="1506926" y="0"/>
                </a:lnTo>
                <a:lnTo>
                  <a:pt x="1555662" y="522"/>
                </a:lnTo>
                <a:lnTo>
                  <a:pt x="1604856" y="1810"/>
                </a:lnTo>
                <a:lnTo>
                  <a:pt x="1654447" y="3888"/>
                </a:lnTo>
                <a:lnTo>
                  <a:pt x="1704376" y="6774"/>
                </a:lnTo>
                <a:lnTo>
                  <a:pt x="1754582" y="10491"/>
                </a:lnTo>
                <a:lnTo>
                  <a:pt x="1805006" y="15060"/>
                </a:lnTo>
                <a:lnTo>
                  <a:pt x="1855588" y="20501"/>
                </a:lnTo>
                <a:lnTo>
                  <a:pt x="1906266" y="26837"/>
                </a:lnTo>
                <a:lnTo>
                  <a:pt x="1956983" y="34088"/>
                </a:lnTo>
                <a:lnTo>
                  <a:pt x="2007677" y="42276"/>
                </a:lnTo>
                <a:lnTo>
                  <a:pt x="2058288" y="51421"/>
                </a:lnTo>
                <a:lnTo>
                  <a:pt x="2108756" y="61546"/>
                </a:lnTo>
                <a:lnTo>
                  <a:pt x="2159022" y="72670"/>
                </a:lnTo>
                <a:lnTo>
                  <a:pt x="2209026" y="84816"/>
                </a:lnTo>
                <a:lnTo>
                  <a:pt x="2258706" y="98005"/>
                </a:lnTo>
                <a:lnTo>
                  <a:pt x="2308004" y="112257"/>
                </a:lnTo>
                <a:lnTo>
                  <a:pt x="2356860" y="127595"/>
                </a:lnTo>
                <a:lnTo>
                  <a:pt x="2405212" y="144038"/>
                </a:lnTo>
                <a:lnTo>
                  <a:pt x="2453002" y="161609"/>
                </a:lnTo>
                <a:lnTo>
                  <a:pt x="2500169" y="180329"/>
                </a:lnTo>
                <a:lnTo>
                  <a:pt x="2546654" y="200219"/>
                </a:lnTo>
                <a:lnTo>
                  <a:pt x="2592395" y="221299"/>
                </a:lnTo>
                <a:lnTo>
                  <a:pt x="2637334" y="243592"/>
                </a:lnTo>
                <a:lnTo>
                  <a:pt x="2681410" y="267118"/>
                </a:lnTo>
                <a:lnTo>
                  <a:pt x="2724564" y="291899"/>
                </a:lnTo>
                <a:lnTo>
                  <a:pt x="2777343" y="324745"/>
                </a:lnTo>
                <a:lnTo>
                  <a:pt x="2828759" y="359867"/>
                </a:lnTo>
                <a:lnTo>
                  <a:pt x="2870530" y="393544"/>
                </a:lnTo>
                <a:lnTo>
                  <a:pt x="2904152" y="428558"/>
                </a:lnTo>
                <a:lnTo>
                  <a:pt x="2929756" y="464655"/>
                </a:lnTo>
                <a:lnTo>
                  <a:pt x="2947472" y="501580"/>
                </a:lnTo>
                <a:lnTo>
                  <a:pt x="2957430" y="539079"/>
                </a:lnTo>
                <a:lnTo>
                  <a:pt x="2959762" y="576896"/>
                </a:lnTo>
                <a:lnTo>
                  <a:pt x="2954596" y="614776"/>
                </a:lnTo>
                <a:lnTo>
                  <a:pt x="2942065" y="652464"/>
                </a:lnTo>
                <a:lnTo>
                  <a:pt x="2922297" y="689705"/>
                </a:lnTo>
                <a:lnTo>
                  <a:pt x="2895424" y="726245"/>
                </a:lnTo>
                <a:lnTo>
                  <a:pt x="2861577" y="761828"/>
                </a:lnTo>
                <a:lnTo>
                  <a:pt x="2820884" y="796200"/>
                </a:lnTo>
                <a:lnTo>
                  <a:pt x="2780015" y="825553"/>
                </a:lnTo>
                <a:lnTo>
                  <a:pt x="2737836" y="852409"/>
                </a:lnTo>
                <a:lnTo>
                  <a:pt x="2694442" y="876901"/>
                </a:lnTo>
                <a:lnTo>
                  <a:pt x="2649927" y="899159"/>
                </a:lnTo>
                <a:lnTo>
                  <a:pt x="2604383" y="919318"/>
                </a:lnTo>
                <a:lnTo>
                  <a:pt x="2557904" y="937508"/>
                </a:lnTo>
                <a:lnTo>
                  <a:pt x="2510584" y="953863"/>
                </a:lnTo>
                <a:lnTo>
                  <a:pt x="2462516" y="968515"/>
                </a:lnTo>
                <a:lnTo>
                  <a:pt x="2413793" y="981595"/>
                </a:lnTo>
                <a:lnTo>
                  <a:pt x="2364510" y="993238"/>
                </a:lnTo>
                <a:lnTo>
                  <a:pt x="2314759" y="1003574"/>
                </a:lnTo>
                <a:lnTo>
                  <a:pt x="2264634" y="1012736"/>
                </a:lnTo>
                <a:lnTo>
                  <a:pt x="2214229" y="1020857"/>
                </a:lnTo>
                <a:lnTo>
                  <a:pt x="2163637" y="1028069"/>
                </a:lnTo>
                <a:lnTo>
                  <a:pt x="2112951" y="1034504"/>
                </a:lnTo>
                <a:lnTo>
                  <a:pt x="2062266" y="1040295"/>
                </a:lnTo>
                <a:lnTo>
                  <a:pt x="2011673" y="1045574"/>
                </a:lnTo>
                <a:lnTo>
                  <a:pt x="1961268" y="1050474"/>
                </a:lnTo>
                <a:lnTo>
                  <a:pt x="1911313" y="1055154"/>
                </a:lnTo>
                <a:lnTo>
                  <a:pt x="1861327" y="1059677"/>
                </a:lnTo>
                <a:lnTo>
                  <a:pt x="1811312" y="1064018"/>
                </a:lnTo>
                <a:lnTo>
                  <a:pt x="1761273" y="1068150"/>
                </a:lnTo>
                <a:lnTo>
                  <a:pt x="1711210" y="1072050"/>
                </a:lnTo>
                <a:lnTo>
                  <a:pt x="1661128" y="1075689"/>
                </a:lnTo>
                <a:lnTo>
                  <a:pt x="1611030" y="1079044"/>
                </a:lnTo>
                <a:lnTo>
                  <a:pt x="1560918" y="1082087"/>
                </a:lnTo>
                <a:lnTo>
                  <a:pt x="1510796" y="1084794"/>
                </a:lnTo>
                <a:lnTo>
                  <a:pt x="1460667" y="1087139"/>
                </a:lnTo>
                <a:lnTo>
                  <a:pt x="1410533" y="1089095"/>
                </a:lnTo>
                <a:lnTo>
                  <a:pt x="1360397" y="1090638"/>
                </a:lnTo>
                <a:lnTo>
                  <a:pt x="1310263" y="1091740"/>
                </a:lnTo>
                <a:lnTo>
                  <a:pt x="1260133" y="1092378"/>
                </a:lnTo>
                <a:lnTo>
                  <a:pt x="1210011" y="1092524"/>
                </a:lnTo>
                <a:close/>
              </a:path>
            </a:pathLst>
          </a:custGeom>
          <a:solidFill>
            <a:srgbClr val="E2C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024699" y="6784192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>
                <a:moveTo>
                  <a:pt x="424313" y="0"/>
                </a:moveTo>
                <a:lnTo>
                  <a:pt x="0" y="0"/>
                </a:lnTo>
              </a:path>
            </a:pathLst>
          </a:custGeom>
          <a:ln w="57150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3867878" y="6669937"/>
            <a:ext cx="171095" cy="2285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0573957" y="4636177"/>
            <a:ext cx="906780" cy="88900"/>
          </a:xfrm>
          <a:custGeom>
            <a:avLst/>
            <a:gdLst/>
            <a:ahLst/>
            <a:cxnLst/>
            <a:rect l="l" t="t" r="r" b="b"/>
            <a:pathLst>
              <a:path w="906779" h="88900">
                <a:moveTo>
                  <a:pt x="0" y="0"/>
                </a:moveTo>
                <a:lnTo>
                  <a:pt x="906724" y="88723"/>
                </a:lnTo>
              </a:path>
            </a:pathLst>
          </a:custGeom>
          <a:ln w="104778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1491540" y="4571045"/>
            <a:ext cx="224790" cy="313055"/>
          </a:xfrm>
          <a:custGeom>
            <a:avLst/>
            <a:gdLst/>
            <a:ahLst/>
            <a:cxnLst/>
            <a:rect l="l" t="t" r="r" b="b"/>
            <a:pathLst>
              <a:path w="224790" h="313054">
                <a:moveTo>
                  <a:pt x="0" y="312831"/>
                </a:moveTo>
                <a:lnTo>
                  <a:pt x="30610" y="0"/>
                </a:lnTo>
                <a:lnTo>
                  <a:pt x="224612" y="176896"/>
                </a:lnTo>
                <a:lnTo>
                  <a:pt x="0" y="312831"/>
                </a:lnTo>
                <a:close/>
              </a:path>
            </a:pathLst>
          </a:custGeom>
          <a:solidFill>
            <a:srgbClr val="2D41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1491540" y="4571045"/>
            <a:ext cx="224790" cy="313055"/>
          </a:xfrm>
          <a:custGeom>
            <a:avLst/>
            <a:gdLst/>
            <a:ahLst/>
            <a:cxnLst/>
            <a:rect l="l" t="t" r="r" b="b"/>
            <a:pathLst>
              <a:path w="224790" h="313054">
                <a:moveTo>
                  <a:pt x="30610" y="0"/>
                </a:moveTo>
                <a:lnTo>
                  <a:pt x="224612" y="176896"/>
                </a:lnTo>
                <a:lnTo>
                  <a:pt x="0" y="312831"/>
                </a:lnTo>
                <a:lnTo>
                  <a:pt x="30610" y="0"/>
                </a:lnTo>
              </a:path>
            </a:pathLst>
          </a:custGeom>
          <a:ln w="105024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1787956" y="4442734"/>
            <a:ext cx="3105150" cy="1583055"/>
          </a:xfrm>
          <a:custGeom>
            <a:avLst/>
            <a:gdLst/>
            <a:ahLst/>
            <a:cxnLst/>
            <a:rect l="l" t="t" r="r" b="b"/>
            <a:pathLst>
              <a:path w="3105150" h="1583054">
                <a:moveTo>
                  <a:pt x="0" y="1572277"/>
                </a:moveTo>
                <a:lnTo>
                  <a:pt x="0" y="0"/>
                </a:lnTo>
                <a:lnTo>
                  <a:pt x="3105149" y="0"/>
                </a:lnTo>
                <a:lnTo>
                  <a:pt x="3105149" y="1553607"/>
                </a:lnTo>
                <a:lnTo>
                  <a:pt x="3103083" y="1554479"/>
                </a:lnTo>
                <a:lnTo>
                  <a:pt x="2274324" y="1554479"/>
                </a:lnTo>
                <a:lnTo>
                  <a:pt x="1811300" y="1559206"/>
                </a:lnTo>
                <a:lnTo>
                  <a:pt x="1386653" y="1569877"/>
                </a:lnTo>
                <a:lnTo>
                  <a:pt x="186570" y="1569877"/>
                </a:lnTo>
                <a:lnTo>
                  <a:pt x="36866" y="1571484"/>
                </a:lnTo>
                <a:lnTo>
                  <a:pt x="0" y="1572277"/>
                </a:lnTo>
                <a:close/>
              </a:path>
              <a:path w="3105150" h="1583054">
                <a:moveTo>
                  <a:pt x="2993840" y="1574352"/>
                </a:moveTo>
                <a:lnTo>
                  <a:pt x="2947792" y="1572980"/>
                </a:lnTo>
                <a:lnTo>
                  <a:pt x="2853927" y="1566118"/>
                </a:lnTo>
                <a:lnTo>
                  <a:pt x="2749851" y="1561949"/>
                </a:lnTo>
                <a:lnTo>
                  <a:pt x="2540474" y="1556844"/>
                </a:lnTo>
                <a:lnTo>
                  <a:pt x="2274324" y="1554479"/>
                </a:lnTo>
                <a:lnTo>
                  <a:pt x="3103083" y="1554479"/>
                </a:lnTo>
                <a:lnTo>
                  <a:pt x="3087116" y="1561217"/>
                </a:lnTo>
                <a:lnTo>
                  <a:pt x="3040085" y="1571215"/>
                </a:lnTo>
                <a:lnTo>
                  <a:pt x="2993840" y="1574352"/>
                </a:lnTo>
                <a:close/>
              </a:path>
              <a:path w="3105150" h="1583054">
                <a:moveTo>
                  <a:pt x="855481" y="1582628"/>
                </a:moveTo>
                <a:lnTo>
                  <a:pt x="752659" y="1581599"/>
                </a:lnTo>
                <a:lnTo>
                  <a:pt x="289600" y="1570533"/>
                </a:lnTo>
                <a:lnTo>
                  <a:pt x="186570" y="1569877"/>
                </a:lnTo>
                <a:lnTo>
                  <a:pt x="1386653" y="1569877"/>
                </a:lnTo>
                <a:lnTo>
                  <a:pt x="958290" y="1581961"/>
                </a:lnTo>
                <a:lnTo>
                  <a:pt x="855481" y="1582628"/>
                </a:lnTo>
                <a:close/>
              </a:path>
            </a:pathLst>
          </a:custGeom>
          <a:solidFill>
            <a:srgbClr val="FAFF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5088387" y="1927728"/>
            <a:ext cx="528320" cy="0"/>
          </a:xfrm>
          <a:custGeom>
            <a:avLst/>
            <a:gdLst/>
            <a:ahLst/>
            <a:cxnLst/>
            <a:rect l="l" t="t" r="r" b="b"/>
            <a:pathLst>
              <a:path w="528320">
                <a:moveTo>
                  <a:pt x="528161" y="0"/>
                </a:moveTo>
                <a:lnTo>
                  <a:pt x="0" y="0"/>
                </a:lnTo>
              </a:path>
            </a:pathLst>
          </a:custGeom>
          <a:ln w="57150">
            <a:solidFill>
              <a:srgbClr val="2D41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4930676" y="1813355"/>
            <a:ext cx="172019" cy="22874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2624497" y="2796588"/>
            <a:ext cx="14977751" cy="72461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8270" y="3460253"/>
            <a:ext cx="1358900" cy="1584408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</a:pPr>
            <a:r>
              <a:rPr sz="5100" spc="-66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5100" spc="-64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5100" spc="-148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sz="7650" spc="892" baseline="1688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´</a:t>
            </a:r>
            <a:r>
              <a:rPr sz="5100" spc="-2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sz="5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8798" y="4133403"/>
            <a:ext cx="2077720" cy="8051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100" spc="-47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sz="5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97002" y="4806554"/>
            <a:ext cx="1461135" cy="8051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100" spc="-127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5100" spc="-2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5100" spc="-15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sz="5100" spc="-89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5100" spc="-95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sz="5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897010" y="1691438"/>
            <a:ext cx="2698750" cy="989965"/>
          </a:xfrm>
          <a:custGeom>
            <a:avLst/>
            <a:gdLst/>
            <a:ahLst/>
            <a:cxnLst/>
            <a:rect l="l" t="t" r="r" b="b"/>
            <a:pathLst>
              <a:path w="2698750" h="989964">
                <a:moveTo>
                  <a:pt x="1137616" y="989819"/>
                </a:moveTo>
                <a:lnTo>
                  <a:pt x="1087557" y="989820"/>
                </a:lnTo>
                <a:lnTo>
                  <a:pt x="1037510" y="989251"/>
                </a:lnTo>
                <a:lnTo>
                  <a:pt x="987479" y="988079"/>
                </a:lnTo>
                <a:lnTo>
                  <a:pt x="937468" y="986275"/>
                </a:lnTo>
                <a:lnTo>
                  <a:pt x="887481" y="983808"/>
                </a:lnTo>
                <a:lnTo>
                  <a:pt x="837520" y="980648"/>
                </a:lnTo>
                <a:lnTo>
                  <a:pt x="787589" y="976763"/>
                </a:lnTo>
                <a:lnTo>
                  <a:pt x="737692" y="972124"/>
                </a:lnTo>
                <a:lnTo>
                  <a:pt x="685237" y="966400"/>
                </a:lnTo>
                <a:lnTo>
                  <a:pt x="632806" y="959629"/>
                </a:lnTo>
                <a:lnTo>
                  <a:pt x="580507" y="951660"/>
                </a:lnTo>
                <a:lnTo>
                  <a:pt x="528447" y="942345"/>
                </a:lnTo>
                <a:lnTo>
                  <a:pt x="476734" y="931536"/>
                </a:lnTo>
                <a:lnTo>
                  <a:pt x="425473" y="919083"/>
                </a:lnTo>
                <a:lnTo>
                  <a:pt x="374773" y="904839"/>
                </a:lnTo>
                <a:lnTo>
                  <a:pt x="324740" y="888653"/>
                </a:lnTo>
                <a:lnTo>
                  <a:pt x="275482" y="870378"/>
                </a:lnTo>
                <a:lnTo>
                  <a:pt x="227106" y="849865"/>
                </a:lnTo>
                <a:lnTo>
                  <a:pt x="179718" y="826965"/>
                </a:lnTo>
                <a:lnTo>
                  <a:pt x="138490" y="803426"/>
                </a:lnTo>
                <a:lnTo>
                  <a:pt x="99041" y="775462"/>
                </a:lnTo>
                <a:lnTo>
                  <a:pt x="63418" y="743430"/>
                </a:lnTo>
                <a:lnTo>
                  <a:pt x="33672" y="707686"/>
                </a:lnTo>
                <a:lnTo>
                  <a:pt x="11849" y="668584"/>
                </a:lnTo>
                <a:lnTo>
                  <a:pt x="0" y="626482"/>
                </a:lnTo>
                <a:lnTo>
                  <a:pt x="172" y="581734"/>
                </a:lnTo>
                <a:lnTo>
                  <a:pt x="19715" y="524482"/>
                </a:lnTo>
                <a:lnTo>
                  <a:pt x="53759" y="473415"/>
                </a:lnTo>
                <a:lnTo>
                  <a:pt x="83314" y="438470"/>
                </a:lnTo>
                <a:lnTo>
                  <a:pt x="114890" y="405096"/>
                </a:lnTo>
                <a:lnTo>
                  <a:pt x="148380" y="373267"/>
                </a:lnTo>
                <a:lnTo>
                  <a:pt x="183671" y="342956"/>
                </a:lnTo>
                <a:lnTo>
                  <a:pt x="220656" y="314136"/>
                </a:lnTo>
                <a:lnTo>
                  <a:pt x="259222" y="286781"/>
                </a:lnTo>
                <a:lnTo>
                  <a:pt x="299261" y="260863"/>
                </a:lnTo>
                <a:lnTo>
                  <a:pt x="340663" y="236356"/>
                </a:lnTo>
                <a:lnTo>
                  <a:pt x="383317" y="213233"/>
                </a:lnTo>
                <a:lnTo>
                  <a:pt x="427113" y="191467"/>
                </a:lnTo>
                <a:lnTo>
                  <a:pt x="471942" y="171033"/>
                </a:lnTo>
                <a:lnTo>
                  <a:pt x="517694" y="151902"/>
                </a:lnTo>
                <a:lnTo>
                  <a:pt x="564258" y="134048"/>
                </a:lnTo>
                <a:lnTo>
                  <a:pt x="611524" y="117444"/>
                </a:lnTo>
                <a:lnTo>
                  <a:pt x="659383" y="102064"/>
                </a:lnTo>
                <a:lnTo>
                  <a:pt x="707724" y="87881"/>
                </a:lnTo>
                <a:lnTo>
                  <a:pt x="756438" y="74868"/>
                </a:lnTo>
                <a:lnTo>
                  <a:pt x="805414" y="62998"/>
                </a:lnTo>
                <a:lnTo>
                  <a:pt x="854543" y="52245"/>
                </a:lnTo>
                <a:lnTo>
                  <a:pt x="903714" y="42582"/>
                </a:lnTo>
                <a:lnTo>
                  <a:pt x="952818" y="33982"/>
                </a:lnTo>
                <a:lnTo>
                  <a:pt x="1001744" y="26417"/>
                </a:lnTo>
                <a:lnTo>
                  <a:pt x="1050382" y="19863"/>
                </a:lnTo>
                <a:lnTo>
                  <a:pt x="1098624" y="14291"/>
                </a:lnTo>
                <a:lnTo>
                  <a:pt x="1146357" y="9675"/>
                </a:lnTo>
                <a:lnTo>
                  <a:pt x="1193473" y="5989"/>
                </a:lnTo>
                <a:lnTo>
                  <a:pt x="1239862" y="3205"/>
                </a:lnTo>
                <a:lnTo>
                  <a:pt x="1285413" y="1296"/>
                </a:lnTo>
                <a:lnTo>
                  <a:pt x="1330016" y="237"/>
                </a:lnTo>
                <a:lnTo>
                  <a:pt x="1373562" y="0"/>
                </a:lnTo>
                <a:lnTo>
                  <a:pt x="1421893" y="546"/>
                </a:lnTo>
                <a:lnTo>
                  <a:pt x="1470710" y="1916"/>
                </a:lnTo>
                <a:lnTo>
                  <a:pt x="1519945" y="4133"/>
                </a:lnTo>
                <a:lnTo>
                  <a:pt x="1569527" y="7223"/>
                </a:lnTo>
                <a:lnTo>
                  <a:pt x="1619385" y="11209"/>
                </a:lnTo>
                <a:lnTo>
                  <a:pt x="1669449" y="16117"/>
                </a:lnTo>
                <a:lnTo>
                  <a:pt x="1719649" y="21972"/>
                </a:lnTo>
                <a:lnTo>
                  <a:pt x="1769915" y="28797"/>
                </a:lnTo>
                <a:lnTo>
                  <a:pt x="1820177" y="36618"/>
                </a:lnTo>
                <a:lnTo>
                  <a:pt x="1870363" y="45459"/>
                </a:lnTo>
                <a:lnTo>
                  <a:pt x="1920404" y="55346"/>
                </a:lnTo>
                <a:lnTo>
                  <a:pt x="1970230" y="66302"/>
                </a:lnTo>
                <a:lnTo>
                  <a:pt x="2019770" y="78352"/>
                </a:lnTo>
                <a:lnTo>
                  <a:pt x="2068953" y="91522"/>
                </a:lnTo>
                <a:lnTo>
                  <a:pt x="2117711" y="105835"/>
                </a:lnTo>
                <a:lnTo>
                  <a:pt x="2165972" y="121316"/>
                </a:lnTo>
                <a:lnTo>
                  <a:pt x="2213665" y="137991"/>
                </a:lnTo>
                <a:lnTo>
                  <a:pt x="2260722" y="155883"/>
                </a:lnTo>
                <a:lnTo>
                  <a:pt x="2307071" y="175018"/>
                </a:lnTo>
                <a:lnTo>
                  <a:pt x="2352643" y="195420"/>
                </a:lnTo>
                <a:lnTo>
                  <a:pt x="2397366" y="217113"/>
                </a:lnTo>
                <a:lnTo>
                  <a:pt x="2441171" y="240123"/>
                </a:lnTo>
                <a:lnTo>
                  <a:pt x="2483987" y="264474"/>
                </a:lnTo>
                <a:lnTo>
                  <a:pt x="2532119" y="294235"/>
                </a:lnTo>
                <a:lnTo>
                  <a:pt x="2579008" y="326057"/>
                </a:lnTo>
                <a:lnTo>
                  <a:pt x="2620194" y="359407"/>
                </a:lnTo>
                <a:lnTo>
                  <a:pt x="2652549" y="394174"/>
                </a:lnTo>
                <a:lnTo>
                  <a:pt x="2676227" y="430059"/>
                </a:lnTo>
                <a:lnTo>
                  <a:pt x="2691383" y="466762"/>
                </a:lnTo>
                <a:lnTo>
                  <a:pt x="2698171" y="503984"/>
                </a:lnTo>
                <a:lnTo>
                  <a:pt x="2696746" y="541423"/>
                </a:lnTo>
                <a:lnTo>
                  <a:pt x="2687262" y="578781"/>
                </a:lnTo>
                <a:lnTo>
                  <a:pt x="2669874" y="615757"/>
                </a:lnTo>
                <a:lnTo>
                  <a:pt x="2644736" y="652051"/>
                </a:lnTo>
                <a:lnTo>
                  <a:pt x="2612002" y="687364"/>
                </a:lnTo>
                <a:lnTo>
                  <a:pt x="2571826" y="721395"/>
                </a:lnTo>
                <a:lnTo>
                  <a:pt x="2532325" y="749483"/>
                </a:lnTo>
                <a:lnTo>
                  <a:pt x="2491491" y="775043"/>
                </a:lnTo>
                <a:lnTo>
                  <a:pt x="2449426" y="798216"/>
                </a:lnTo>
                <a:lnTo>
                  <a:pt x="2406230" y="819145"/>
                </a:lnTo>
                <a:lnTo>
                  <a:pt x="2362006" y="837973"/>
                </a:lnTo>
                <a:lnTo>
                  <a:pt x="2316854" y="854841"/>
                </a:lnTo>
                <a:lnTo>
                  <a:pt x="2270876" y="869891"/>
                </a:lnTo>
                <a:lnTo>
                  <a:pt x="2224172" y="883268"/>
                </a:lnTo>
                <a:lnTo>
                  <a:pt x="2176845" y="895111"/>
                </a:lnTo>
                <a:lnTo>
                  <a:pt x="2128994" y="905565"/>
                </a:lnTo>
                <a:lnTo>
                  <a:pt x="2080722" y="914771"/>
                </a:lnTo>
                <a:lnTo>
                  <a:pt x="2032129" y="922872"/>
                </a:lnTo>
                <a:lnTo>
                  <a:pt x="1983317" y="930010"/>
                </a:lnTo>
                <a:lnTo>
                  <a:pt x="1934387" y="936327"/>
                </a:lnTo>
                <a:lnTo>
                  <a:pt x="1885440" y="941966"/>
                </a:lnTo>
                <a:lnTo>
                  <a:pt x="1836577" y="947070"/>
                </a:lnTo>
                <a:lnTo>
                  <a:pt x="1787900" y="951779"/>
                </a:lnTo>
                <a:lnTo>
                  <a:pt x="1738003" y="956416"/>
                </a:lnTo>
                <a:lnTo>
                  <a:pt x="1688073" y="960880"/>
                </a:lnTo>
                <a:lnTo>
                  <a:pt x="1638112" y="965141"/>
                </a:lnTo>
                <a:lnTo>
                  <a:pt x="1588124" y="969167"/>
                </a:lnTo>
                <a:lnTo>
                  <a:pt x="1538113" y="972929"/>
                </a:lnTo>
                <a:lnTo>
                  <a:pt x="1488082" y="976396"/>
                </a:lnTo>
                <a:lnTo>
                  <a:pt x="1438035" y="979536"/>
                </a:lnTo>
                <a:lnTo>
                  <a:pt x="1387976" y="982320"/>
                </a:lnTo>
                <a:lnTo>
                  <a:pt x="1337908" y="984717"/>
                </a:lnTo>
                <a:lnTo>
                  <a:pt x="1287834" y="986696"/>
                </a:lnTo>
                <a:lnTo>
                  <a:pt x="1237758" y="988226"/>
                </a:lnTo>
                <a:lnTo>
                  <a:pt x="1187685" y="989278"/>
                </a:lnTo>
                <a:lnTo>
                  <a:pt x="1137616" y="989819"/>
                </a:lnTo>
                <a:close/>
              </a:path>
            </a:pathLst>
          </a:custGeom>
          <a:solidFill>
            <a:srgbClr val="CFCDFF"/>
          </a:solidFill>
        </p:spPr>
        <p:txBody>
          <a:bodyPr wrap="square" lIns="0" tIns="0" rIns="0" bIns="0" rtlCol="0"/>
          <a:lstStyle/>
          <a:p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837012" y="552651"/>
            <a:ext cx="743585" cy="753110"/>
            <a:chOff x="4837012" y="552651"/>
            <a:chExt cx="743585" cy="753110"/>
          </a:xfrm>
        </p:grpSpPr>
        <p:sp>
          <p:nvSpPr>
            <p:cNvPr id="7" name="object 7"/>
            <p:cNvSpPr/>
            <p:nvPr/>
          </p:nvSpPr>
          <p:spPr>
            <a:xfrm>
              <a:off x="4994843" y="667543"/>
              <a:ext cx="556895" cy="609600"/>
            </a:xfrm>
            <a:custGeom>
              <a:avLst/>
              <a:gdLst/>
              <a:ahLst/>
              <a:cxnLst/>
              <a:rect l="l" t="t" r="r" b="b"/>
              <a:pathLst>
                <a:path w="556895" h="609600">
                  <a:moveTo>
                    <a:pt x="556615" y="609411"/>
                  </a:moveTo>
                  <a:lnTo>
                    <a:pt x="378006" y="609411"/>
                  </a:lnTo>
                  <a:lnTo>
                    <a:pt x="342998" y="605944"/>
                  </a:lnTo>
                  <a:lnTo>
                    <a:pt x="278914" y="579367"/>
                  </a:lnTo>
                  <a:lnTo>
                    <a:pt x="229405" y="529800"/>
                  </a:lnTo>
                  <a:lnTo>
                    <a:pt x="202860" y="465639"/>
                  </a:lnTo>
                  <a:lnTo>
                    <a:pt x="199396" y="430589"/>
                  </a:lnTo>
                  <a:lnTo>
                    <a:pt x="199396" y="99817"/>
                  </a:lnTo>
                  <a:lnTo>
                    <a:pt x="197463" y="80253"/>
                  </a:lnTo>
                  <a:lnTo>
                    <a:pt x="182646" y="44438"/>
                  </a:lnTo>
                  <a:lnTo>
                    <a:pt x="155011" y="16770"/>
                  </a:lnTo>
                  <a:lnTo>
                    <a:pt x="119239" y="1935"/>
                  </a:lnTo>
                  <a:lnTo>
                    <a:pt x="99698" y="0"/>
                  </a:lnTo>
                  <a:lnTo>
                    <a:pt x="0" y="0"/>
                  </a:lnTo>
                </a:path>
              </a:pathLst>
            </a:custGeom>
            <a:ln w="57420">
              <a:solidFill>
                <a:srgbClr val="2D4134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4837012" y="552651"/>
              <a:ext cx="172188" cy="22978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527834" y="2095951"/>
            <a:ext cx="17225645" cy="6479540"/>
            <a:chOff x="527834" y="2095951"/>
            <a:chExt cx="17225645" cy="6479540"/>
          </a:xfrm>
        </p:grpSpPr>
        <p:sp>
          <p:nvSpPr>
            <p:cNvPr id="10" name="object 10"/>
            <p:cNvSpPr/>
            <p:nvPr/>
          </p:nvSpPr>
          <p:spPr>
            <a:xfrm>
              <a:off x="15004272" y="2095951"/>
              <a:ext cx="2748915" cy="1562100"/>
            </a:xfrm>
            <a:custGeom>
              <a:avLst/>
              <a:gdLst/>
              <a:ahLst/>
              <a:cxnLst/>
              <a:rect l="l" t="t" r="r" b="b"/>
              <a:pathLst>
                <a:path w="2748915" h="1562100">
                  <a:moveTo>
                    <a:pt x="23724" y="0"/>
                  </a:moveTo>
                  <a:lnTo>
                    <a:pt x="2647254" y="0"/>
                  </a:lnTo>
                  <a:lnTo>
                    <a:pt x="2653524" y="96070"/>
                  </a:lnTo>
                  <a:lnTo>
                    <a:pt x="2670202" y="353226"/>
                  </a:lnTo>
                  <a:lnTo>
                    <a:pt x="2676948" y="456091"/>
                  </a:lnTo>
                  <a:lnTo>
                    <a:pt x="2680359" y="507523"/>
                  </a:lnTo>
                  <a:lnTo>
                    <a:pt x="2683803" y="558952"/>
                  </a:lnTo>
                  <a:lnTo>
                    <a:pt x="2687284" y="610380"/>
                  </a:lnTo>
                  <a:lnTo>
                    <a:pt x="2690810" y="661804"/>
                  </a:lnTo>
                  <a:lnTo>
                    <a:pt x="2694385" y="713226"/>
                  </a:lnTo>
                  <a:lnTo>
                    <a:pt x="2698014" y="764644"/>
                  </a:lnTo>
                  <a:lnTo>
                    <a:pt x="2701704" y="816058"/>
                  </a:lnTo>
                  <a:lnTo>
                    <a:pt x="2705460" y="867467"/>
                  </a:lnTo>
                  <a:lnTo>
                    <a:pt x="2709287" y="918870"/>
                  </a:lnTo>
                  <a:lnTo>
                    <a:pt x="2713190" y="970269"/>
                  </a:lnTo>
                  <a:lnTo>
                    <a:pt x="2717177" y="1021660"/>
                  </a:lnTo>
                  <a:lnTo>
                    <a:pt x="2721251" y="1073045"/>
                  </a:lnTo>
                  <a:lnTo>
                    <a:pt x="2725418" y="1124423"/>
                  </a:lnTo>
                  <a:lnTo>
                    <a:pt x="2729684" y="1175793"/>
                  </a:lnTo>
                  <a:lnTo>
                    <a:pt x="2734055" y="1227155"/>
                  </a:lnTo>
                  <a:lnTo>
                    <a:pt x="2738536" y="1278508"/>
                  </a:lnTo>
                  <a:lnTo>
                    <a:pt x="2743132" y="1329852"/>
                  </a:lnTo>
                  <a:lnTo>
                    <a:pt x="2746774" y="1379848"/>
                  </a:lnTo>
                  <a:lnTo>
                    <a:pt x="2748754" y="1430480"/>
                  </a:lnTo>
                  <a:lnTo>
                    <a:pt x="2748484" y="1481346"/>
                  </a:lnTo>
                  <a:lnTo>
                    <a:pt x="2745376" y="1532046"/>
                  </a:lnTo>
                  <a:lnTo>
                    <a:pt x="2741459" y="1562099"/>
                  </a:lnTo>
                  <a:lnTo>
                    <a:pt x="105567" y="1562099"/>
                  </a:lnTo>
                  <a:lnTo>
                    <a:pt x="88241" y="1419231"/>
                  </a:lnTo>
                  <a:lnTo>
                    <a:pt x="63770" y="1217030"/>
                  </a:lnTo>
                  <a:lnTo>
                    <a:pt x="51441" y="1115835"/>
                  </a:lnTo>
                  <a:lnTo>
                    <a:pt x="44745" y="1061161"/>
                  </a:lnTo>
                  <a:lnTo>
                    <a:pt x="31353" y="950975"/>
                  </a:lnTo>
                  <a:lnTo>
                    <a:pt x="24658" y="895672"/>
                  </a:lnTo>
                  <a:lnTo>
                    <a:pt x="19018" y="845657"/>
                  </a:lnTo>
                  <a:lnTo>
                    <a:pt x="14141" y="795220"/>
                  </a:lnTo>
                  <a:lnTo>
                    <a:pt x="10010" y="744408"/>
                  </a:lnTo>
                  <a:lnTo>
                    <a:pt x="6610" y="693269"/>
                  </a:lnTo>
                  <a:lnTo>
                    <a:pt x="3925" y="641850"/>
                  </a:lnTo>
                  <a:lnTo>
                    <a:pt x="1939" y="590199"/>
                  </a:lnTo>
                  <a:lnTo>
                    <a:pt x="636" y="538362"/>
                  </a:lnTo>
                  <a:lnTo>
                    <a:pt x="0" y="486387"/>
                  </a:lnTo>
                  <a:lnTo>
                    <a:pt x="14" y="434322"/>
                  </a:lnTo>
                  <a:lnTo>
                    <a:pt x="665" y="382214"/>
                  </a:lnTo>
                  <a:lnTo>
                    <a:pt x="1934" y="330110"/>
                  </a:lnTo>
                  <a:lnTo>
                    <a:pt x="3807" y="278057"/>
                  </a:lnTo>
                  <a:lnTo>
                    <a:pt x="6268" y="226104"/>
                  </a:lnTo>
                  <a:lnTo>
                    <a:pt x="9300" y="174296"/>
                  </a:lnTo>
                  <a:lnTo>
                    <a:pt x="12888" y="122682"/>
                  </a:lnTo>
                  <a:lnTo>
                    <a:pt x="17016" y="71309"/>
                  </a:lnTo>
                  <a:lnTo>
                    <a:pt x="21667" y="20225"/>
                  </a:lnTo>
                  <a:lnTo>
                    <a:pt x="23724" y="0"/>
                  </a:lnTo>
                  <a:close/>
                </a:path>
              </a:pathLst>
            </a:custGeom>
            <a:solidFill>
              <a:srgbClr val="CDFFD0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5350351" y="2906120"/>
              <a:ext cx="499745" cy="600710"/>
            </a:xfrm>
            <a:custGeom>
              <a:avLst/>
              <a:gdLst/>
              <a:ahLst/>
              <a:cxnLst/>
              <a:rect l="l" t="t" r="r" b="b"/>
              <a:pathLst>
                <a:path w="499745" h="600710">
                  <a:moveTo>
                    <a:pt x="499603" y="0"/>
                  </a:moveTo>
                  <a:lnTo>
                    <a:pt x="335294" y="0"/>
                  </a:lnTo>
                  <a:lnTo>
                    <a:pt x="291615" y="5858"/>
                  </a:lnTo>
                  <a:lnTo>
                    <a:pt x="252365" y="22392"/>
                  </a:lnTo>
                  <a:lnTo>
                    <a:pt x="219112" y="48037"/>
                  </a:lnTo>
                  <a:lnTo>
                    <a:pt x="193420" y="81230"/>
                  </a:lnTo>
                  <a:lnTo>
                    <a:pt x="176856" y="120408"/>
                  </a:lnTo>
                  <a:lnTo>
                    <a:pt x="170987" y="164008"/>
                  </a:lnTo>
                  <a:lnTo>
                    <a:pt x="170987" y="514788"/>
                  </a:lnTo>
                  <a:lnTo>
                    <a:pt x="164269" y="548006"/>
                  </a:lnTo>
                  <a:lnTo>
                    <a:pt x="145947" y="575132"/>
                  </a:lnTo>
                  <a:lnTo>
                    <a:pt x="118772" y="593421"/>
                  </a:lnTo>
                  <a:lnTo>
                    <a:pt x="85493" y="600127"/>
                  </a:lnTo>
                  <a:lnTo>
                    <a:pt x="0" y="600127"/>
                  </a:lnTo>
                </a:path>
              </a:pathLst>
            </a:custGeom>
            <a:ln w="57276">
              <a:solidFill>
                <a:srgbClr val="2D4134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5192741" y="3391782"/>
              <a:ext cx="171924" cy="2289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1640232" y="3312105"/>
              <a:ext cx="3592195" cy="1570990"/>
            </a:xfrm>
            <a:custGeom>
              <a:avLst/>
              <a:gdLst/>
              <a:ahLst/>
              <a:cxnLst/>
              <a:rect l="l" t="t" r="r" b="b"/>
              <a:pathLst>
                <a:path w="3592195" h="1570989">
                  <a:moveTo>
                    <a:pt x="259750" y="1570616"/>
                  </a:moveTo>
                  <a:lnTo>
                    <a:pt x="206627" y="1569071"/>
                  </a:lnTo>
                  <a:lnTo>
                    <a:pt x="158578" y="1559296"/>
                  </a:lnTo>
                  <a:lnTo>
                    <a:pt x="114798" y="1539882"/>
                  </a:lnTo>
                  <a:lnTo>
                    <a:pt x="77079" y="1510830"/>
                  </a:lnTo>
                  <a:lnTo>
                    <a:pt x="47211" y="1472141"/>
                  </a:lnTo>
                  <a:lnTo>
                    <a:pt x="28751" y="1426589"/>
                  </a:lnTo>
                  <a:lnTo>
                    <a:pt x="21011" y="1376843"/>
                  </a:lnTo>
                  <a:lnTo>
                    <a:pt x="20077" y="1325052"/>
                  </a:lnTo>
                  <a:lnTo>
                    <a:pt x="22034" y="1273368"/>
                  </a:lnTo>
                  <a:lnTo>
                    <a:pt x="22968" y="1223939"/>
                  </a:lnTo>
                  <a:lnTo>
                    <a:pt x="21482" y="1169746"/>
                  </a:lnTo>
                  <a:lnTo>
                    <a:pt x="19713" y="1115553"/>
                  </a:lnTo>
                  <a:lnTo>
                    <a:pt x="15610" y="1007166"/>
                  </a:lnTo>
                  <a:lnTo>
                    <a:pt x="13418" y="952973"/>
                  </a:lnTo>
                  <a:lnTo>
                    <a:pt x="8434" y="854440"/>
                  </a:lnTo>
                  <a:lnTo>
                    <a:pt x="6201" y="805174"/>
                  </a:lnTo>
                  <a:lnTo>
                    <a:pt x="4219" y="755907"/>
                  </a:lnTo>
                  <a:lnTo>
                    <a:pt x="2548" y="706641"/>
                  </a:lnTo>
                  <a:lnTo>
                    <a:pt x="1248" y="657374"/>
                  </a:lnTo>
                  <a:lnTo>
                    <a:pt x="379" y="608108"/>
                  </a:lnTo>
                  <a:lnTo>
                    <a:pt x="0" y="558841"/>
                  </a:lnTo>
                  <a:lnTo>
                    <a:pt x="170" y="509575"/>
                  </a:lnTo>
                  <a:lnTo>
                    <a:pt x="950" y="460309"/>
                  </a:lnTo>
                  <a:lnTo>
                    <a:pt x="2399" y="411042"/>
                  </a:lnTo>
                  <a:lnTo>
                    <a:pt x="4639" y="315558"/>
                  </a:lnTo>
                  <a:lnTo>
                    <a:pt x="8105" y="264798"/>
                  </a:lnTo>
                  <a:lnTo>
                    <a:pt x="15824" y="215091"/>
                  </a:lnTo>
                  <a:lnTo>
                    <a:pt x="29814" y="168736"/>
                  </a:lnTo>
                  <a:lnTo>
                    <a:pt x="52093" y="128034"/>
                  </a:lnTo>
                  <a:lnTo>
                    <a:pt x="84678" y="95283"/>
                  </a:lnTo>
                  <a:lnTo>
                    <a:pt x="119940" y="68847"/>
                  </a:lnTo>
                  <a:lnTo>
                    <a:pt x="164295" y="47373"/>
                  </a:lnTo>
                  <a:lnTo>
                    <a:pt x="212482" y="31792"/>
                  </a:lnTo>
                  <a:lnTo>
                    <a:pt x="263548" y="21197"/>
                  </a:lnTo>
                  <a:lnTo>
                    <a:pt x="316536" y="14682"/>
                  </a:lnTo>
                  <a:lnTo>
                    <a:pt x="370492" y="11340"/>
                  </a:lnTo>
                  <a:lnTo>
                    <a:pt x="424460" y="10264"/>
                  </a:lnTo>
                  <a:lnTo>
                    <a:pt x="477485" y="10548"/>
                  </a:lnTo>
                  <a:lnTo>
                    <a:pt x="528611" y="11286"/>
                  </a:lnTo>
                  <a:lnTo>
                    <a:pt x="576883" y="11570"/>
                  </a:lnTo>
                  <a:lnTo>
                    <a:pt x="726739" y="11606"/>
                  </a:lnTo>
                  <a:lnTo>
                    <a:pt x="926300" y="12474"/>
                  </a:lnTo>
                  <a:lnTo>
                    <a:pt x="1425114" y="15946"/>
                  </a:lnTo>
                  <a:lnTo>
                    <a:pt x="1575054" y="16574"/>
                  </a:lnTo>
                  <a:lnTo>
                    <a:pt x="1675163" y="16710"/>
                  </a:lnTo>
                  <a:lnTo>
                    <a:pt x="1725580" y="16538"/>
                  </a:lnTo>
                  <a:lnTo>
                    <a:pt x="1775973" y="16167"/>
                  </a:lnTo>
                  <a:lnTo>
                    <a:pt x="1826341" y="15618"/>
                  </a:lnTo>
                  <a:lnTo>
                    <a:pt x="1927015" y="14073"/>
                  </a:lnTo>
                  <a:lnTo>
                    <a:pt x="2027612" y="12077"/>
                  </a:lnTo>
                  <a:lnTo>
                    <a:pt x="2379293" y="4033"/>
                  </a:lnTo>
                  <a:lnTo>
                    <a:pt x="2479707" y="2147"/>
                  </a:lnTo>
                  <a:lnTo>
                    <a:pt x="2580115" y="761"/>
                  </a:lnTo>
                  <a:lnTo>
                    <a:pt x="2630320" y="310"/>
                  </a:lnTo>
                  <a:lnTo>
                    <a:pt x="2680529" y="49"/>
                  </a:lnTo>
                  <a:lnTo>
                    <a:pt x="2730742" y="0"/>
                  </a:lnTo>
                  <a:lnTo>
                    <a:pt x="2780962" y="183"/>
                  </a:lnTo>
                  <a:lnTo>
                    <a:pt x="2831189" y="622"/>
                  </a:lnTo>
                  <a:lnTo>
                    <a:pt x="2881426" y="1337"/>
                  </a:lnTo>
                  <a:lnTo>
                    <a:pt x="2931674" y="2351"/>
                  </a:lnTo>
                  <a:lnTo>
                    <a:pt x="2981935" y="3684"/>
                  </a:lnTo>
                  <a:lnTo>
                    <a:pt x="3032209" y="5358"/>
                  </a:lnTo>
                  <a:lnTo>
                    <a:pt x="3082499" y="7396"/>
                  </a:lnTo>
                  <a:lnTo>
                    <a:pt x="3132807" y="9819"/>
                  </a:lnTo>
                  <a:lnTo>
                    <a:pt x="3183133" y="12647"/>
                  </a:lnTo>
                  <a:lnTo>
                    <a:pt x="3233480" y="15904"/>
                  </a:lnTo>
                  <a:lnTo>
                    <a:pt x="3283849" y="19611"/>
                  </a:lnTo>
                  <a:lnTo>
                    <a:pt x="3334241" y="23789"/>
                  </a:lnTo>
                  <a:lnTo>
                    <a:pt x="3384659" y="28459"/>
                  </a:lnTo>
                  <a:lnTo>
                    <a:pt x="3446001" y="37730"/>
                  </a:lnTo>
                  <a:lnTo>
                    <a:pt x="3500731" y="62972"/>
                  </a:lnTo>
                  <a:lnTo>
                    <a:pt x="3539391" y="114283"/>
                  </a:lnTo>
                  <a:lnTo>
                    <a:pt x="3556563" y="178261"/>
                  </a:lnTo>
                  <a:lnTo>
                    <a:pt x="3558033" y="184870"/>
                  </a:lnTo>
                  <a:lnTo>
                    <a:pt x="3572054" y="357065"/>
                  </a:lnTo>
                  <a:lnTo>
                    <a:pt x="3576031" y="410400"/>
                  </a:lnTo>
                  <a:lnTo>
                    <a:pt x="3579733" y="463769"/>
                  </a:lnTo>
                  <a:lnTo>
                    <a:pt x="3583056" y="517163"/>
                  </a:lnTo>
                  <a:lnTo>
                    <a:pt x="3585897" y="570575"/>
                  </a:lnTo>
                  <a:lnTo>
                    <a:pt x="3588153" y="623996"/>
                  </a:lnTo>
                  <a:lnTo>
                    <a:pt x="3589633" y="675342"/>
                  </a:lnTo>
                  <a:lnTo>
                    <a:pt x="3590707" y="726688"/>
                  </a:lnTo>
                  <a:lnTo>
                    <a:pt x="3591415" y="778035"/>
                  </a:lnTo>
                  <a:lnTo>
                    <a:pt x="3591793" y="829381"/>
                  </a:lnTo>
                  <a:lnTo>
                    <a:pt x="3591881" y="880727"/>
                  </a:lnTo>
                  <a:lnTo>
                    <a:pt x="3591716" y="932073"/>
                  </a:lnTo>
                  <a:lnTo>
                    <a:pt x="3591336" y="983420"/>
                  </a:lnTo>
                  <a:lnTo>
                    <a:pt x="3590085" y="1086112"/>
                  </a:lnTo>
                  <a:lnTo>
                    <a:pt x="3586683" y="1291497"/>
                  </a:lnTo>
                  <a:lnTo>
                    <a:pt x="3583340" y="1337370"/>
                  </a:lnTo>
                  <a:lnTo>
                    <a:pt x="3574779" y="1381174"/>
                  </a:lnTo>
                  <a:lnTo>
                    <a:pt x="3560371" y="1421922"/>
                  </a:lnTo>
                  <a:lnTo>
                    <a:pt x="3539487" y="1458623"/>
                  </a:lnTo>
                  <a:lnTo>
                    <a:pt x="3511496" y="1490289"/>
                  </a:lnTo>
                  <a:lnTo>
                    <a:pt x="3475768" y="1515930"/>
                  </a:lnTo>
                  <a:lnTo>
                    <a:pt x="3431675" y="1534558"/>
                  </a:lnTo>
                  <a:lnTo>
                    <a:pt x="3379023" y="1544747"/>
                  </a:lnTo>
                  <a:lnTo>
                    <a:pt x="3327265" y="1546124"/>
                  </a:lnTo>
                  <a:lnTo>
                    <a:pt x="3275370" y="1542819"/>
                  </a:lnTo>
                  <a:lnTo>
                    <a:pt x="3222304" y="1538964"/>
                  </a:lnTo>
                  <a:lnTo>
                    <a:pt x="3175582" y="1536931"/>
                  </a:lnTo>
                  <a:lnTo>
                    <a:pt x="3128859" y="1535216"/>
                  </a:lnTo>
                  <a:lnTo>
                    <a:pt x="3082136" y="1533783"/>
                  </a:lnTo>
                  <a:lnTo>
                    <a:pt x="3035413" y="1532596"/>
                  </a:lnTo>
                  <a:lnTo>
                    <a:pt x="2935553" y="1530530"/>
                  </a:lnTo>
                  <a:lnTo>
                    <a:pt x="2882421" y="1529693"/>
                  </a:lnTo>
                  <a:lnTo>
                    <a:pt x="2829302" y="1529091"/>
                  </a:lnTo>
                  <a:lnTo>
                    <a:pt x="2776201" y="1528708"/>
                  </a:lnTo>
                  <a:lnTo>
                    <a:pt x="2723123" y="1528523"/>
                  </a:lnTo>
                  <a:lnTo>
                    <a:pt x="2670076" y="1528520"/>
                  </a:lnTo>
                  <a:lnTo>
                    <a:pt x="2564098" y="1528986"/>
                  </a:lnTo>
                  <a:lnTo>
                    <a:pt x="2461422" y="1529947"/>
                  </a:lnTo>
                  <a:lnTo>
                    <a:pt x="2361941" y="1531373"/>
                  </a:lnTo>
                  <a:lnTo>
                    <a:pt x="2262494" y="1533228"/>
                  </a:lnTo>
                  <a:lnTo>
                    <a:pt x="2163070" y="1535439"/>
                  </a:lnTo>
                  <a:lnTo>
                    <a:pt x="2013955" y="1539269"/>
                  </a:lnTo>
                  <a:lnTo>
                    <a:pt x="1566437" y="1552182"/>
                  </a:lnTo>
                  <a:lnTo>
                    <a:pt x="1514131" y="1553303"/>
                  </a:lnTo>
                  <a:lnTo>
                    <a:pt x="1461823" y="1553788"/>
                  </a:lnTo>
                  <a:lnTo>
                    <a:pt x="1409513" y="1553727"/>
                  </a:lnTo>
                  <a:lnTo>
                    <a:pt x="1357199" y="1553207"/>
                  </a:lnTo>
                  <a:lnTo>
                    <a:pt x="1304880" y="1552318"/>
                  </a:lnTo>
                  <a:lnTo>
                    <a:pt x="1252554" y="1551148"/>
                  </a:lnTo>
                  <a:lnTo>
                    <a:pt x="1043159" y="1545437"/>
                  </a:lnTo>
                  <a:lnTo>
                    <a:pt x="990781" y="1544195"/>
                  </a:lnTo>
                  <a:lnTo>
                    <a:pt x="938389" y="1543205"/>
                  </a:lnTo>
                  <a:lnTo>
                    <a:pt x="885980" y="1542556"/>
                  </a:lnTo>
                  <a:lnTo>
                    <a:pt x="833555" y="1542337"/>
                  </a:lnTo>
                  <a:lnTo>
                    <a:pt x="781112" y="1542636"/>
                  </a:lnTo>
                  <a:lnTo>
                    <a:pt x="729691" y="1543183"/>
                  </a:lnTo>
                  <a:lnTo>
                    <a:pt x="678290" y="1544077"/>
                  </a:lnTo>
                  <a:lnTo>
                    <a:pt x="626930" y="1545298"/>
                  </a:lnTo>
                  <a:lnTo>
                    <a:pt x="575632" y="1546824"/>
                  </a:lnTo>
                  <a:lnTo>
                    <a:pt x="524415" y="1548636"/>
                  </a:lnTo>
                  <a:lnTo>
                    <a:pt x="473300" y="1550713"/>
                  </a:lnTo>
                  <a:lnTo>
                    <a:pt x="420177" y="1554808"/>
                  </a:lnTo>
                  <a:lnTo>
                    <a:pt x="366737" y="1561088"/>
                  </a:lnTo>
                  <a:lnTo>
                    <a:pt x="313191" y="1567156"/>
                  </a:lnTo>
                  <a:lnTo>
                    <a:pt x="259750" y="1570616"/>
                  </a:lnTo>
                  <a:close/>
                </a:path>
              </a:pathLst>
            </a:custGeom>
            <a:solidFill>
              <a:srgbClr val="CCE6DF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527834" y="7482534"/>
              <a:ext cx="2960370" cy="1092835"/>
            </a:xfrm>
            <a:custGeom>
              <a:avLst/>
              <a:gdLst/>
              <a:ahLst/>
              <a:cxnLst/>
              <a:rect l="l" t="t" r="r" b="b"/>
              <a:pathLst>
                <a:path w="2960370" h="1092834">
                  <a:moveTo>
                    <a:pt x="1210011" y="1092579"/>
                  </a:moveTo>
                  <a:lnTo>
                    <a:pt x="1159899" y="1092209"/>
                  </a:lnTo>
                  <a:lnTo>
                    <a:pt x="1109801" y="1091296"/>
                  </a:lnTo>
                  <a:lnTo>
                    <a:pt x="1059719" y="1089814"/>
                  </a:lnTo>
                  <a:lnTo>
                    <a:pt x="1009657" y="1087739"/>
                  </a:lnTo>
                  <a:lnTo>
                    <a:pt x="959617" y="1085044"/>
                  </a:lnTo>
                  <a:lnTo>
                    <a:pt x="909602" y="1081703"/>
                  </a:lnTo>
                  <a:lnTo>
                    <a:pt x="859616" y="1077691"/>
                  </a:lnTo>
                  <a:lnTo>
                    <a:pt x="809661" y="1072982"/>
                  </a:lnTo>
                  <a:lnTo>
                    <a:pt x="760991" y="1067708"/>
                  </a:lnTo>
                  <a:lnTo>
                    <a:pt x="712328" y="1061623"/>
                  </a:lnTo>
                  <a:lnTo>
                    <a:pt x="663742" y="1054629"/>
                  </a:lnTo>
                  <a:lnTo>
                    <a:pt x="615306" y="1046625"/>
                  </a:lnTo>
                  <a:lnTo>
                    <a:pt x="567089" y="1037513"/>
                  </a:lnTo>
                  <a:lnTo>
                    <a:pt x="519163" y="1027192"/>
                  </a:lnTo>
                  <a:lnTo>
                    <a:pt x="471600" y="1015564"/>
                  </a:lnTo>
                  <a:lnTo>
                    <a:pt x="424470" y="1002528"/>
                  </a:lnTo>
                  <a:lnTo>
                    <a:pt x="377845" y="987986"/>
                  </a:lnTo>
                  <a:lnTo>
                    <a:pt x="331796" y="971838"/>
                  </a:lnTo>
                  <a:lnTo>
                    <a:pt x="286393" y="953984"/>
                  </a:lnTo>
                  <a:lnTo>
                    <a:pt x="241709" y="934326"/>
                  </a:lnTo>
                  <a:lnTo>
                    <a:pt x="197813" y="912763"/>
                  </a:lnTo>
                  <a:lnTo>
                    <a:pt x="158196" y="890304"/>
                  </a:lnTo>
                  <a:lnTo>
                    <a:pt x="119856" y="864069"/>
                  </a:lnTo>
                  <a:lnTo>
                    <a:pt x="84299" y="834321"/>
                  </a:lnTo>
                  <a:lnTo>
                    <a:pt x="53030" y="801322"/>
                  </a:lnTo>
                  <a:lnTo>
                    <a:pt x="27553" y="765337"/>
                  </a:lnTo>
                  <a:lnTo>
                    <a:pt x="9375" y="726627"/>
                  </a:lnTo>
                  <a:lnTo>
                    <a:pt x="0" y="685457"/>
                  </a:lnTo>
                  <a:lnTo>
                    <a:pt x="932" y="642089"/>
                  </a:lnTo>
                  <a:lnTo>
                    <a:pt x="22362" y="578897"/>
                  </a:lnTo>
                  <a:lnTo>
                    <a:pt x="59693" y="522532"/>
                  </a:lnTo>
                  <a:lnTo>
                    <a:pt x="90009" y="486321"/>
                  </a:lnTo>
                  <a:lnTo>
                    <a:pt x="122281" y="451636"/>
                  </a:lnTo>
                  <a:lnTo>
                    <a:pt x="156410" y="418452"/>
                  </a:lnTo>
                  <a:lnTo>
                    <a:pt x="192295" y="386746"/>
                  </a:lnTo>
                  <a:lnTo>
                    <a:pt x="229838" y="356493"/>
                  </a:lnTo>
                  <a:lnTo>
                    <a:pt x="268939" y="327669"/>
                  </a:lnTo>
                  <a:lnTo>
                    <a:pt x="309499" y="300249"/>
                  </a:lnTo>
                  <a:lnTo>
                    <a:pt x="351419" y="274210"/>
                  </a:lnTo>
                  <a:lnTo>
                    <a:pt x="394599" y="249526"/>
                  </a:lnTo>
                  <a:lnTo>
                    <a:pt x="438939" y="226173"/>
                  </a:lnTo>
                  <a:lnTo>
                    <a:pt x="484341" y="204127"/>
                  </a:lnTo>
                  <a:lnTo>
                    <a:pt x="530705" y="183365"/>
                  </a:lnTo>
                  <a:lnTo>
                    <a:pt x="577931" y="163860"/>
                  </a:lnTo>
                  <a:lnTo>
                    <a:pt x="625920" y="145590"/>
                  </a:lnTo>
                  <a:lnTo>
                    <a:pt x="674573" y="128529"/>
                  </a:lnTo>
                  <a:lnTo>
                    <a:pt x="723791" y="112654"/>
                  </a:lnTo>
                  <a:lnTo>
                    <a:pt x="773473" y="97939"/>
                  </a:lnTo>
                  <a:lnTo>
                    <a:pt x="823521" y="84362"/>
                  </a:lnTo>
                  <a:lnTo>
                    <a:pt x="873835" y="71896"/>
                  </a:lnTo>
                  <a:lnTo>
                    <a:pt x="924317" y="60519"/>
                  </a:lnTo>
                  <a:lnTo>
                    <a:pt x="974865" y="50205"/>
                  </a:lnTo>
                  <a:lnTo>
                    <a:pt x="1025382" y="40931"/>
                  </a:lnTo>
                  <a:lnTo>
                    <a:pt x="1075767" y="32672"/>
                  </a:lnTo>
                  <a:lnTo>
                    <a:pt x="1125922" y="25404"/>
                  </a:lnTo>
                  <a:lnTo>
                    <a:pt x="1175746" y="19101"/>
                  </a:lnTo>
                  <a:lnTo>
                    <a:pt x="1225141" y="13741"/>
                  </a:lnTo>
                  <a:lnTo>
                    <a:pt x="1274007" y="9299"/>
                  </a:lnTo>
                  <a:lnTo>
                    <a:pt x="1322245" y="5750"/>
                  </a:lnTo>
                  <a:lnTo>
                    <a:pt x="1369755" y="3069"/>
                  </a:lnTo>
                  <a:lnTo>
                    <a:pt x="1416438" y="1234"/>
                  </a:lnTo>
                  <a:lnTo>
                    <a:pt x="1462195" y="219"/>
                  </a:lnTo>
                  <a:lnTo>
                    <a:pt x="1506926" y="0"/>
                  </a:lnTo>
                  <a:lnTo>
                    <a:pt x="1555662" y="522"/>
                  </a:lnTo>
                  <a:lnTo>
                    <a:pt x="1604856" y="1811"/>
                  </a:lnTo>
                  <a:lnTo>
                    <a:pt x="1654447" y="3888"/>
                  </a:lnTo>
                  <a:lnTo>
                    <a:pt x="1704376" y="6774"/>
                  </a:lnTo>
                  <a:lnTo>
                    <a:pt x="1754582" y="10491"/>
                  </a:lnTo>
                  <a:lnTo>
                    <a:pt x="1805006" y="15060"/>
                  </a:lnTo>
                  <a:lnTo>
                    <a:pt x="1855588" y="20502"/>
                  </a:lnTo>
                  <a:lnTo>
                    <a:pt x="1906266" y="26838"/>
                  </a:lnTo>
                  <a:lnTo>
                    <a:pt x="1956983" y="34090"/>
                  </a:lnTo>
                  <a:lnTo>
                    <a:pt x="2007677" y="42278"/>
                  </a:lnTo>
                  <a:lnTo>
                    <a:pt x="2058288" y="51424"/>
                  </a:lnTo>
                  <a:lnTo>
                    <a:pt x="2108756" y="61549"/>
                  </a:lnTo>
                  <a:lnTo>
                    <a:pt x="2159022" y="72674"/>
                  </a:lnTo>
                  <a:lnTo>
                    <a:pt x="2209026" y="84821"/>
                  </a:lnTo>
                  <a:lnTo>
                    <a:pt x="2258706" y="98010"/>
                  </a:lnTo>
                  <a:lnTo>
                    <a:pt x="2308004" y="112263"/>
                  </a:lnTo>
                  <a:lnTo>
                    <a:pt x="2356860" y="127601"/>
                  </a:lnTo>
                  <a:lnTo>
                    <a:pt x="2405212" y="144046"/>
                  </a:lnTo>
                  <a:lnTo>
                    <a:pt x="2453002" y="161618"/>
                  </a:lnTo>
                  <a:lnTo>
                    <a:pt x="2500169" y="180338"/>
                  </a:lnTo>
                  <a:lnTo>
                    <a:pt x="2546654" y="200229"/>
                  </a:lnTo>
                  <a:lnTo>
                    <a:pt x="2592395" y="221310"/>
                  </a:lnTo>
                  <a:lnTo>
                    <a:pt x="2637334" y="243604"/>
                  </a:lnTo>
                  <a:lnTo>
                    <a:pt x="2681410" y="267132"/>
                  </a:lnTo>
                  <a:lnTo>
                    <a:pt x="2724564" y="291914"/>
                  </a:lnTo>
                  <a:lnTo>
                    <a:pt x="2777343" y="324762"/>
                  </a:lnTo>
                  <a:lnTo>
                    <a:pt x="2828759" y="359885"/>
                  </a:lnTo>
                  <a:lnTo>
                    <a:pt x="2870530" y="393563"/>
                  </a:lnTo>
                  <a:lnTo>
                    <a:pt x="2904152" y="428579"/>
                  </a:lnTo>
                  <a:lnTo>
                    <a:pt x="2929756" y="464678"/>
                  </a:lnTo>
                  <a:lnTo>
                    <a:pt x="2947472" y="501606"/>
                  </a:lnTo>
                  <a:lnTo>
                    <a:pt x="2957430" y="539106"/>
                  </a:lnTo>
                  <a:lnTo>
                    <a:pt x="2959762" y="576925"/>
                  </a:lnTo>
                  <a:lnTo>
                    <a:pt x="2954596" y="614806"/>
                  </a:lnTo>
                  <a:lnTo>
                    <a:pt x="2942065" y="652497"/>
                  </a:lnTo>
                  <a:lnTo>
                    <a:pt x="2922297" y="689740"/>
                  </a:lnTo>
                  <a:lnTo>
                    <a:pt x="2895424" y="726281"/>
                  </a:lnTo>
                  <a:lnTo>
                    <a:pt x="2861577" y="761866"/>
                  </a:lnTo>
                  <a:lnTo>
                    <a:pt x="2820884" y="796240"/>
                  </a:lnTo>
                  <a:lnTo>
                    <a:pt x="2780015" y="825595"/>
                  </a:lnTo>
                  <a:lnTo>
                    <a:pt x="2737836" y="852452"/>
                  </a:lnTo>
                  <a:lnTo>
                    <a:pt x="2694442" y="876945"/>
                  </a:lnTo>
                  <a:lnTo>
                    <a:pt x="2649927" y="899205"/>
                  </a:lnTo>
                  <a:lnTo>
                    <a:pt x="2604383" y="919364"/>
                  </a:lnTo>
                  <a:lnTo>
                    <a:pt x="2557904" y="937555"/>
                  </a:lnTo>
                  <a:lnTo>
                    <a:pt x="2510584" y="953911"/>
                  </a:lnTo>
                  <a:lnTo>
                    <a:pt x="2462516" y="968563"/>
                  </a:lnTo>
                  <a:lnTo>
                    <a:pt x="2413793" y="981645"/>
                  </a:lnTo>
                  <a:lnTo>
                    <a:pt x="2364510" y="993288"/>
                  </a:lnTo>
                  <a:lnTo>
                    <a:pt x="2314759" y="1003624"/>
                  </a:lnTo>
                  <a:lnTo>
                    <a:pt x="2264634" y="1012787"/>
                  </a:lnTo>
                  <a:lnTo>
                    <a:pt x="2214229" y="1020909"/>
                  </a:lnTo>
                  <a:lnTo>
                    <a:pt x="2163637" y="1028121"/>
                  </a:lnTo>
                  <a:lnTo>
                    <a:pt x="2112951" y="1034556"/>
                  </a:lnTo>
                  <a:lnTo>
                    <a:pt x="2062266" y="1040348"/>
                  </a:lnTo>
                  <a:lnTo>
                    <a:pt x="2011673" y="1045627"/>
                  </a:lnTo>
                  <a:lnTo>
                    <a:pt x="1961268" y="1050527"/>
                  </a:lnTo>
                  <a:lnTo>
                    <a:pt x="1911313" y="1055207"/>
                  </a:lnTo>
                  <a:lnTo>
                    <a:pt x="1861327" y="1059730"/>
                  </a:lnTo>
                  <a:lnTo>
                    <a:pt x="1811312" y="1064071"/>
                  </a:lnTo>
                  <a:lnTo>
                    <a:pt x="1761273" y="1068204"/>
                  </a:lnTo>
                  <a:lnTo>
                    <a:pt x="1711210" y="1072104"/>
                  </a:lnTo>
                  <a:lnTo>
                    <a:pt x="1661128" y="1075743"/>
                  </a:lnTo>
                  <a:lnTo>
                    <a:pt x="1611030" y="1079098"/>
                  </a:lnTo>
                  <a:lnTo>
                    <a:pt x="1560918" y="1082142"/>
                  </a:lnTo>
                  <a:lnTo>
                    <a:pt x="1510796" y="1084849"/>
                  </a:lnTo>
                  <a:lnTo>
                    <a:pt x="1460667" y="1087193"/>
                  </a:lnTo>
                  <a:lnTo>
                    <a:pt x="1410533" y="1089150"/>
                  </a:lnTo>
                  <a:lnTo>
                    <a:pt x="1360397" y="1090692"/>
                  </a:lnTo>
                  <a:lnTo>
                    <a:pt x="1310263" y="1091795"/>
                  </a:lnTo>
                  <a:lnTo>
                    <a:pt x="1260133" y="1092433"/>
                  </a:lnTo>
                  <a:lnTo>
                    <a:pt x="1210011" y="1092579"/>
                  </a:lnTo>
                  <a:close/>
                </a:path>
              </a:pathLst>
            </a:custGeom>
            <a:solidFill>
              <a:srgbClr val="E2CDFF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3923487" y="5680137"/>
              <a:ext cx="528320" cy="495934"/>
            </a:xfrm>
            <a:custGeom>
              <a:avLst/>
              <a:gdLst/>
              <a:ahLst/>
              <a:cxnLst/>
              <a:rect l="l" t="t" r="r" b="b"/>
              <a:pathLst>
                <a:path w="528320" h="495935">
                  <a:moveTo>
                    <a:pt x="528161" y="495509"/>
                  </a:moveTo>
                  <a:lnTo>
                    <a:pt x="356684" y="495509"/>
                  </a:lnTo>
                  <a:lnTo>
                    <a:pt x="311099" y="489428"/>
                  </a:lnTo>
                  <a:lnTo>
                    <a:pt x="270137" y="472266"/>
                  </a:lnTo>
                  <a:lnTo>
                    <a:pt x="235432" y="445645"/>
                  </a:lnTo>
                  <a:lnTo>
                    <a:pt x="208619" y="411189"/>
                  </a:lnTo>
                  <a:lnTo>
                    <a:pt x="191333" y="370521"/>
                  </a:lnTo>
                  <a:lnTo>
                    <a:pt x="185208" y="325263"/>
                  </a:lnTo>
                  <a:lnTo>
                    <a:pt x="185208" y="91940"/>
                  </a:lnTo>
                  <a:lnTo>
                    <a:pt x="177930" y="56153"/>
                  </a:lnTo>
                  <a:lnTo>
                    <a:pt x="158085" y="26928"/>
                  </a:lnTo>
                  <a:lnTo>
                    <a:pt x="128650" y="7225"/>
                  </a:lnTo>
                  <a:lnTo>
                    <a:pt x="92604" y="0"/>
                  </a:lnTo>
                  <a:lnTo>
                    <a:pt x="0" y="0"/>
                  </a:lnTo>
                </a:path>
              </a:pathLst>
            </a:custGeom>
            <a:ln w="57142">
              <a:solidFill>
                <a:srgbClr val="2D4134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3765806" y="5566094"/>
              <a:ext cx="171958" cy="22808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14039667" y="162468"/>
            <a:ext cx="4105275" cy="1344930"/>
            <a:chOff x="14039667" y="162468"/>
            <a:chExt cx="4105275" cy="1344930"/>
          </a:xfrm>
        </p:grpSpPr>
        <p:sp>
          <p:nvSpPr>
            <p:cNvPr id="18" name="object 18"/>
            <p:cNvSpPr/>
            <p:nvPr/>
          </p:nvSpPr>
          <p:spPr>
            <a:xfrm>
              <a:off x="14495549" y="162468"/>
              <a:ext cx="3649345" cy="1344930"/>
            </a:xfrm>
            <a:custGeom>
              <a:avLst/>
              <a:gdLst/>
              <a:ahLst/>
              <a:cxnLst/>
              <a:rect l="l" t="t" r="r" b="b"/>
              <a:pathLst>
                <a:path w="3649344" h="1344930">
                  <a:moveTo>
                    <a:pt x="1505359" y="1344652"/>
                  </a:moveTo>
                  <a:lnTo>
                    <a:pt x="1454613" y="1344439"/>
                  </a:lnTo>
                  <a:lnTo>
                    <a:pt x="1403878" y="1343784"/>
                  </a:lnTo>
                  <a:lnTo>
                    <a:pt x="1353155" y="1342669"/>
                  </a:lnTo>
                  <a:lnTo>
                    <a:pt x="1302446" y="1341077"/>
                  </a:lnTo>
                  <a:lnTo>
                    <a:pt x="1251753" y="1338990"/>
                  </a:lnTo>
                  <a:lnTo>
                    <a:pt x="1201079" y="1336391"/>
                  </a:lnTo>
                  <a:lnTo>
                    <a:pt x="1150425" y="1333262"/>
                  </a:lnTo>
                  <a:lnTo>
                    <a:pt x="1099794" y="1329585"/>
                  </a:lnTo>
                  <a:lnTo>
                    <a:pt x="1049187" y="1325343"/>
                  </a:lnTo>
                  <a:lnTo>
                    <a:pt x="998607" y="1320519"/>
                  </a:lnTo>
                  <a:lnTo>
                    <a:pt x="949862" y="1315318"/>
                  </a:lnTo>
                  <a:lnTo>
                    <a:pt x="901112" y="1309473"/>
                  </a:lnTo>
                  <a:lnTo>
                    <a:pt x="852404" y="1302919"/>
                  </a:lnTo>
                  <a:lnTo>
                    <a:pt x="803784" y="1295591"/>
                  </a:lnTo>
                  <a:lnTo>
                    <a:pt x="755300" y="1287423"/>
                  </a:lnTo>
                  <a:lnTo>
                    <a:pt x="706999" y="1278348"/>
                  </a:lnTo>
                  <a:lnTo>
                    <a:pt x="658927" y="1268302"/>
                  </a:lnTo>
                  <a:lnTo>
                    <a:pt x="611132" y="1257219"/>
                  </a:lnTo>
                  <a:lnTo>
                    <a:pt x="563661" y="1245033"/>
                  </a:lnTo>
                  <a:lnTo>
                    <a:pt x="516560" y="1231679"/>
                  </a:lnTo>
                  <a:lnTo>
                    <a:pt x="469878" y="1217090"/>
                  </a:lnTo>
                  <a:lnTo>
                    <a:pt x="423660" y="1201202"/>
                  </a:lnTo>
                  <a:lnTo>
                    <a:pt x="377954" y="1183948"/>
                  </a:lnTo>
                  <a:lnTo>
                    <a:pt x="332808" y="1165263"/>
                  </a:lnTo>
                  <a:lnTo>
                    <a:pt x="288267" y="1145081"/>
                  </a:lnTo>
                  <a:lnTo>
                    <a:pt x="244379" y="1123337"/>
                  </a:lnTo>
                  <a:lnTo>
                    <a:pt x="200925" y="1099004"/>
                  </a:lnTo>
                  <a:lnTo>
                    <a:pt x="158552" y="1070970"/>
                  </a:lnTo>
                  <a:lnTo>
                    <a:pt x="118564" y="1039463"/>
                  </a:lnTo>
                  <a:lnTo>
                    <a:pt x="82264" y="1004710"/>
                  </a:lnTo>
                  <a:lnTo>
                    <a:pt x="50954" y="966939"/>
                  </a:lnTo>
                  <a:lnTo>
                    <a:pt x="25938" y="926377"/>
                  </a:lnTo>
                  <a:lnTo>
                    <a:pt x="8519" y="883251"/>
                  </a:lnTo>
                  <a:lnTo>
                    <a:pt x="0" y="837790"/>
                  </a:lnTo>
                  <a:lnTo>
                    <a:pt x="1683" y="790220"/>
                  </a:lnTo>
                  <a:lnTo>
                    <a:pt x="11635" y="750319"/>
                  </a:lnTo>
                  <a:lnTo>
                    <a:pt x="28099" y="712449"/>
                  </a:lnTo>
                  <a:lnTo>
                    <a:pt x="49463" y="676679"/>
                  </a:lnTo>
                  <a:lnTo>
                    <a:pt x="74118" y="643081"/>
                  </a:lnTo>
                  <a:lnTo>
                    <a:pt x="103818" y="607277"/>
                  </a:lnTo>
                  <a:lnTo>
                    <a:pt x="135076" y="572680"/>
                  </a:lnTo>
                  <a:lnTo>
                    <a:pt x="167831" y="539273"/>
                  </a:lnTo>
                  <a:lnTo>
                    <a:pt x="202019" y="507041"/>
                  </a:lnTo>
                  <a:lnTo>
                    <a:pt x="237577" y="475969"/>
                  </a:lnTo>
                  <a:lnTo>
                    <a:pt x="274443" y="446041"/>
                  </a:lnTo>
                  <a:lnTo>
                    <a:pt x="312554" y="417243"/>
                  </a:lnTo>
                  <a:lnTo>
                    <a:pt x="351847" y="389559"/>
                  </a:lnTo>
                  <a:lnTo>
                    <a:pt x="392260" y="362973"/>
                  </a:lnTo>
                  <a:lnTo>
                    <a:pt x="433730" y="337470"/>
                  </a:lnTo>
                  <a:lnTo>
                    <a:pt x="476194" y="313035"/>
                  </a:lnTo>
                  <a:lnTo>
                    <a:pt x="519589" y="289653"/>
                  </a:lnTo>
                  <a:lnTo>
                    <a:pt x="563853" y="267307"/>
                  </a:lnTo>
                  <a:lnTo>
                    <a:pt x="608923" y="245984"/>
                  </a:lnTo>
                  <a:lnTo>
                    <a:pt x="654736" y="225667"/>
                  </a:lnTo>
                  <a:lnTo>
                    <a:pt x="701229" y="206341"/>
                  </a:lnTo>
                  <a:lnTo>
                    <a:pt x="748341" y="187991"/>
                  </a:lnTo>
                  <a:lnTo>
                    <a:pt x="796007" y="170602"/>
                  </a:lnTo>
                  <a:lnTo>
                    <a:pt x="844166" y="154157"/>
                  </a:lnTo>
                  <a:lnTo>
                    <a:pt x="892754" y="138643"/>
                  </a:lnTo>
                  <a:lnTo>
                    <a:pt x="941709" y="124043"/>
                  </a:lnTo>
                  <a:lnTo>
                    <a:pt x="990968" y="110342"/>
                  </a:lnTo>
                  <a:lnTo>
                    <a:pt x="1040469" y="97525"/>
                  </a:lnTo>
                  <a:lnTo>
                    <a:pt x="1090148" y="85576"/>
                  </a:lnTo>
                  <a:lnTo>
                    <a:pt x="1139943" y="74481"/>
                  </a:lnTo>
                  <a:lnTo>
                    <a:pt x="1189791" y="64223"/>
                  </a:lnTo>
                  <a:lnTo>
                    <a:pt x="1239630" y="54788"/>
                  </a:lnTo>
                  <a:lnTo>
                    <a:pt x="1289397" y="46160"/>
                  </a:lnTo>
                  <a:lnTo>
                    <a:pt x="1339028" y="38324"/>
                  </a:lnTo>
                  <a:lnTo>
                    <a:pt x="1388462" y="31264"/>
                  </a:lnTo>
                  <a:lnTo>
                    <a:pt x="1437636" y="24966"/>
                  </a:lnTo>
                  <a:lnTo>
                    <a:pt x="1486486" y="19413"/>
                  </a:lnTo>
                  <a:lnTo>
                    <a:pt x="1534951" y="14591"/>
                  </a:lnTo>
                  <a:lnTo>
                    <a:pt x="1582966" y="10483"/>
                  </a:lnTo>
                  <a:lnTo>
                    <a:pt x="1630471" y="7076"/>
                  </a:lnTo>
                  <a:lnTo>
                    <a:pt x="1677401" y="4353"/>
                  </a:lnTo>
                  <a:lnTo>
                    <a:pt x="1723695" y="2299"/>
                  </a:lnTo>
                  <a:lnTo>
                    <a:pt x="1769289" y="899"/>
                  </a:lnTo>
                  <a:lnTo>
                    <a:pt x="1814121" y="138"/>
                  </a:lnTo>
                  <a:lnTo>
                    <a:pt x="1858128" y="0"/>
                  </a:lnTo>
                  <a:lnTo>
                    <a:pt x="1906531" y="445"/>
                  </a:lnTo>
                  <a:lnTo>
                    <a:pt x="1955310" y="1501"/>
                  </a:lnTo>
                  <a:lnTo>
                    <a:pt x="2004427" y="3181"/>
                  </a:lnTo>
                  <a:lnTo>
                    <a:pt x="2053842" y="5499"/>
                  </a:lnTo>
                  <a:lnTo>
                    <a:pt x="2103517" y="8469"/>
                  </a:lnTo>
                  <a:lnTo>
                    <a:pt x="2153413" y="12104"/>
                  </a:lnTo>
                  <a:lnTo>
                    <a:pt x="2203491" y="16418"/>
                  </a:lnTo>
                  <a:lnTo>
                    <a:pt x="2253712" y="21425"/>
                  </a:lnTo>
                  <a:lnTo>
                    <a:pt x="2304038" y="27138"/>
                  </a:lnTo>
                  <a:lnTo>
                    <a:pt x="2354430" y="33572"/>
                  </a:lnTo>
                  <a:lnTo>
                    <a:pt x="2404848" y="40739"/>
                  </a:lnTo>
                  <a:lnTo>
                    <a:pt x="2455255" y="48653"/>
                  </a:lnTo>
                  <a:lnTo>
                    <a:pt x="2505611" y="57329"/>
                  </a:lnTo>
                  <a:lnTo>
                    <a:pt x="2555877" y="66780"/>
                  </a:lnTo>
                  <a:lnTo>
                    <a:pt x="2606015" y="77019"/>
                  </a:lnTo>
                  <a:lnTo>
                    <a:pt x="2655987" y="88060"/>
                  </a:lnTo>
                  <a:lnTo>
                    <a:pt x="2705752" y="99918"/>
                  </a:lnTo>
                  <a:lnTo>
                    <a:pt x="2755272" y="112605"/>
                  </a:lnTo>
                  <a:lnTo>
                    <a:pt x="2804509" y="126135"/>
                  </a:lnTo>
                  <a:lnTo>
                    <a:pt x="2853424" y="140522"/>
                  </a:lnTo>
                  <a:lnTo>
                    <a:pt x="2901977" y="155780"/>
                  </a:lnTo>
                  <a:lnTo>
                    <a:pt x="2950131" y="171923"/>
                  </a:lnTo>
                  <a:lnTo>
                    <a:pt x="2997846" y="188963"/>
                  </a:lnTo>
                  <a:lnTo>
                    <a:pt x="3045083" y="206915"/>
                  </a:lnTo>
                  <a:lnTo>
                    <a:pt x="3091805" y="225793"/>
                  </a:lnTo>
                  <a:lnTo>
                    <a:pt x="3137970" y="245609"/>
                  </a:lnTo>
                  <a:lnTo>
                    <a:pt x="3183543" y="266379"/>
                  </a:lnTo>
                  <a:lnTo>
                    <a:pt x="3228482" y="288115"/>
                  </a:lnTo>
                  <a:lnTo>
                    <a:pt x="3272750" y="310831"/>
                  </a:lnTo>
                  <a:lnTo>
                    <a:pt x="3316307" y="334541"/>
                  </a:lnTo>
                  <a:lnTo>
                    <a:pt x="3359115" y="359258"/>
                  </a:lnTo>
                  <a:lnTo>
                    <a:pt x="3391891" y="379156"/>
                  </a:lnTo>
                  <a:lnTo>
                    <a:pt x="3424177" y="399684"/>
                  </a:lnTo>
                  <a:lnTo>
                    <a:pt x="3456042" y="420913"/>
                  </a:lnTo>
                  <a:lnTo>
                    <a:pt x="3487558" y="442911"/>
                  </a:lnTo>
                  <a:lnTo>
                    <a:pt x="3529560" y="475927"/>
                  </a:lnTo>
                  <a:lnTo>
                    <a:pt x="3565112" y="510038"/>
                  </a:lnTo>
                  <a:lnTo>
                    <a:pt x="3594297" y="545081"/>
                  </a:lnTo>
                  <a:lnTo>
                    <a:pt x="3617197" y="580898"/>
                  </a:lnTo>
                  <a:lnTo>
                    <a:pt x="3633895" y="617326"/>
                  </a:lnTo>
                  <a:lnTo>
                    <a:pt x="3644473" y="654206"/>
                  </a:lnTo>
                  <a:lnTo>
                    <a:pt x="3649013" y="691377"/>
                  </a:lnTo>
                  <a:lnTo>
                    <a:pt x="3647598" y="728678"/>
                  </a:lnTo>
                  <a:lnTo>
                    <a:pt x="3627230" y="803028"/>
                  </a:lnTo>
                  <a:lnTo>
                    <a:pt x="3608442" y="839755"/>
                  </a:lnTo>
                  <a:lnTo>
                    <a:pt x="3584027" y="875970"/>
                  </a:lnTo>
                  <a:lnTo>
                    <a:pt x="3554069" y="911512"/>
                  </a:lnTo>
                  <a:lnTo>
                    <a:pt x="3518649" y="946219"/>
                  </a:lnTo>
                  <a:lnTo>
                    <a:pt x="3477850" y="979933"/>
                  </a:lnTo>
                  <a:lnTo>
                    <a:pt x="3436753" y="1009725"/>
                  </a:lnTo>
                  <a:lnTo>
                    <a:pt x="3394563" y="1037439"/>
                  </a:lnTo>
                  <a:lnTo>
                    <a:pt x="3351341" y="1063166"/>
                  </a:lnTo>
                  <a:lnTo>
                    <a:pt x="3307151" y="1086993"/>
                  </a:lnTo>
                  <a:lnTo>
                    <a:pt x="3262057" y="1109011"/>
                  </a:lnTo>
                  <a:lnTo>
                    <a:pt x="3216121" y="1129309"/>
                  </a:lnTo>
                  <a:lnTo>
                    <a:pt x="3169407" y="1147975"/>
                  </a:lnTo>
                  <a:lnTo>
                    <a:pt x="3121977" y="1165099"/>
                  </a:lnTo>
                  <a:lnTo>
                    <a:pt x="3073895" y="1180770"/>
                  </a:lnTo>
                  <a:lnTo>
                    <a:pt x="3025224" y="1195077"/>
                  </a:lnTo>
                  <a:lnTo>
                    <a:pt x="2976027" y="1208111"/>
                  </a:lnTo>
                  <a:lnTo>
                    <a:pt x="2926368" y="1219959"/>
                  </a:lnTo>
                  <a:lnTo>
                    <a:pt x="2876308" y="1230711"/>
                  </a:lnTo>
                  <a:lnTo>
                    <a:pt x="2825912" y="1240456"/>
                  </a:lnTo>
                  <a:lnTo>
                    <a:pt x="2775242" y="1249284"/>
                  </a:lnTo>
                  <a:lnTo>
                    <a:pt x="2724362" y="1257283"/>
                  </a:lnTo>
                  <a:lnTo>
                    <a:pt x="2673335" y="1264544"/>
                  </a:lnTo>
                  <a:lnTo>
                    <a:pt x="2622223" y="1271155"/>
                  </a:lnTo>
                  <a:lnTo>
                    <a:pt x="2571091" y="1277205"/>
                  </a:lnTo>
                  <a:lnTo>
                    <a:pt x="2520000" y="1282783"/>
                  </a:lnTo>
                  <a:lnTo>
                    <a:pt x="2469015" y="1287980"/>
                  </a:lnTo>
                  <a:lnTo>
                    <a:pt x="2367617" y="1297628"/>
                  </a:lnTo>
                  <a:lnTo>
                    <a:pt x="2266379" y="1306721"/>
                  </a:lnTo>
                  <a:lnTo>
                    <a:pt x="2215726" y="1311034"/>
                  </a:lnTo>
                  <a:lnTo>
                    <a:pt x="2165051" y="1315168"/>
                  </a:lnTo>
                  <a:lnTo>
                    <a:pt x="2114359" y="1319106"/>
                  </a:lnTo>
                  <a:lnTo>
                    <a:pt x="2063650" y="1322830"/>
                  </a:lnTo>
                  <a:lnTo>
                    <a:pt x="2012927" y="1326322"/>
                  </a:lnTo>
                  <a:lnTo>
                    <a:pt x="1962192" y="1329566"/>
                  </a:lnTo>
                  <a:lnTo>
                    <a:pt x="1911446" y="1332542"/>
                  </a:lnTo>
                  <a:lnTo>
                    <a:pt x="1860692" y="1335235"/>
                  </a:lnTo>
                  <a:lnTo>
                    <a:pt x="1809932" y="1337626"/>
                  </a:lnTo>
                  <a:lnTo>
                    <a:pt x="1759168" y="1339697"/>
                  </a:lnTo>
                  <a:lnTo>
                    <a:pt x="1708402" y="1341432"/>
                  </a:lnTo>
                  <a:lnTo>
                    <a:pt x="1657636" y="1342813"/>
                  </a:lnTo>
                  <a:lnTo>
                    <a:pt x="1606872" y="1343821"/>
                  </a:lnTo>
                  <a:lnTo>
                    <a:pt x="1556112" y="1344440"/>
                  </a:lnTo>
                  <a:lnTo>
                    <a:pt x="1505359" y="1344652"/>
                  </a:lnTo>
                  <a:close/>
                </a:path>
              </a:pathLst>
            </a:custGeom>
            <a:solidFill>
              <a:srgbClr val="E2CDFF"/>
            </a:solid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14039667" y="1052644"/>
              <a:ext cx="424815" cy="0"/>
            </a:xfrm>
            <a:custGeom>
              <a:avLst/>
              <a:gdLst/>
              <a:ahLst/>
              <a:cxnLst/>
              <a:rect l="l" t="t" r="r" b="b"/>
              <a:pathLst>
                <a:path w="424815">
                  <a:moveTo>
                    <a:pt x="0" y="0"/>
                  </a:moveTo>
                  <a:lnTo>
                    <a:pt x="424313" y="0"/>
                  </a:lnTo>
                </a:path>
              </a:pathLst>
            </a:custGeom>
            <a:ln w="57150">
              <a:solidFill>
                <a:srgbClr val="2D4134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14449705" y="938390"/>
              <a:ext cx="171095" cy="22850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1729525" y="6493114"/>
            <a:ext cx="159194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3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sz="2800" spc="-1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thức:</a:t>
            </a:r>
            <a:endParaRPr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965567" y="6864589"/>
            <a:ext cx="111950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4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sz="2800" spc="-2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800" spc="-1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24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m/V</a:t>
            </a:r>
            <a:endParaRPr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684724" y="4417912"/>
            <a:ext cx="1486535" cy="476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50" spc="-2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sz="2950" spc="-1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950" spc="-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tính:</a:t>
            </a:r>
            <a:endParaRPr sz="29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985197" y="4806511"/>
            <a:ext cx="2885440" cy="476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950" spc="-2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sz="4425" spc="-322" baseline="10357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950" spc="-2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2950" spc="-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 </a:t>
            </a:r>
            <a:r>
              <a:rPr sz="2950" spc="-1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sz="2950" spc="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950" spc="-2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sz="29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892145" y="5195110"/>
            <a:ext cx="3072130" cy="476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950" spc="-1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sz="4425" spc="-270" baseline="10357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950" spc="-1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2950" spc="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lượng/thể</a:t>
            </a:r>
            <a:r>
              <a:rPr sz="2950" spc="14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950" spc="-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sz="29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37057" y="5610852"/>
            <a:ext cx="1922780" cy="93218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83820" marR="17780" indent="-59055">
              <a:lnSpc>
                <a:spcPts val="3300"/>
              </a:lnSpc>
              <a:spcBef>
                <a:spcPts val="660"/>
              </a:spcBef>
            </a:pPr>
            <a:r>
              <a:rPr sz="3200" spc="-3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 </a:t>
            </a:r>
            <a:r>
              <a:rPr sz="3200" spc="-4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KLR </a:t>
            </a:r>
            <a:r>
              <a:rPr sz="3200" spc="-1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 </a:t>
            </a:r>
            <a:r>
              <a:rPr sz="3200" spc="-4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sz="3200" spc="-509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</a:t>
            </a:r>
            <a:r>
              <a:rPr sz="4800" spc="-765" baseline="-57291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ữ</a:t>
            </a:r>
            <a:r>
              <a:rPr sz="3200" spc="-509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sz="4800" spc="-765" baseline="10416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3200" spc="-509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3200" spc="-37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</a:t>
            </a:r>
            <a:r>
              <a:rPr sz="4800" spc="-750" baseline="-57291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</a:t>
            </a:r>
            <a:r>
              <a:rPr sz="3200" spc="-5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02901" y="6449052"/>
            <a:ext cx="159067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2795" algn="l"/>
                <a:tab pos="1424940" algn="l"/>
              </a:tabLst>
            </a:pPr>
            <a:r>
              <a:rPr sz="3200" spc="-2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sz="32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200" spc="-7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200" spc="-2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32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200" spc="31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02818" y="1218482"/>
            <a:ext cx="11347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sz="3200" spc="-1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KLR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751757" y="1694732"/>
            <a:ext cx="14497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32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chât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79626" y="2170982"/>
            <a:ext cx="7937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3200" spc="-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ỏ</a:t>
            </a:r>
            <a:r>
              <a:rPr sz="3200" spc="-10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200" spc="-2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955785" y="700283"/>
            <a:ext cx="16306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sz="3200" spc="-1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397778" y="1872546"/>
            <a:ext cx="16700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 </a:t>
            </a:r>
            <a:r>
              <a:rPr sz="3200" spc="-14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</a:t>
            </a:r>
            <a:r>
              <a:rPr sz="3200" spc="-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3200" spc="-44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4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4073" y="5224579"/>
            <a:ext cx="27565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31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 </a:t>
            </a:r>
            <a:r>
              <a:rPr sz="2600" spc="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</a:t>
            </a:r>
            <a:r>
              <a:rPr sz="2600" spc="-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tích: </a:t>
            </a:r>
            <a:r>
              <a:rPr sz="2600" spc="-6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sz="2600" spc="-2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600" spc="-3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a.b.c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66497" y="6468605"/>
            <a:ext cx="228346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31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 </a:t>
            </a:r>
            <a:r>
              <a:rPr sz="26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sz="3900" spc="-240" baseline="1068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2600" spc="-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sz="2600" spc="-1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2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65221" y="6916280"/>
            <a:ext cx="128587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</a:t>
            </a:r>
            <a:r>
              <a:rPr sz="3900" spc="-240" baseline="24572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</a:t>
            </a:r>
            <a:r>
              <a:rPr sz="26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26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53669" y="7595770"/>
            <a:ext cx="13716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sz="32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KLR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03241" y="8014870"/>
            <a:ext cx="117411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4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3200" spc="-1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=m/V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78040" y="166370"/>
            <a:ext cx="2762885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500" spc="-21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</a:t>
            </a:r>
            <a:r>
              <a:rPr sz="2500" spc="-1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 </a:t>
            </a:r>
            <a:r>
              <a:rPr sz="2500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r>
              <a:rPr sz="3750" spc="-292" baseline="-38888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500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500" spc="-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sz="2500" spc="-7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1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endParaRPr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184415" y="499745"/>
            <a:ext cx="2350135" cy="407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00" spc="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</a:t>
            </a:r>
            <a:r>
              <a:rPr sz="2500" spc="-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 </a:t>
            </a:r>
            <a:r>
              <a:rPr sz="2500" spc="-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chât</a:t>
            </a:r>
            <a:r>
              <a:rPr sz="2500" spc="-1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51685" y="1415835"/>
            <a:ext cx="332232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34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</a:t>
            </a:r>
            <a:r>
              <a:rPr sz="2600" spc="-1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</a:t>
            </a:r>
            <a:r>
              <a:rPr sz="3900" spc="-232" baseline="-5021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1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sz="2600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 </a:t>
            </a:r>
            <a:r>
              <a:rPr sz="26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sz="3900" spc="-240" baseline="1068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600" spc="17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4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lượng.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27063" y="1777785"/>
            <a:ext cx="238569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23520" algn="l"/>
                <a:tab pos="1557655" algn="l"/>
              </a:tabLst>
            </a:pPr>
            <a:r>
              <a:rPr sz="3900" baseline="-5021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	</a:t>
            </a:r>
            <a:r>
              <a:rPr sz="2600" spc="-204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Khôi</a:t>
            </a:r>
            <a:r>
              <a:rPr sz="2600" spc="-7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2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sz="3900" spc="-330" baseline="-5021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	</a:t>
            </a:r>
            <a:r>
              <a:rPr sz="2600" spc="-2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sz="2600" spc="-4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sz="2600" spc="-27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2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84713" y="2139735"/>
            <a:ext cx="3538854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1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khôi </a:t>
            </a:r>
            <a:r>
              <a:rPr sz="2600" spc="-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 </a:t>
            </a:r>
            <a:r>
              <a:rPr sz="3900" spc="-247" baseline="-5021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1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côc </a:t>
            </a:r>
            <a:r>
              <a:rPr sz="2600" spc="-17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 </a:t>
            </a:r>
            <a:r>
              <a:rPr sz="2600" spc="-3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3900" spc="-472" baseline="-5021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3900" spc="-247" baseline="-5021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4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hứa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43649" y="2501685"/>
            <a:ext cx="262064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4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 </a:t>
            </a:r>
            <a:r>
              <a:rPr sz="2600" spc="3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600" spc="-1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khôi </a:t>
            </a:r>
            <a:r>
              <a:rPr sz="2600" spc="-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sz="2600" spc="-3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2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côc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317976" y="3384593"/>
            <a:ext cx="21132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KLR </a:t>
            </a:r>
            <a:r>
              <a:rPr sz="3200" spc="-1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sz="3200" spc="-5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sz="3200" spc="-3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3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098354" y="3803693"/>
            <a:ext cx="25527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200" spc="-2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sz="4800" spc="-352" baseline="10416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3200" spc="-2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3200" spc="-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sz="3200" spc="114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CL/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477816" y="4222793"/>
            <a:ext cx="1793239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</a:t>
            </a:r>
            <a:r>
              <a:rPr sz="3200" spc="-10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sz="3200" spc="-2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010107" y="407361"/>
            <a:ext cx="266573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4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sz="26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sz="3900" spc="-240" baseline="1068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sz="2600" spc="-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 </a:t>
            </a:r>
            <a:r>
              <a:rPr sz="2600" spc="-1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2600" spc="-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3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4785526" y="750261"/>
            <a:ext cx="311467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</a:t>
            </a:r>
            <a:r>
              <a:rPr sz="2600" spc="-10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 </a:t>
            </a:r>
            <a:r>
              <a:rPr sz="2600" spc="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</a:t>
            </a:r>
            <a:r>
              <a:rPr sz="2600" spc="-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 </a:t>
            </a:r>
            <a:r>
              <a:rPr sz="2600" spc="-11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</a:t>
            </a:r>
            <a:r>
              <a:rPr sz="3900" spc="-165" baseline="192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11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600" spc="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4780045" y="6741050"/>
            <a:ext cx="16967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 </a:t>
            </a:r>
            <a:r>
              <a:rPr sz="3200" spc="-1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sz="3200" spc="-1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đo: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5099281" y="7160150"/>
            <a:ext cx="10579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kg/m3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102109" y="7579250"/>
            <a:ext cx="10521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3200" spc="3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3200" spc="-2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3200" spc="-34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3200" spc="-14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292758" y="7998350"/>
            <a:ext cx="6711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3200" spc="-2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3200" spc="3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3200" spc="2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5233524" y="8417450"/>
            <a:ext cx="78930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3200" spc="3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3200" spc="-34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3200" spc="2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020614" y="2402536"/>
            <a:ext cx="243649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2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600" spc="-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</a:t>
            </a:r>
            <a:r>
              <a:rPr sz="3900" spc="-97" baseline="192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sz="2600" spc="-4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KLR </a:t>
            </a:r>
            <a:r>
              <a:rPr sz="2600" spc="-1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2600" spc="1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3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5067345" y="2745436"/>
            <a:ext cx="234315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1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</a:t>
            </a:r>
            <a:r>
              <a:rPr sz="3900" spc="-179" baseline="192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1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t, </a:t>
            </a:r>
            <a:r>
              <a:rPr sz="2600" spc="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600" spc="-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sz="2600" spc="-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2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5279913" y="3933541"/>
            <a:ext cx="2066289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500" spc="-2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3750" spc="-352" baseline="-38888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500" spc="-2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ùng </a:t>
            </a:r>
            <a:r>
              <a:rPr sz="2500" spc="-34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sz="2500" spc="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sz="2500" spc="-409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tích,</a:t>
            </a:r>
            <a:endParaRPr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030577" y="4266916"/>
            <a:ext cx="256476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chât </a:t>
            </a:r>
            <a:r>
              <a:rPr sz="2500" spc="-17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 </a:t>
            </a:r>
            <a:r>
              <a:rPr sz="2500" spc="-21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sz="2500" spc="-40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KLR</a:t>
            </a:r>
            <a:r>
              <a:rPr sz="2500" spc="-1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071736" y="4585053"/>
            <a:ext cx="2540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</a:t>
            </a:r>
            <a:endParaRPr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5196520" y="4600291"/>
            <a:ext cx="223329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 </a:t>
            </a:r>
            <a:r>
              <a:rPr sz="2500" spc="-254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sz="2500" spc="-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sz="2500" spc="-37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sz="25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3441946" y="3012136"/>
            <a:ext cx="39382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693545" algn="l"/>
              </a:tabLst>
            </a:pPr>
            <a:r>
              <a:rPr sz="4800" baseline="-13888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̃	</a:t>
            </a:r>
            <a:r>
              <a:rPr sz="2600" spc="-5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biêt </a:t>
            </a:r>
            <a:r>
              <a:rPr sz="2600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 </a:t>
            </a:r>
            <a:r>
              <a:rPr sz="2600" spc="-4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sz="2600" spc="-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chât</a:t>
            </a:r>
            <a:r>
              <a:rPr sz="2600" spc="-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204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2386170" y="3070710"/>
            <a:ext cx="122936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7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sz="3200" spc="-1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44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nghıa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093824" y="6400939"/>
            <a:ext cx="11474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sz="3200" spc="-17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KLR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021791" y="6877189"/>
            <a:ext cx="12915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sz="3200" spc="-17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844586" y="7353439"/>
            <a:ext cx="16459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200" spc="-114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</a:t>
            </a:r>
            <a:r>
              <a:rPr sz="4800" spc="-172" baseline="2083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3200" spc="-114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sz="3200" spc="-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</a:t>
            </a:r>
            <a:r>
              <a:rPr sz="4800" spc="-97" baseline="199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3200" spc="-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3200" spc="1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2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759951" y="8720973"/>
            <a:ext cx="254952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600" b="1" spc="-6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sz="2600" spc="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 </a:t>
            </a:r>
            <a:r>
              <a:rPr sz="2600" spc="-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</a:t>
            </a:r>
            <a:r>
              <a:rPr sz="3900" spc="-135" baseline="21367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sz="2600" spc="-2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sz="2600" b="1" spc="-6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sz="2600" spc="-7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770468" y="9168648"/>
            <a:ext cx="251587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14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sz="2600" spc="-15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nhúng </a:t>
            </a:r>
            <a:r>
              <a:rPr sz="2600" spc="-2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sz="2600" spc="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1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891155" y="9490619"/>
            <a:ext cx="2540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632505" y="9616323"/>
            <a:ext cx="280416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 </a:t>
            </a:r>
            <a:r>
              <a:rPr sz="2600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600" b="1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sz="2600" spc="-7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</a:t>
            </a:r>
            <a:r>
              <a:rPr sz="2600" spc="-1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sz="2600" spc="-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20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927142" y="8867441"/>
            <a:ext cx="230568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spc="-34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</a:t>
            </a:r>
            <a:r>
              <a:rPr sz="2600" spc="-1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 </a:t>
            </a:r>
            <a:r>
              <a:rPr sz="2600" spc="-1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 </a:t>
            </a:r>
            <a:r>
              <a:rPr sz="2600" spc="-38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sz="3900" spc="-577" baseline="-39529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3900" spc="-112" baseline="-39529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900" spc="-52" baseline="10683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sz="2600" spc="-3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193038" y="9228725"/>
            <a:ext cx="304101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770890" algn="l"/>
              </a:tabLst>
            </a:pPr>
            <a:r>
              <a:rPr sz="3900" baseline="-41666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	</a:t>
            </a:r>
            <a:r>
              <a:rPr sz="2600" spc="-3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 </a:t>
            </a:r>
            <a:r>
              <a:rPr sz="2600" spc="-2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sz="2600" spc="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sz="2600" spc="-42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9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</a:t>
            </a:r>
            <a:endParaRPr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016987" y="8857581"/>
            <a:ext cx="13716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6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sz="3200" spc="-16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15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KLR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166559" y="9276681"/>
            <a:ext cx="117411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4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3200" spc="-18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290" dirty="0">
                <a:solidFill>
                  <a:srgbClr val="2D41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=m/V</a:t>
            </a:r>
            <a:endParaRPr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175</Words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2023-07-29T09:53:26Z</dcterms:created>
  <dcterms:modified xsi:type="dcterms:W3CDTF">2023-07-29T09:55:09Z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2023-07-29T00:00:00Z</vt:filetime>
  </property>
  <property fmtid="{D5CDD505-2E9C-101B-9397-08002B2CF9AE}" pid="3" name="Creator">
    <vt:lpwstr>Canva</vt:lpwstr>
  </property>
  <property fmtid="{D5CDD505-2E9C-101B-9397-08002B2CF9AE}" pid="4" name="LastSaved">
    <vt:filetime>2023-07-29T00:00:00Z</vt:filetime>
  </property>
</Properties>
</file>