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2" r:id="rId2"/>
    <p:sldId id="260" r:id="rId3"/>
    <p:sldId id="257" r:id="rId4"/>
    <p:sldId id="277" r:id="rId5"/>
    <p:sldId id="278" r:id="rId6"/>
    <p:sldId id="279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678EE-4144-4683-9D09-D2FB66CDF70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D40AB-F7ED-497F-A760-775013074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2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FE0B6-4946-466C-AEAA-B3A72448F1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03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86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D7A95-B5B8-4462-84D4-10FF7ABCD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31734-6252-4DE7-BC41-B2E677E15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EBBE6-485D-41EE-AA8C-A7EF5639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A5868-7D8A-4C53-8953-9496F8EC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0DCA5-CF01-42D1-AC65-2199C4BF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0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66B9-4ECC-4330-8734-8E50B1FC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150A2-2C77-4628-9BE7-FCB0F3207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77711-25C6-49A1-9707-DA9D73B0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BCD7A-D4F0-43FB-8EFE-146FEB5C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5C991-8DB9-462F-A127-0D00E377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3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8C623-CB0A-4649-B22A-5FB293DA7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90EFD0-996D-47B8-8744-86AC623C1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FD778-50A6-4D42-97D1-85B6B3AD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EE32-8832-490F-B0F2-87E61EA6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EB2B7-9743-45A6-889A-115CE285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3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9384-DEF9-44C8-A513-D39AC262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A0B98-66C8-4B85-9D19-7BA1FD3D0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5B390-F3F0-42D8-B923-21DF4497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B02D7-806B-48BC-9576-C7A236B7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8F58-0131-49DC-A398-80B38064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9EC3-FC01-4666-804B-78E5F9EC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F79BF-27F1-4E7E-A5FE-D91EF30E6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3CFE1-6226-4499-8B91-4EA15E4E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4F986-91C1-4122-93D3-7FBE33B5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DFE66-4D66-48FF-9E6E-7021C786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2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9C530-A5BB-4DB2-B8D3-E199C9B8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D585C-969E-4EEA-82F8-86A03BBB1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832A1-C7D5-4243-86DB-E0E3FC193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5FD3B-1EA8-4CCA-BA85-4C7A668E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4A4EA-2D48-486D-A65F-582271B5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5F8EA-135A-47CD-A2CB-9B93C009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3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AB582-E445-4D02-859F-2331D61C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DC74E-3E83-4FE4-81A3-70F026FC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E0607-6BC8-4741-A77B-DD4C38D61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E565E-6C13-4386-9156-52856270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90BB2-CF03-4625-92D9-C8D30F447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0E61C-4A07-4A23-880D-8FBC65BF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DB55C-6485-4163-8C60-948DC6C3D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1AD9A-98A1-4518-B5B5-342C2084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405D-4E26-4A36-8CCE-9912B61E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86C4F-E5D4-4AC1-ADF8-573B90A3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D7ED9-2130-47A7-83D9-37AFB125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2B54D-3066-4ABF-8B24-2DBDF011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8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4E138-E3F9-4711-A262-57CAB7CD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9D88C-FF33-494C-A0B2-BCEF987A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37276-2A0A-4ADA-98E8-42F5A3B4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6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6DB31-9C06-46FE-AD8E-6D42C82C4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E6458-D56E-413A-AB6E-2CD70A3D2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542C6-7F1C-4F0E-A84E-17E2BA39F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BBCD6-058B-4258-8060-0E7E071C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F160A-332E-4C5B-934C-3AA2A20D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F9F18-824F-4E0A-9910-D0821F4D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1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7AB6-9167-44FB-90A1-299E0668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CAA0B-491B-4042-8F0E-A69509613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93371-8F7D-4440-8D2B-39B1E164E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53F5E-DDDB-4513-85A2-94C88EC1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C4B6D-30BE-4030-B889-DB01F232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4462F-A596-451D-978C-FAEA45D9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5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4CFF-3F4F-4898-A611-290A550F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86BCA-7672-4949-990D-7D9FAEBC1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A1ABE-9942-4D34-8A9C-285D9AE84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66143-8C2B-44D7-84F6-AEC2B621C65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BC9AF-FDD7-4254-B854-663431E92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FDE7-D2E8-43A6-905A-59CE54C50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6548" y="1059629"/>
            <a:ext cx="8241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 ĐẾN </a:t>
            </a:r>
            <a:r>
              <a:rPr 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 TIẾT TỰ NHIÊN VÀ XÃ HỘI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3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4A38A-2651-4D71-A1B9-E4070C72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7003FF-E91B-46CA-8060-57B73D2A9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6C1D7B-1AD7-416B-AEF7-47C97B9E7BFE}"/>
              </a:ext>
            </a:extLst>
          </p:cNvPr>
          <p:cNvSpPr txBox="1"/>
          <p:nvPr/>
        </p:nvSpPr>
        <p:spPr>
          <a:xfrm>
            <a:off x="249219" y="1602890"/>
            <a:ext cx="11693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1"/>
                </a:solidFill>
              </a:rPr>
              <a:t>Khởi động</a:t>
            </a:r>
          </a:p>
          <a:p>
            <a:pPr algn="ctr"/>
            <a:r>
              <a:rPr lang="vi-VN" sz="3600" dirty="0">
                <a:solidFill>
                  <a:schemeClr val="accent1"/>
                </a:solidFill>
              </a:rPr>
              <a:t>Chơi trò chơi “Mưa rơi”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6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4319270"/>
            <a:ext cx="12195810" cy="257937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605" y="-1905"/>
            <a:ext cx="12195810" cy="12604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343472" y="1881883"/>
            <a:ext cx="9505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Ôn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và đánh giá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524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Chủ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đề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trái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đất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và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bầu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trời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524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0" y="1041400"/>
            <a:ext cx="798830" cy="8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0" y="3740785"/>
            <a:ext cx="1217295" cy="118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30" y="1073785"/>
            <a:ext cx="779145" cy="7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675" y="2205355"/>
            <a:ext cx="122745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 descr="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760000" flipH="1">
            <a:off x="215900" y="1894205"/>
            <a:ext cx="1575435" cy="1514475"/>
          </a:xfrm>
          <a:prstGeom prst="rect">
            <a:avLst/>
          </a:prstGeom>
        </p:spPr>
      </p:pic>
      <p:pic>
        <p:nvPicPr>
          <p:cNvPr id="17" name="图片 16" descr="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97110" y="3576955"/>
            <a:ext cx="1555750" cy="151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>
    <p:ext uri="{E180D4A7-C9FB-4DFB-919C-405C955672EB}">
      <p14:showEvtLst xmlns:p14="http://schemas.microsoft.com/office/powerpoint/2010/main">
        <p14:playEvt time="158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" y="2784595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4"/>
          <p:cNvSpPr/>
          <p:nvPr/>
        </p:nvSpPr>
        <p:spPr>
          <a:xfrm>
            <a:off x="3102081" y="2636796"/>
            <a:ext cx="692227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5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ea typeface="方正大黑简体" panose="02010601030101010101" pitchFamily="2" charset="-122"/>
              </a:rPr>
              <a:t>TIẾT 2</a:t>
            </a:r>
            <a:endParaRPr lang="zh-CN" altLang="en-US" sz="11500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  <a:ea typeface="方正大黑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13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99ADDAD-3219-4619-A80F-BD995BA6E617}"/>
              </a:ext>
            </a:extLst>
          </p:cNvPr>
          <p:cNvSpPr/>
          <p:nvPr/>
        </p:nvSpPr>
        <p:spPr>
          <a:xfrm>
            <a:off x="580913" y="279699"/>
            <a:ext cx="570155" cy="570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2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B54F6-5BF9-43EC-8937-7C830BB1D8FE}"/>
              </a:ext>
            </a:extLst>
          </p:cNvPr>
          <p:cNvSpPr txBox="1"/>
          <p:nvPr/>
        </p:nvSpPr>
        <p:spPr>
          <a:xfrm>
            <a:off x="1237129" y="279699"/>
            <a:ext cx="744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5"/>
                </a:solidFill>
              </a:rPr>
              <a:t>Xử lí tình huống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80FD5-9BAF-4A22-AF74-1D2C59998CEC}"/>
              </a:ext>
            </a:extLst>
          </p:cNvPr>
          <p:cNvSpPr txBox="1"/>
          <p:nvPr/>
        </p:nvSpPr>
        <p:spPr>
          <a:xfrm>
            <a:off x="1237129" y="849854"/>
            <a:ext cx="806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Nếu là bạn trong mỗi tình huống dưới đây, em sẽ làm gì?</a:t>
            </a:r>
            <a:endParaRPr lang="en-US" dirty="0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65806AB2-4B27-41CE-A861-64A4B96E6CCA}"/>
              </a:ext>
            </a:extLst>
          </p:cNvPr>
          <p:cNvPicPr/>
          <p:nvPr/>
        </p:nvPicPr>
        <p:blipFill rotWithShape="1">
          <a:blip r:embed="rId2" cstate="print"/>
          <a:srcRect l="14952" t="19807" r="10287" b="44982"/>
          <a:stretch/>
        </p:blipFill>
        <p:spPr>
          <a:xfrm>
            <a:off x="1684019" y="1351275"/>
            <a:ext cx="5276179" cy="234306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EBC59FC0-D095-48A5-9E45-1C872A28DE57}"/>
              </a:ext>
            </a:extLst>
          </p:cNvPr>
          <p:cNvPicPr/>
          <p:nvPr/>
        </p:nvPicPr>
        <p:blipFill rotWithShape="1">
          <a:blip r:embed="rId2" cstate="print"/>
          <a:srcRect l="5981" t="56639" r="7296" b="5949"/>
          <a:stretch/>
        </p:blipFill>
        <p:spPr>
          <a:xfrm>
            <a:off x="1237129" y="4180691"/>
            <a:ext cx="8659906" cy="2058745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0B1B622-8219-406A-AAC1-C7BBD3B41B93}"/>
              </a:ext>
            </a:extLst>
          </p:cNvPr>
          <p:cNvSpPr/>
          <p:nvPr/>
        </p:nvSpPr>
        <p:spPr>
          <a:xfrm>
            <a:off x="8767482" y="384642"/>
            <a:ext cx="2581835" cy="1299755"/>
          </a:xfrm>
          <a:prstGeom prst="cloudCallout">
            <a:avLst>
              <a:gd name="adj1" fmla="val -64583"/>
              <a:gd name="adj2" fmla="val 9395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/>
              <a:t>Đóng vai</a:t>
            </a:r>
            <a:endParaRPr lang="en-US" sz="2800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7E0661C-CADD-48E8-ADFE-61C659E40CA1}"/>
              </a:ext>
            </a:extLst>
          </p:cNvPr>
          <p:cNvSpPr/>
          <p:nvPr/>
        </p:nvSpPr>
        <p:spPr>
          <a:xfrm>
            <a:off x="6960198" y="2181246"/>
            <a:ext cx="1237130" cy="103738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Nhóm 1,3,5</a:t>
            </a:r>
            <a:endParaRPr lang="en-US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750057E-665C-4421-B5AB-480B6B702320}"/>
              </a:ext>
            </a:extLst>
          </p:cNvPr>
          <p:cNvSpPr/>
          <p:nvPr/>
        </p:nvSpPr>
        <p:spPr>
          <a:xfrm>
            <a:off x="9717741" y="4691371"/>
            <a:ext cx="1237130" cy="103738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Nhóm 2,4,6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FEAE-0568-4607-9F73-3C5F8BF9C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330851-A594-421A-B90A-05826B42E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5333A-F477-4032-9BD7-7E80DD6452EE}"/>
              </a:ext>
            </a:extLst>
          </p:cNvPr>
          <p:cNvSpPr txBox="1"/>
          <p:nvPr/>
        </p:nvSpPr>
        <p:spPr>
          <a:xfrm>
            <a:off x="3818965" y="1893345"/>
            <a:ext cx="61103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5"/>
                </a:solidFill>
              </a:rPr>
              <a:t>Vẽ chủ đề yêu thích. Và giới thiệu về bức tranh của mình.</a:t>
            </a:r>
            <a:endParaRPr lang="en-US" sz="4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285" y="2806966"/>
            <a:ext cx="12193526" cy="4154737"/>
          </a:xfrm>
          <a:prstGeom prst="rect">
            <a:avLst/>
          </a:prstGeom>
        </p:spPr>
      </p:pic>
      <p:pic>
        <p:nvPicPr>
          <p:cNvPr id="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4"/>
          <p:cNvSpPr/>
          <p:nvPr/>
        </p:nvSpPr>
        <p:spPr>
          <a:xfrm>
            <a:off x="2466274" y="2694054"/>
            <a:ext cx="78441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ea typeface="方正大黑简体" panose="02010601030101010101" pitchFamily="2" charset="-122"/>
              </a:rPr>
              <a:t>CỦNG CỐ</a:t>
            </a:r>
            <a:r>
              <a:rPr lang="vi-VN" altLang="zh-CN" sz="80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ea typeface="方正大黑简体" panose="02010601030101010101" pitchFamily="2" charset="-122"/>
              </a:rPr>
              <a:t>   </a:t>
            </a:r>
          </a:p>
          <a:p>
            <a:pPr algn="ctr"/>
            <a:r>
              <a:rPr lang="vi-VN" altLang="zh-CN" sz="80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ea typeface="方正大黑简体" panose="02010601030101010101" pitchFamily="2" charset="-122"/>
              </a:rPr>
              <a:t>BÀI HỌC</a:t>
            </a:r>
            <a:endParaRPr lang="zh-CN" altLang="en-US" sz="8000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  <a:ea typeface="方正大黑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564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82</Words>
  <PresentationFormat>Màn hình rộng</PresentationFormat>
  <Paragraphs>17</Paragraphs>
  <Slides>7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4" baseType="lpstr">
      <vt:lpstr>等线</vt:lpstr>
      <vt:lpstr>Arial</vt:lpstr>
      <vt:lpstr>Arial Rounded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2021-08-18T06:21:59Z</dcterms:created>
  <dcterms:modified xsi:type="dcterms:W3CDTF">2021-08-25T20:24:15Z</dcterms:modified>
</cp:coreProperties>
</file>