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30" r:id="rId2"/>
    <p:sldId id="454" r:id="rId3"/>
    <p:sldId id="434" r:id="rId4"/>
    <p:sldId id="460" r:id="rId5"/>
    <p:sldId id="461" r:id="rId6"/>
    <p:sldId id="462" r:id="rId7"/>
    <p:sldId id="463" r:id="rId8"/>
    <p:sldId id="464" r:id="rId9"/>
    <p:sldId id="465" r:id="rId10"/>
    <p:sldId id="431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00CC"/>
    <a:srgbClr val="3333FF"/>
    <a:srgbClr val="FEDEEC"/>
    <a:srgbClr val="FDCFE3"/>
    <a:srgbClr val="FF7C80"/>
    <a:srgbClr val="FF0066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9" autoAdjust="0"/>
    <p:restoredTop sz="99274" autoAdjust="0"/>
  </p:normalViewPr>
  <p:slideViewPr>
    <p:cSldViewPr>
      <p:cViewPr varScale="1">
        <p:scale>
          <a:sx n="55" d="100"/>
          <a:sy n="55" d="100"/>
        </p:scale>
        <p:origin x="342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HĐCD: QUAN TÂM, CHĂM SÓC NGƯỜI THÂN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úp Mẹ - Bài Hát Vui Nhộn Cho Bé Yêu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609601"/>
            <a:ext cx="14630400" cy="784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9319" y="1676400"/>
            <a:ext cx="14859000" cy="677108"/>
            <a:chOff x="1508918" y="1888664"/>
            <a:chExt cx="1124519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24519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859342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38344" y="2306193"/>
            <a:ext cx="138463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7319" y="103853"/>
            <a:ext cx="8229600" cy="1569405"/>
            <a:chOff x="3947319" y="103853"/>
            <a:chExt cx="82296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947319" y="1097280"/>
              <a:ext cx="82296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25: QUAN TÂM, CHĂM SÓC NGƯỜI THÂN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/>
          <p:nvPr/>
        </p:nvSpPr>
        <p:spPr>
          <a:xfrm>
            <a:off x="954421" y="3482250"/>
            <a:ext cx="64837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673" t="51042" r="25988" b="15625"/>
          <a:stretch/>
        </p:blipFill>
        <p:spPr>
          <a:xfrm>
            <a:off x="7496889" y="2983302"/>
            <a:ext cx="8261430" cy="5474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12922" y="4026863"/>
            <a:ext cx="648375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4176" y="5206831"/>
            <a:ext cx="64837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5738" y="5747533"/>
            <a:ext cx="64837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5738" y="6445090"/>
            <a:ext cx="64837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4509" y="6970692"/>
            <a:ext cx="66123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9319" y="1676400"/>
            <a:ext cx="14859000" cy="677108"/>
            <a:chOff x="1508918" y="1888664"/>
            <a:chExt cx="1124519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24519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1004315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27569" y="2449071"/>
            <a:ext cx="138463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7319" y="103853"/>
            <a:ext cx="8229600" cy="1569405"/>
            <a:chOff x="3947319" y="103853"/>
            <a:chExt cx="82296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947319" y="1097280"/>
              <a:ext cx="82296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25: QUAN TÂM, CHĂM SÓC NGƯỜI THÂN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/>
          <p:nvPr/>
        </p:nvSpPr>
        <p:spPr>
          <a:xfrm>
            <a:off x="899319" y="3554206"/>
            <a:ext cx="146462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6519" y="4748177"/>
            <a:ext cx="115717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6519" y="5363591"/>
            <a:ext cx="115717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661" y="6009922"/>
            <a:ext cx="115717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8749" y="6618978"/>
            <a:ext cx="115717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6519" y="7222172"/>
            <a:ext cx="115717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6519" y="7819505"/>
            <a:ext cx="115717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50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  <p:bldP spid="26" grpId="0" animBg="1"/>
      <p:bldP spid="21" grpId="0" animBg="1"/>
      <p:bldP spid="22" grpId="0" animBg="1"/>
      <p:bldP spid="29" grpId="0" animBg="1"/>
      <p:bldP spid="30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9319" y="1676400"/>
            <a:ext cx="14859000" cy="677108"/>
            <a:chOff x="1508918" y="1888664"/>
            <a:chExt cx="1124519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24519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1004315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26055" y="3581441"/>
            <a:ext cx="145103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7319" y="103853"/>
            <a:ext cx="8229600" cy="1569405"/>
            <a:chOff x="3947319" y="103853"/>
            <a:chExt cx="82296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947319" y="1097280"/>
              <a:ext cx="82296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25: QUAN TÂM, CHĂM SÓC NGƯỜI THÂN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626055" y="2381112"/>
            <a:ext cx="145103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9319" y="4648200"/>
            <a:ext cx="6700489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30673" t="51042" r="25988" b="15625"/>
          <a:stretch/>
        </p:blipFill>
        <p:spPr>
          <a:xfrm>
            <a:off x="7873071" y="4343400"/>
            <a:ext cx="753662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726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9319" y="1676400"/>
            <a:ext cx="14859000" cy="677108"/>
            <a:chOff x="1508918" y="1888664"/>
            <a:chExt cx="1124519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24519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854379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947319" y="103853"/>
            <a:ext cx="8229600" cy="1569405"/>
            <a:chOff x="3947319" y="103853"/>
            <a:chExt cx="82296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947319" y="1097280"/>
              <a:ext cx="82296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25: QUAN TÂM, CHĂM SÓC NGƯỜI THÂN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303946" y="2384376"/>
            <a:ext cx="145103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674" t="39584" r="26574" b="16666"/>
          <a:stretch/>
        </p:blipFill>
        <p:spPr>
          <a:xfrm>
            <a:off x="8285047" y="3276600"/>
            <a:ext cx="7086600" cy="49626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5310" y="3276600"/>
            <a:ext cx="73914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Minh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360" y="5562600"/>
            <a:ext cx="7391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Lan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604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55547" y="1673258"/>
            <a:ext cx="14859000" cy="677108"/>
            <a:chOff x="1508918" y="1888664"/>
            <a:chExt cx="1124519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24519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854379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947319" y="103853"/>
            <a:ext cx="8229600" cy="1569405"/>
            <a:chOff x="3947319" y="103853"/>
            <a:chExt cx="82296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947319" y="1097280"/>
              <a:ext cx="82296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25: QUAN TÂM, CHĂM SÓC NGƯỜI THÂN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289719" y="2350366"/>
            <a:ext cx="145103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674" t="39584" r="26574" b="16666"/>
          <a:stretch/>
        </p:blipFill>
        <p:spPr>
          <a:xfrm>
            <a:off x="8285047" y="3276600"/>
            <a:ext cx="7086600" cy="49626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3647" y="4197063"/>
            <a:ext cx="73914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Minh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9397" y="3002596"/>
            <a:ext cx="73056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9327" y="6096000"/>
            <a:ext cx="7391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884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55547" y="1752962"/>
            <a:ext cx="14859000" cy="677108"/>
            <a:chOff x="1508918" y="1888664"/>
            <a:chExt cx="1124519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24519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854379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947319" y="103853"/>
            <a:ext cx="8229600" cy="1569405"/>
            <a:chOff x="3947319" y="103853"/>
            <a:chExt cx="82296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947319" y="1097280"/>
              <a:ext cx="82296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25: QUAN TÂM, CHĂM SÓC NGƯỜI THÂN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365919" y="2457742"/>
            <a:ext cx="145103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674" t="39584" r="26574" b="16666"/>
          <a:stretch/>
        </p:blipFill>
        <p:spPr>
          <a:xfrm>
            <a:off x="8285047" y="3276600"/>
            <a:ext cx="7086600" cy="49626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29197" y="4176558"/>
            <a:ext cx="7391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Lan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197" y="3028097"/>
            <a:ext cx="74884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4746" y="6484882"/>
            <a:ext cx="73914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479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55547" y="1752962"/>
            <a:ext cx="14859000" cy="677108"/>
            <a:chOff x="1508918" y="1888664"/>
            <a:chExt cx="1124519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24519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854379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947319" y="103853"/>
            <a:ext cx="8229600" cy="1569405"/>
            <a:chOff x="3947319" y="103853"/>
            <a:chExt cx="82296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947319" y="1097280"/>
              <a:ext cx="82296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25: QUAN TÂM, CHĂM SÓC NGƯỜI THÂN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365919" y="2457742"/>
            <a:ext cx="145103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674" t="39584" r="26574" b="16666"/>
          <a:stretch/>
        </p:blipFill>
        <p:spPr>
          <a:xfrm>
            <a:off x="8285047" y="3750404"/>
            <a:ext cx="7086600" cy="44205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9820" y="3104073"/>
            <a:ext cx="126431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546" y="4010888"/>
            <a:ext cx="6939845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004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10868</TotalTime>
  <Words>931</Words>
  <Application>Microsoft Office PowerPoint</Application>
  <PresentationFormat>Custom</PresentationFormat>
  <Paragraphs>67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1247</cp:revision>
  <dcterms:created xsi:type="dcterms:W3CDTF">2008-09-09T22:52:10Z</dcterms:created>
  <dcterms:modified xsi:type="dcterms:W3CDTF">2022-08-07T13:38:24Z</dcterms:modified>
</cp:coreProperties>
</file>