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99" r:id="rId2"/>
    <p:sldMasterId id="2147483711" r:id="rId3"/>
    <p:sldMasterId id="2147483735" r:id="rId4"/>
    <p:sldMasterId id="2147483759" r:id="rId5"/>
  </p:sldMasterIdLst>
  <p:notesMasterIdLst>
    <p:notesMasterId r:id="rId28"/>
  </p:notesMasterIdLst>
  <p:sldIdLst>
    <p:sldId id="320" r:id="rId6"/>
    <p:sldId id="322" r:id="rId7"/>
    <p:sldId id="324" r:id="rId8"/>
    <p:sldId id="312" r:id="rId9"/>
    <p:sldId id="321" r:id="rId10"/>
    <p:sldId id="316" r:id="rId11"/>
    <p:sldId id="339" r:id="rId12"/>
    <p:sldId id="340" r:id="rId13"/>
    <p:sldId id="326" r:id="rId14"/>
    <p:sldId id="327" r:id="rId15"/>
    <p:sldId id="328" r:id="rId16"/>
    <p:sldId id="329" r:id="rId17"/>
    <p:sldId id="330" r:id="rId18"/>
    <p:sldId id="331" r:id="rId19"/>
    <p:sldId id="334" r:id="rId20"/>
    <p:sldId id="341" r:id="rId21"/>
    <p:sldId id="342" r:id="rId22"/>
    <p:sldId id="335" r:id="rId23"/>
    <p:sldId id="336" r:id="rId24"/>
    <p:sldId id="337" r:id="rId25"/>
    <p:sldId id="338" r:id="rId26"/>
    <p:sldId id="309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3399"/>
    <a:srgbClr val="00FF99"/>
    <a:srgbClr val="FF0066"/>
    <a:srgbClr val="FFFF00"/>
    <a:srgbClr val="FF6600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16" autoAdjust="0"/>
  </p:normalViewPr>
  <p:slideViewPr>
    <p:cSldViewPr>
      <p:cViewPr varScale="1">
        <p:scale>
          <a:sx n="78" d="100"/>
          <a:sy n="78" d="100"/>
        </p:scale>
        <p:origin x="8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6534A67-3982-4B0A-A09B-0345069FD38E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16CA81-1495-4833-AC29-965CC0932475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51200 w 794"/>
                <a:gd name="T1" fmla="*/ 14380 h 414"/>
                <a:gd name="T2" fmla="*/ 45788 w 794"/>
                <a:gd name="T3" fmla="*/ 11580 h 414"/>
                <a:gd name="T4" fmla="*/ 35864 w 794"/>
                <a:gd name="T5" fmla="*/ 7652 h 414"/>
                <a:gd name="T6" fmla="*/ 4577 w 794"/>
                <a:gd name="T7" fmla="*/ 0 h 414"/>
                <a:gd name="T8" fmla="*/ 1476 w 794"/>
                <a:gd name="T9" fmla="*/ 725 h 414"/>
                <a:gd name="T10" fmla="*/ 0 w 794"/>
                <a:gd name="T11" fmla="*/ 3024 h 414"/>
                <a:gd name="T12" fmla="*/ 1799 w 794"/>
                <a:gd name="T13" fmla="*/ 5648 h 414"/>
                <a:gd name="T14" fmla="*/ 36754 w 794"/>
                <a:gd name="T15" fmla="*/ 14899 h 414"/>
                <a:gd name="T16" fmla="*/ 44413 w 794"/>
                <a:gd name="T17" fmla="*/ 14307 h 414"/>
                <a:gd name="T18" fmla="*/ 50605 w 794"/>
                <a:gd name="T19" fmla="*/ 15073 h 414"/>
                <a:gd name="T20" fmla="*/ 51200 w 794"/>
                <a:gd name="T21" fmla="*/ 14380 h 414"/>
                <a:gd name="T22" fmla="*/ 51200 w 794"/>
                <a:gd name="T23" fmla="*/ 143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549 w 1586"/>
                <a:gd name="T1" fmla="*/ 0 h 821"/>
                <a:gd name="T2" fmla="*/ 5333 w 1586"/>
                <a:gd name="T3" fmla="*/ 1175 h 821"/>
                <a:gd name="T4" fmla="*/ 5722 w 1586"/>
                <a:gd name="T5" fmla="*/ 1444 h 821"/>
                <a:gd name="T6" fmla="*/ 6356 w 1586"/>
                <a:gd name="T7" fmla="*/ 1792 h 821"/>
                <a:gd name="T8" fmla="*/ 6272 w 1586"/>
                <a:gd name="T9" fmla="*/ 1858 h 821"/>
                <a:gd name="T10" fmla="*/ 5409 w 1586"/>
                <a:gd name="T11" fmla="*/ 1781 h 821"/>
                <a:gd name="T12" fmla="*/ 4588 w 1586"/>
                <a:gd name="T13" fmla="*/ 1835 h 821"/>
                <a:gd name="T14" fmla="*/ 166 w 1586"/>
                <a:gd name="T15" fmla="*/ 676 h 821"/>
                <a:gd name="T16" fmla="*/ 0 w 1586"/>
                <a:gd name="T17" fmla="*/ 340 h 821"/>
                <a:gd name="T18" fmla="*/ 184 w 1586"/>
                <a:gd name="T19" fmla="*/ 72 h 821"/>
                <a:gd name="T20" fmla="*/ 549 w 1586"/>
                <a:gd name="T21" fmla="*/ 0 h 821"/>
                <a:gd name="T22" fmla="*/ 54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744 h 747"/>
                <a:gd name="T2" fmla="*/ 3732 w 1049"/>
                <a:gd name="T3" fmla="*/ 1711 h 747"/>
                <a:gd name="T4" fmla="*/ 3802 w 1049"/>
                <a:gd name="T5" fmla="*/ 1223 h 747"/>
                <a:gd name="T6" fmla="*/ 4247 w 1049"/>
                <a:gd name="T7" fmla="*/ 967 h 747"/>
                <a:gd name="T8" fmla="*/ 316 w 1049"/>
                <a:gd name="T9" fmla="*/ 0 h 747"/>
                <a:gd name="T10" fmla="*/ 0 w 1049"/>
                <a:gd name="T11" fmla="*/ 290 h 747"/>
                <a:gd name="T12" fmla="*/ 0 w 1049"/>
                <a:gd name="T13" fmla="*/ 744 h 747"/>
                <a:gd name="T14" fmla="*/ 0 w 1049"/>
                <a:gd name="T15" fmla="*/ 74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438 w 150"/>
                  <a:gd name="T1" fmla="*/ 0 h 173"/>
                  <a:gd name="T2" fmla="*/ 161 w 150"/>
                  <a:gd name="T3" fmla="*/ 155 h 173"/>
                  <a:gd name="T4" fmla="*/ 0 w 150"/>
                  <a:gd name="T5" fmla="*/ 406 h 173"/>
                  <a:gd name="T6" fmla="*/ 319 w 150"/>
                  <a:gd name="T7" fmla="*/ 375 h 173"/>
                  <a:gd name="T8" fmla="*/ 411 w 150"/>
                  <a:gd name="T9" fmla="*/ 198 h 173"/>
                  <a:gd name="T10" fmla="*/ 599 w 150"/>
                  <a:gd name="T11" fmla="*/ 63 h 173"/>
                  <a:gd name="T12" fmla="*/ 438 w 150"/>
                  <a:gd name="T13" fmla="*/ 0 h 173"/>
                  <a:gd name="T14" fmla="*/ 43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628 w 1684"/>
                  <a:gd name="T1" fmla="*/ 0 h 880"/>
                  <a:gd name="T2" fmla="*/ 254 w 1684"/>
                  <a:gd name="T3" fmla="*/ 119 h 880"/>
                  <a:gd name="T4" fmla="*/ 0 w 1684"/>
                  <a:gd name="T5" fmla="*/ 474 h 880"/>
                  <a:gd name="T6" fmla="*/ 271 w 1684"/>
                  <a:gd name="T7" fmla="*/ 817 h 880"/>
                  <a:gd name="T8" fmla="*/ 4763 w 1684"/>
                  <a:gd name="T9" fmla="*/ 1974 h 880"/>
                  <a:gd name="T10" fmla="*/ 5731 w 1684"/>
                  <a:gd name="T11" fmla="*/ 1902 h 880"/>
                  <a:gd name="T12" fmla="*/ 6515 w 1684"/>
                  <a:gd name="T13" fmla="*/ 2004 h 880"/>
                  <a:gd name="T14" fmla="*/ 6787 w 1684"/>
                  <a:gd name="T15" fmla="*/ 1841 h 880"/>
                  <a:gd name="T16" fmla="*/ 6053 w 1684"/>
                  <a:gd name="T17" fmla="*/ 1512 h 880"/>
                  <a:gd name="T18" fmla="*/ 5754 w 1684"/>
                  <a:gd name="T19" fmla="*/ 1167 h 880"/>
                  <a:gd name="T20" fmla="*/ 5519 w 1684"/>
                  <a:gd name="T21" fmla="*/ 1200 h 880"/>
                  <a:gd name="T22" fmla="*/ 5799 w 1684"/>
                  <a:gd name="T23" fmla="*/ 1512 h 880"/>
                  <a:gd name="T24" fmla="*/ 6360 w 1684"/>
                  <a:gd name="T25" fmla="*/ 1844 h 880"/>
                  <a:gd name="T26" fmla="*/ 5696 w 1684"/>
                  <a:gd name="T27" fmla="*/ 1792 h 880"/>
                  <a:gd name="T28" fmla="*/ 4912 w 1684"/>
                  <a:gd name="T29" fmla="*/ 1852 h 880"/>
                  <a:gd name="T30" fmla="*/ 5057 w 1684"/>
                  <a:gd name="T31" fmla="*/ 1479 h 880"/>
                  <a:gd name="T32" fmla="*/ 5393 w 1684"/>
                  <a:gd name="T33" fmla="*/ 1225 h 880"/>
                  <a:gd name="T34" fmla="*/ 5000 w 1684"/>
                  <a:gd name="T35" fmla="*/ 1257 h 880"/>
                  <a:gd name="T36" fmla="*/ 4695 w 1684"/>
                  <a:gd name="T37" fmla="*/ 1499 h 880"/>
                  <a:gd name="T38" fmla="*/ 4591 w 1684"/>
                  <a:gd name="T39" fmla="*/ 1802 h 880"/>
                  <a:gd name="T40" fmla="*/ 432 w 1684"/>
                  <a:gd name="T41" fmla="*/ 706 h 880"/>
                  <a:gd name="T42" fmla="*/ 322 w 1684"/>
                  <a:gd name="T43" fmla="*/ 489 h 880"/>
                  <a:gd name="T44" fmla="*/ 415 w 1684"/>
                  <a:gd name="T45" fmla="*/ 217 h 880"/>
                  <a:gd name="T46" fmla="*/ 873 w 1684"/>
                  <a:gd name="T47" fmla="*/ 0 h 880"/>
                  <a:gd name="T48" fmla="*/ 628 w 1684"/>
                  <a:gd name="T49" fmla="*/ 0 h 880"/>
                  <a:gd name="T50" fmla="*/ 62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404 w 1190"/>
                  <a:gd name="T1" fmla="*/ 0 h 500"/>
                  <a:gd name="T2" fmla="*/ 4796 w 1190"/>
                  <a:gd name="T3" fmla="*/ 1114 h 500"/>
                  <a:gd name="T4" fmla="*/ 4334 w 1190"/>
                  <a:gd name="T5" fmla="*/ 1137 h 500"/>
                  <a:gd name="T6" fmla="*/ 0 w 1190"/>
                  <a:gd name="T7" fmla="*/ 61 h 500"/>
                  <a:gd name="T8" fmla="*/ 404 w 1190"/>
                  <a:gd name="T9" fmla="*/ 0 h 500"/>
                  <a:gd name="T10" fmla="*/ 4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471 w 160"/>
                  <a:gd name="T1" fmla="*/ 0 h 335"/>
                  <a:gd name="T2" fmla="*/ 77 w 160"/>
                  <a:gd name="T3" fmla="*/ 239 h 335"/>
                  <a:gd name="T4" fmla="*/ 0 w 160"/>
                  <a:gd name="T5" fmla="*/ 515 h 335"/>
                  <a:gd name="T6" fmla="*/ 135 w 160"/>
                  <a:gd name="T7" fmla="*/ 704 h 335"/>
                  <a:gd name="T8" fmla="*/ 380 w 160"/>
                  <a:gd name="T9" fmla="*/ 751 h 335"/>
                  <a:gd name="T10" fmla="*/ 308 w 160"/>
                  <a:gd name="T11" fmla="*/ 344 h 335"/>
                  <a:gd name="T12" fmla="*/ 648 w 160"/>
                  <a:gd name="T13" fmla="*/ 39 h 335"/>
                  <a:gd name="T14" fmla="*/ 471 w 160"/>
                  <a:gd name="T15" fmla="*/ 0 h 335"/>
                  <a:gd name="T16" fmla="*/ 47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57 w 489"/>
                  <a:gd name="T1" fmla="*/ 79 h 296"/>
                  <a:gd name="T2" fmla="*/ 637 w 489"/>
                  <a:gd name="T3" fmla="*/ 151 h 296"/>
                  <a:gd name="T4" fmla="*/ 1292 w 489"/>
                  <a:gd name="T5" fmla="*/ 314 h 296"/>
                  <a:gd name="T6" fmla="*/ 1755 w 489"/>
                  <a:gd name="T7" fmla="*/ 557 h 296"/>
                  <a:gd name="T8" fmla="*/ 1300 w 489"/>
                  <a:gd name="T9" fmla="*/ 526 h 296"/>
                  <a:gd name="T10" fmla="*/ 553 w 489"/>
                  <a:gd name="T11" fmla="*/ 334 h 296"/>
                  <a:gd name="T12" fmla="*/ 199 w 489"/>
                  <a:gd name="T13" fmla="*/ 183 h 296"/>
                  <a:gd name="T14" fmla="*/ 425 w 489"/>
                  <a:gd name="T15" fmla="*/ 373 h 296"/>
                  <a:gd name="T16" fmla="*/ 1084 w 489"/>
                  <a:gd name="T17" fmla="*/ 617 h 296"/>
                  <a:gd name="T18" fmla="*/ 1857 w 489"/>
                  <a:gd name="T19" fmla="*/ 678 h 296"/>
                  <a:gd name="T20" fmla="*/ 1949 w 489"/>
                  <a:gd name="T21" fmla="*/ 512 h 296"/>
                  <a:gd name="T22" fmla="*/ 1571 w 489"/>
                  <a:gd name="T23" fmla="*/ 275 h 296"/>
                  <a:gd name="T24" fmla="*/ 677 w 489"/>
                  <a:gd name="T25" fmla="*/ 39 h 296"/>
                  <a:gd name="T26" fmla="*/ 0 w 489"/>
                  <a:gd name="T27" fmla="*/ 0 h 296"/>
                  <a:gd name="T28" fmla="*/ 57 w 489"/>
                  <a:gd name="T29" fmla="*/ 79 h 296"/>
                  <a:gd name="T30" fmla="*/ 57 w 489"/>
                  <a:gd name="T31" fmla="*/ 7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13 w 794"/>
                <a:gd name="T1" fmla="*/ 99 h 414"/>
                <a:gd name="T2" fmla="*/ 280 w 794"/>
                <a:gd name="T3" fmla="*/ 80 h 414"/>
                <a:gd name="T4" fmla="*/ 219 w 794"/>
                <a:gd name="T5" fmla="*/ 52 h 414"/>
                <a:gd name="T6" fmla="*/ 28 w 794"/>
                <a:gd name="T7" fmla="*/ 0 h 414"/>
                <a:gd name="T8" fmla="*/ 9 w 794"/>
                <a:gd name="T9" fmla="*/ 5 h 414"/>
                <a:gd name="T10" fmla="*/ 0 w 794"/>
                <a:gd name="T11" fmla="*/ 21 h 414"/>
                <a:gd name="T12" fmla="*/ 10 w 794"/>
                <a:gd name="T13" fmla="*/ 39 h 414"/>
                <a:gd name="T14" fmla="*/ 225 w 794"/>
                <a:gd name="T15" fmla="*/ 103 h 414"/>
                <a:gd name="T16" fmla="*/ 272 w 794"/>
                <a:gd name="T17" fmla="*/ 98 h 414"/>
                <a:gd name="T18" fmla="*/ 310 w 794"/>
                <a:gd name="T19" fmla="*/ 104 h 414"/>
                <a:gd name="T20" fmla="*/ 313 w 794"/>
                <a:gd name="T21" fmla="*/ 99 h 414"/>
                <a:gd name="T22" fmla="*/ 313 w 794"/>
                <a:gd name="T23" fmla="*/ 9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3 w 1586"/>
                <a:gd name="T1" fmla="*/ 0 h 821"/>
                <a:gd name="T2" fmla="*/ 32 w 1586"/>
                <a:gd name="T3" fmla="*/ 8 h 821"/>
                <a:gd name="T4" fmla="*/ 35 w 1586"/>
                <a:gd name="T5" fmla="*/ 10 h 821"/>
                <a:gd name="T6" fmla="*/ 39 w 1586"/>
                <a:gd name="T7" fmla="*/ 12 h 821"/>
                <a:gd name="T8" fmla="*/ 38 w 1586"/>
                <a:gd name="T9" fmla="*/ 13 h 821"/>
                <a:gd name="T10" fmla="*/ 33 w 1586"/>
                <a:gd name="T11" fmla="*/ 12 h 821"/>
                <a:gd name="T12" fmla="*/ 28 w 1586"/>
                <a:gd name="T13" fmla="*/ 13 h 821"/>
                <a:gd name="T14" fmla="*/ 1 w 1586"/>
                <a:gd name="T15" fmla="*/ 5 h 821"/>
                <a:gd name="T16" fmla="*/ 0 w 1586"/>
                <a:gd name="T17" fmla="*/ 2 h 821"/>
                <a:gd name="T18" fmla="*/ 1 w 1586"/>
                <a:gd name="T19" fmla="*/ 0 h 821"/>
                <a:gd name="T20" fmla="*/ 3 w 1586"/>
                <a:gd name="T21" fmla="*/ 0 h 821"/>
                <a:gd name="T22" fmla="*/ 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5 h 747"/>
                <a:gd name="T2" fmla="*/ 23 w 1049"/>
                <a:gd name="T3" fmla="*/ 12 h 747"/>
                <a:gd name="T4" fmla="*/ 23 w 1049"/>
                <a:gd name="T5" fmla="*/ 9 h 747"/>
                <a:gd name="T6" fmla="*/ 26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5 h 747"/>
                <a:gd name="T14" fmla="*/ 0 w 1049"/>
                <a:gd name="T15" fmla="*/ 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3 w 150"/>
                  <a:gd name="T1" fmla="*/ 0 h 173"/>
                  <a:gd name="T2" fmla="*/ 1 w 150"/>
                  <a:gd name="T3" fmla="*/ 1 h 173"/>
                  <a:gd name="T4" fmla="*/ 0 w 150"/>
                  <a:gd name="T5" fmla="*/ 3 h 173"/>
                  <a:gd name="T6" fmla="*/ 2 w 150"/>
                  <a:gd name="T7" fmla="*/ 2 h 173"/>
                  <a:gd name="T8" fmla="*/ 2 w 150"/>
                  <a:gd name="T9" fmla="*/ 1 h 173"/>
                  <a:gd name="T10" fmla="*/ 4 w 150"/>
                  <a:gd name="T11" fmla="*/ 0 h 173"/>
                  <a:gd name="T12" fmla="*/ 3 w 150"/>
                  <a:gd name="T13" fmla="*/ 0 h 173"/>
                  <a:gd name="T14" fmla="*/ 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4 w 1684"/>
                  <a:gd name="T1" fmla="*/ 0 h 880"/>
                  <a:gd name="T2" fmla="*/ 2 w 1684"/>
                  <a:gd name="T3" fmla="*/ 1 h 880"/>
                  <a:gd name="T4" fmla="*/ 0 w 1684"/>
                  <a:gd name="T5" fmla="*/ 3 h 880"/>
                  <a:gd name="T6" fmla="*/ 2 w 1684"/>
                  <a:gd name="T7" fmla="*/ 6 h 880"/>
                  <a:gd name="T8" fmla="*/ 29 w 1684"/>
                  <a:gd name="T9" fmla="*/ 13 h 880"/>
                  <a:gd name="T10" fmla="*/ 35 w 1684"/>
                  <a:gd name="T11" fmla="*/ 13 h 880"/>
                  <a:gd name="T12" fmla="*/ 40 w 1684"/>
                  <a:gd name="T13" fmla="*/ 14 h 880"/>
                  <a:gd name="T14" fmla="*/ 42 w 1684"/>
                  <a:gd name="T15" fmla="*/ 13 h 880"/>
                  <a:gd name="T16" fmla="*/ 37 w 1684"/>
                  <a:gd name="T17" fmla="*/ 10 h 880"/>
                  <a:gd name="T18" fmla="*/ 35 w 1684"/>
                  <a:gd name="T19" fmla="*/ 8 h 880"/>
                  <a:gd name="T20" fmla="*/ 34 w 1684"/>
                  <a:gd name="T21" fmla="*/ 8 h 880"/>
                  <a:gd name="T22" fmla="*/ 36 w 1684"/>
                  <a:gd name="T23" fmla="*/ 10 h 880"/>
                  <a:gd name="T24" fmla="*/ 39 w 1684"/>
                  <a:gd name="T25" fmla="*/ 13 h 880"/>
                  <a:gd name="T26" fmla="*/ 35 w 1684"/>
                  <a:gd name="T27" fmla="*/ 12 h 880"/>
                  <a:gd name="T28" fmla="*/ 30 w 1684"/>
                  <a:gd name="T29" fmla="*/ 13 h 880"/>
                  <a:gd name="T30" fmla="*/ 31 w 1684"/>
                  <a:gd name="T31" fmla="*/ 10 h 880"/>
                  <a:gd name="T32" fmla="*/ 33 w 1684"/>
                  <a:gd name="T33" fmla="*/ 8 h 880"/>
                  <a:gd name="T34" fmla="*/ 30 w 1684"/>
                  <a:gd name="T35" fmla="*/ 8 h 880"/>
                  <a:gd name="T36" fmla="*/ 29 w 1684"/>
                  <a:gd name="T37" fmla="*/ 10 h 880"/>
                  <a:gd name="T38" fmla="*/ 28 w 1684"/>
                  <a:gd name="T39" fmla="*/ 12 h 880"/>
                  <a:gd name="T40" fmla="*/ 3 w 1684"/>
                  <a:gd name="T41" fmla="*/ 5 h 880"/>
                  <a:gd name="T42" fmla="*/ 2 w 1684"/>
                  <a:gd name="T43" fmla="*/ 4 h 880"/>
                  <a:gd name="T44" fmla="*/ 2 w 1684"/>
                  <a:gd name="T45" fmla="*/ 1 h 880"/>
                  <a:gd name="T46" fmla="*/ 5 w 1684"/>
                  <a:gd name="T47" fmla="*/ 0 h 880"/>
                  <a:gd name="T48" fmla="*/ 4 w 1684"/>
                  <a:gd name="T49" fmla="*/ 0 h 880"/>
                  <a:gd name="T50" fmla="*/ 4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2 w 1190"/>
                  <a:gd name="T1" fmla="*/ 0 h 500"/>
                  <a:gd name="T2" fmla="*/ 29 w 1190"/>
                  <a:gd name="T3" fmla="*/ 7 h 500"/>
                  <a:gd name="T4" fmla="*/ 27 w 1190"/>
                  <a:gd name="T5" fmla="*/ 8 h 500"/>
                  <a:gd name="T6" fmla="*/ 0 w 1190"/>
                  <a:gd name="T7" fmla="*/ 0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3 w 160"/>
                  <a:gd name="T1" fmla="*/ 0 h 335"/>
                  <a:gd name="T2" fmla="*/ 0 w 160"/>
                  <a:gd name="T3" fmla="*/ 2 h 335"/>
                  <a:gd name="T4" fmla="*/ 0 w 160"/>
                  <a:gd name="T5" fmla="*/ 4 h 335"/>
                  <a:gd name="T6" fmla="*/ 1 w 160"/>
                  <a:gd name="T7" fmla="*/ 5 h 335"/>
                  <a:gd name="T8" fmla="*/ 2 w 160"/>
                  <a:gd name="T9" fmla="*/ 5 h 335"/>
                  <a:gd name="T10" fmla="*/ 2 w 160"/>
                  <a:gd name="T11" fmla="*/ 2 h 335"/>
                  <a:gd name="T12" fmla="*/ 4 w 160"/>
                  <a:gd name="T13" fmla="*/ 0 h 335"/>
                  <a:gd name="T14" fmla="*/ 3 w 160"/>
                  <a:gd name="T15" fmla="*/ 0 h 335"/>
                  <a:gd name="T16" fmla="*/ 3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4 w 489"/>
                  <a:gd name="T3" fmla="*/ 1 h 296"/>
                  <a:gd name="T4" fmla="*/ 8 w 489"/>
                  <a:gd name="T5" fmla="*/ 2 h 296"/>
                  <a:gd name="T6" fmla="*/ 11 w 489"/>
                  <a:gd name="T7" fmla="*/ 4 h 296"/>
                  <a:gd name="T8" fmla="*/ 8 w 489"/>
                  <a:gd name="T9" fmla="*/ 4 h 296"/>
                  <a:gd name="T10" fmla="*/ 4 w 489"/>
                  <a:gd name="T11" fmla="*/ 2 h 296"/>
                  <a:gd name="T12" fmla="*/ 1 w 489"/>
                  <a:gd name="T13" fmla="*/ 1 h 296"/>
                  <a:gd name="T14" fmla="*/ 3 w 489"/>
                  <a:gd name="T15" fmla="*/ 2 h 296"/>
                  <a:gd name="T16" fmla="*/ 7 w 489"/>
                  <a:gd name="T17" fmla="*/ 4 h 296"/>
                  <a:gd name="T18" fmla="*/ 11 w 489"/>
                  <a:gd name="T19" fmla="*/ 5 h 296"/>
                  <a:gd name="T20" fmla="*/ 12 w 489"/>
                  <a:gd name="T21" fmla="*/ 4 h 296"/>
                  <a:gd name="T22" fmla="*/ 9 w 489"/>
                  <a:gd name="T23" fmla="*/ 2 h 296"/>
                  <a:gd name="T24" fmla="*/ 4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C78A5-7048-4648-A3A8-ED94CC881B46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F34054-099E-4DA6-B803-9F117CE7DC9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095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85DB5-719A-4DB8-AB81-1C9CE0AE17BD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A6560-19D0-459C-BCD6-5CD6B78B66B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0038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94AF6-4DC4-417E-9080-0A69D23466AA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9D6EA-A70F-4F01-AF25-6CD56EC20B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27541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8CA84808-7558-4E57-870F-4F37561F6F5F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12E4DFB-2765-440C-95F5-163743D2332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74525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AD19BD65-CE21-453C-B823-203E6056853E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667202DE-6465-46C3-8A6C-9EEFBA4BA12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65071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323CEE6-7407-4561-B6D5-78DFF8E75D30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2F94BE15-10BF-4B95-B878-988F2573BB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72690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505CDBCC-63D1-46A7-8EDF-0668445ECD4F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CA87960-CDD5-4020-93C0-46D8D4CA789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623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64E4BE6-EC30-48DD-BC9E-C7DE35D6AB9E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EEAEDE3-C1E1-4E5C-85D0-B7AF2780BC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73163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7DA9134-ACE5-49C1-A4ED-AA32869B64DE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D03F788-A785-481E-961C-996112FAE9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4884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95E228ED-B987-41E8-B832-507833784BBE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3597909-C99B-4CB4-8BB2-25BAE639BDB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17279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EBD8D9FE-0811-4CFD-AC80-2DE24D32FD0C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0E6CF10-22A4-4021-BBB6-7121C42768E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68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15515-718C-4042-8AD5-7D17B72C0865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E371D-7B44-483C-A87A-BFEB2009BD7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24834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C77B3434-3467-4BD5-AD49-05B76404E5AD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A3574A1-872E-46C9-8968-DE2F691A07B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06310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4D2F1618-1A57-4C49-AAFA-D0DE7B200E6F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C011CBD-F0F8-4335-AC26-3CFB8B79D0E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96622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A2138734-DA27-4CB9-B6E3-A322C8A7D5FC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B5DC78B-2B35-4803-A719-43BBFAB0E3B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61857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344D89EE-CB04-414C-99D7-E3E28E5046BA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E347619-9FD2-453B-850E-EA2D82C54A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50278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450CDA35-38CD-48B1-A25D-3F60ED9E3E35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287196F-926D-4997-8F87-34FE4D26FF0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6339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CA64F511-F5B5-4893-AAB7-A46955AD78B5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15E3ED7-9787-4472-BC5E-4B961EA2641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04099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2D4B34FE-E8FB-462A-904E-3DC3F1F15557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29A68A01-0831-4AE1-BF09-AFDDD9522B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9506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E7CCF04C-2F17-4348-9875-4EADF8E8848A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F686990-43DB-4E3A-8F9A-501E673105E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3985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E599D8A9-FD69-438D-A628-3A09901DEFF0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81CC36D3-6BE3-4A30-9CE3-2C8571787DC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60623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1FA9310E-C3C2-4677-8827-4C2BAD9434C8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E7BC1D4-66B4-4960-A828-E4E763F0CA6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9810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1B84-338F-4761-85DC-6C42BF755AA1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A271F-38A8-4645-8ACF-0EDB5EBFE14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9821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BD86F8D6-40CA-41F3-9EB9-C13CB2FAFA7E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2FBB50D-6A63-4156-A145-EBA68F85577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04656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82B5050-32C6-4803-A883-AA1A796045B2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571A925-DE9E-419E-990F-A02550EAD7D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38287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184B952A-257C-4670-B3F0-68E397BD98FC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89A2E1E-6908-4AFC-BFEF-B8247F39F23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822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ADC7EAA-4760-4422-A356-1E50F691D27A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D37DB09-F2E3-4CAA-9AB7-186526D37A1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30482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C87A5A8-2F08-44F6-ACF0-C87B1921FCEE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3532361-DD75-4824-B449-A780B1495D5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73348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533D344-AC12-4821-848F-4642867BF722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899392A-B5A6-443F-9DBB-CB93E0F8674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3902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5FEFF53-E582-435F-AE9C-6769F230BFD3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9703865-DAB6-4704-B963-4CA99021DF1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2839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E879871-EEA1-4593-B74C-5E10E6E012EF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3FC40A9-113B-44F9-88E2-2BD81AFEF03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0955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B80EB5D-1116-403C-838B-954916299580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96BC2B9E-9244-42DE-9D3E-FA1EE8834BD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3815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4167BF2-3C2C-4B5B-A135-8EA41C95ABB6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62B1F6D-B442-4D57-BEBE-9F4B447BE7A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553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AC20E-5A87-4BA5-88A2-BB79B4FEC7F5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732A0-D364-4D56-AB4E-9BA6C177F2C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056624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996870C-0CE2-4342-9B60-46D696372C7C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8B2B670-51A2-4374-8DBC-D6C1359253C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2985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8F3E489-6C7D-4C75-BF3E-AFF01BE62B03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FCDF7141-5014-4383-8802-87C18EA5901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98020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5F2B154-E623-4EE9-A479-96584799487B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254E842-CCA6-43B6-93FA-84CAEDDF380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739299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0FB9689-BB49-48E5-ABE9-7BAFA5F2C937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E98F4F6-33C8-42EE-B175-C3B6BFD934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5531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2E363D1-297A-456B-8DD2-4C1AB9B83845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496FE56-CBF1-467F-9687-966C4D283B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055772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AC0BE55-6170-454F-9FF4-D3E4EB885339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7920B9F-112B-49B2-9E37-80BCAEEC1EC1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051837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D0E5A2B2-3D11-4B96-9CCA-B6DA2A17E006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1966D95-79BC-456C-91D8-0FDFCFF3332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638985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D0E5A2B2-3D11-4B96-9CCA-B6DA2A17E006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1966D95-79BC-456C-91D8-0FDFCFF3332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840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B88FFF3-8F97-48F3-AE95-9BE471AFCD58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9E9D68-0550-4C4B-93E4-CC4B4E8963B6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649614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51A00545-2ED6-49B5-8B6D-0035DDBCE7E5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9767F31-5D9D-45C1-97BF-E52131E4A94C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1069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1FAC1-4C03-4D15-B06E-B33259A29DB7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E341B-B29A-4DB2-9FA1-07B0960104A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32620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9E7C8FD2-DA6C-46FA-994F-324EF31FB4C1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340A53F-7874-4141-B03D-D0DCCEB736D0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804212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B8B69404-5AEE-4124-B219-8BA57D251AF6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B7BAB0E-E205-435C-A88D-31CC304DEF6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321896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F3ACAC7F-FB48-415D-BF75-7DB1D7B83CCF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6689D209-D2E0-4496-BD5F-7CCEEBECFAAE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07382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2DDA532A-4938-4E0B-BFCD-273C8AB45A51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9412435-470A-45A7-A516-30AF8AE6D4C0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5132429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A964829E-E419-412F-BFD9-555A1AD06F44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51379F1-0362-40D4-8042-6F89582423C1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2076344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58581FC9-5D79-4DA2-8D8A-CD06A9E1AB4F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34F2050-C650-4111-B812-DA052D9B16B4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1337745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925F66B-FB5A-439B-9CEA-7AB058D5F13B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90F98C2-726A-44A4-9EEB-C989AD0A9095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5851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C63C9-49ED-422B-836C-68D34C483BBC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B7F7C-248C-481A-BAB4-0268529DCE5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8331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38548-EC24-402C-985A-31E181757E29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61741-6E4B-43A4-890C-25C83EDDF2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0753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81247-AD5D-4EB3-BDB6-FDD1652222BC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BBFAB-6E14-4854-B432-F77A3085D52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115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017D-5835-4807-82C4-FC1792E6B0D2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148C2-1317-404C-9F5D-3A95887E180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853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fld id="{1734CF2A-EFAD-4DC1-8D0F-2BCE854C79C9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90D4AC-83EE-4D2E-B14E-A6CB5B2F8E97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00 w 2177"/>
                <a:gd name="T1" fmla="*/ 79 h 1298"/>
                <a:gd name="T2" fmla="*/ 89 w 2177"/>
                <a:gd name="T3" fmla="*/ 70 h 1298"/>
                <a:gd name="T4" fmla="*/ 84 w 2177"/>
                <a:gd name="T5" fmla="*/ 30 h 1298"/>
                <a:gd name="T6" fmla="*/ 134 w 2177"/>
                <a:gd name="T7" fmla="*/ 21 h 1298"/>
                <a:gd name="T8" fmla="*/ 137 w 2177"/>
                <a:gd name="T9" fmla="*/ 13 h 1298"/>
                <a:gd name="T10" fmla="*/ 132 w 2177"/>
                <a:gd name="T11" fmla="*/ 7 h 1298"/>
                <a:gd name="T12" fmla="*/ 80 w 2177"/>
                <a:gd name="T13" fmla="*/ 14 h 1298"/>
                <a:gd name="T14" fmla="*/ 77 w 2177"/>
                <a:gd name="T15" fmla="*/ 2 h 1298"/>
                <a:gd name="T16" fmla="*/ 68 w 2177"/>
                <a:gd name="T17" fmla="*/ 0 h 1298"/>
                <a:gd name="T18" fmla="*/ 60 w 2177"/>
                <a:gd name="T19" fmla="*/ 2 h 1298"/>
                <a:gd name="T20" fmla="*/ 56 w 2177"/>
                <a:gd name="T21" fmla="*/ 7 h 1298"/>
                <a:gd name="T22" fmla="*/ 59 w 2177"/>
                <a:gd name="T23" fmla="*/ 18 h 1298"/>
                <a:gd name="T24" fmla="*/ 42 w 2177"/>
                <a:gd name="T25" fmla="*/ 28 h 1298"/>
                <a:gd name="T26" fmla="*/ 62 w 2177"/>
                <a:gd name="T27" fmla="*/ 30 h 1298"/>
                <a:gd name="T28" fmla="*/ 70 w 2177"/>
                <a:gd name="T29" fmla="*/ 56 h 1298"/>
                <a:gd name="T30" fmla="*/ 9 w 2177"/>
                <a:gd name="T31" fmla="*/ 30 h 1298"/>
                <a:gd name="T32" fmla="*/ 3 w 2177"/>
                <a:gd name="T33" fmla="*/ 32 h 1298"/>
                <a:gd name="T34" fmla="*/ 0 w 2177"/>
                <a:gd name="T35" fmla="*/ 40 h 1298"/>
                <a:gd name="T36" fmla="*/ 4 w 2177"/>
                <a:gd name="T37" fmla="*/ 49 h 1298"/>
                <a:gd name="T38" fmla="*/ 72 w 2177"/>
                <a:gd name="T39" fmla="*/ 81 h 1298"/>
                <a:gd name="T40" fmla="*/ 87 w 2177"/>
                <a:gd name="T41" fmla="*/ 79 h 1298"/>
                <a:gd name="T42" fmla="*/ 99 w 2177"/>
                <a:gd name="T43" fmla="*/ 82 h 1298"/>
                <a:gd name="T44" fmla="*/ 100 w 2177"/>
                <a:gd name="T45" fmla="*/ 79 h 1298"/>
                <a:gd name="T46" fmla="*/ 100 w 2177"/>
                <a:gd name="T47" fmla="*/ 79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7 w 143"/>
                <a:gd name="T3" fmla="*/ 0 h 258"/>
                <a:gd name="T4" fmla="*/ 8 w 143"/>
                <a:gd name="T5" fmla="*/ 15 h 258"/>
                <a:gd name="T6" fmla="*/ 0 w 143"/>
                <a:gd name="T7" fmla="*/ 17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8 w 1586"/>
                <a:gd name="T1" fmla="*/ 0 h 821"/>
                <a:gd name="T2" fmla="*/ 83 w 1586"/>
                <a:gd name="T3" fmla="*/ 32 h 821"/>
                <a:gd name="T4" fmla="*/ 89 w 1586"/>
                <a:gd name="T5" fmla="*/ 39 h 821"/>
                <a:gd name="T6" fmla="*/ 99 w 1586"/>
                <a:gd name="T7" fmla="*/ 49 h 821"/>
                <a:gd name="T8" fmla="*/ 97 w 1586"/>
                <a:gd name="T9" fmla="*/ 51 h 821"/>
                <a:gd name="T10" fmla="*/ 84 w 1586"/>
                <a:gd name="T11" fmla="*/ 49 h 821"/>
                <a:gd name="T12" fmla="*/ 71 w 1586"/>
                <a:gd name="T13" fmla="*/ 50 h 821"/>
                <a:gd name="T14" fmla="*/ 2 w 1586"/>
                <a:gd name="T15" fmla="*/ 18 h 821"/>
                <a:gd name="T16" fmla="*/ 0 w 1586"/>
                <a:gd name="T17" fmla="*/ 9 h 821"/>
                <a:gd name="T18" fmla="*/ 2 w 1586"/>
                <a:gd name="T19" fmla="*/ 2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1 h 747"/>
                <a:gd name="T2" fmla="*/ 58 w 1049"/>
                <a:gd name="T3" fmla="*/ 47 h 747"/>
                <a:gd name="T4" fmla="*/ 59 w 1049"/>
                <a:gd name="T5" fmla="*/ 34 h 747"/>
                <a:gd name="T6" fmla="*/ 66 w 1049"/>
                <a:gd name="T7" fmla="*/ 27 h 747"/>
                <a:gd name="T8" fmla="*/ 5 w 1049"/>
                <a:gd name="T9" fmla="*/ 0 h 747"/>
                <a:gd name="T10" fmla="*/ 0 w 1049"/>
                <a:gd name="T11" fmla="*/ 8 h 747"/>
                <a:gd name="T12" fmla="*/ 0 w 1049"/>
                <a:gd name="T13" fmla="*/ 21 h 747"/>
                <a:gd name="T14" fmla="*/ 0 w 1049"/>
                <a:gd name="T15" fmla="*/ 2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 h 241"/>
                <a:gd name="T2" fmla="*/ 9 w 272"/>
                <a:gd name="T3" fmla="*/ 0 h 241"/>
                <a:gd name="T4" fmla="*/ 15 w 272"/>
                <a:gd name="T5" fmla="*/ 3 h 241"/>
                <a:gd name="T6" fmla="*/ 16 w 272"/>
                <a:gd name="T7" fmla="*/ 9 h 241"/>
                <a:gd name="T8" fmla="*/ 10 w 272"/>
                <a:gd name="T9" fmla="*/ 10 h 241"/>
                <a:gd name="T10" fmla="*/ 2 w 272"/>
                <a:gd name="T11" fmla="*/ 16 h 241"/>
                <a:gd name="T12" fmla="*/ 0 w 272"/>
                <a:gd name="T13" fmla="*/ 2 h 241"/>
                <a:gd name="T14" fmla="*/ 0 w 272"/>
                <a:gd name="T15" fmla="*/ 2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0 w 152"/>
                <a:gd name="T1" fmla="*/ 1 h 224"/>
                <a:gd name="T2" fmla="*/ 10 w 152"/>
                <a:gd name="T3" fmla="*/ 14 h 224"/>
                <a:gd name="T4" fmla="*/ 0 w 152"/>
                <a:gd name="T5" fmla="*/ 1 h 224"/>
                <a:gd name="T6" fmla="*/ 5 w 152"/>
                <a:gd name="T7" fmla="*/ 0 h 224"/>
                <a:gd name="T8" fmla="*/ 10 w 152"/>
                <a:gd name="T9" fmla="*/ 1 h 224"/>
                <a:gd name="T10" fmla="*/ 10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5 h 764"/>
                <a:gd name="T2" fmla="*/ 6 w 386"/>
                <a:gd name="T3" fmla="*/ 0 h 764"/>
                <a:gd name="T4" fmla="*/ 15 w 386"/>
                <a:gd name="T5" fmla="*/ 1 h 764"/>
                <a:gd name="T6" fmla="*/ 25 w 386"/>
                <a:gd name="T7" fmla="*/ 48 h 764"/>
                <a:gd name="T8" fmla="*/ 18 w 386"/>
                <a:gd name="T9" fmla="*/ 46 h 764"/>
                <a:gd name="T10" fmla="*/ 10 w 386"/>
                <a:gd name="T11" fmla="*/ 43 h 764"/>
                <a:gd name="T12" fmla="*/ 0 w 386"/>
                <a:gd name="T13" fmla="*/ 5 h 764"/>
                <a:gd name="T14" fmla="*/ 0 w 386"/>
                <a:gd name="T15" fmla="*/ 5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44 w 728"/>
                <a:gd name="T1" fmla="*/ 0 h 348"/>
                <a:gd name="T2" fmla="*/ 0 w 728"/>
                <a:gd name="T3" fmla="*/ 7 h 348"/>
                <a:gd name="T4" fmla="*/ 2 w 728"/>
                <a:gd name="T5" fmla="*/ 22 h 348"/>
                <a:gd name="T6" fmla="*/ 45 w 728"/>
                <a:gd name="T7" fmla="*/ 15 h 348"/>
                <a:gd name="T8" fmla="*/ 46 w 728"/>
                <a:gd name="T9" fmla="*/ 3 h 348"/>
                <a:gd name="T10" fmla="*/ 44 w 728"/>
                <a:gd name="T11" fmla="*/ 0 h 348"/>
                <a:gd name="T12" fmla="*/ 44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7 w 312"/>
                <a:gd name="T1" fmla="*/ 0 h 135"/>
                <a:gd name="T2" fmla="*/ 0 w 312"/>
                <a:gd name="T3" fmla="*/ 4 h 135"/>
                <a:gd name="T4" fmla="*/ 20 w 312"/>
                <a:gd name="T5" fmla="*/ 8 h 135"/>
                <a:gd name="T6" fmla="*/ 17 w 312"/>
                <a:gd name="T7" fmla="*/ 0 h 135"/>
                <a:gd name="T8" fmla="*/ 17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6 h 175"/>
                    <a:gd name="T2" fmla="*/ 8 w 313"/>
                    <a:gd name="T3" fmla="*/ 0 h 175"/>
                    <a:gd name="T4" fmla="*/ 14 w 313"/>
                    <a:gd name="T5" fmla="*/ 0 h 175"/>
                    <a:gd name="T6" fmla="*/ 19 w 313"/>
                    <a:gd name="T7" fmla="*/ 1 h 175"/>
                    <a:gd name="T8" fmla="*/ 20 w 313"/>
                    <a:gd name="T9" fmla="*/ 5 h 175"/>
                    <a:gd name="T10" fmla="*/ 11 w 313"/>
                    <a:gd name="T11" fmla="*/ 4 h 175"/>
                    <a:gd name="T12" fmla="*/ 5 w 313"/>
                    <a:gd name="T13" fmla="*/ 6 h 175"/>
                    <a:gd name="T14" fmla="*/ 1 w 313"/>
                    <a:gd name="T15" fmla="*/ 10 h 175"/>
                    <a:gd name="T16" fmla="*/ 0 w 313"/>
                    <a:gd name="T17" fmla="*/ 6 h 175"/>
                    <a:gd name="T18" fmla="*/ 0 w 313"/>
                    <a:gd name="T19" fmla="*/ 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3 h 266"/>
                    <a:gd name="T2" fmla="*/ 10 w 230"/>
                    <a:gd name="T3" fmla="*/ 17 h 266"/>
                    <a:gd name="T4" fmla="*/ 15 w 230"/>
                    <a:gd name="T5" fmla="*/ 16 h 266"/>
                    <a:gd name="T6" fmla="*/ 14 w 230"/>
                    <a:gd name="T7" fmla="*/ 2 h 266"/>
                    <a:gd name="T8" fmla="*/ 11 w 230"/>
                    <a:gd name="T9" fmla="*/ 0 h 266"/>
                    <a:gd name="T10" fmla="*/ 12 w 230"/>
                    <a:gd name="T11" fmla="*/ 13 h 266"/>
                    <a:gd name="T12" fmla="*/ 5 w 230"/>
                    <a:gd name="T13" fmla="*/ 1 h 266"/>
                    <a:gd name="T14" fmla="*/ 0 w 230"/>
                    <a:gd name="T15" fmla="*/ 3 h 266"/>
                    <a:gd name="T16" fmla="*/ 0 w 230"/>
                    <a:gd name="T17" fmla="*/ 3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2 h 234"/>
                    <a:gd name="T2" fmla="*/ 2 w 87"/>
                    <a:gd name="T3" fmla="*/ 6 h 234"/>
                    <a:gd name="T4" fmla="*/ 2 w 87"/>
                    <a:gd name="T5" fmla="*/ 10 h 234"/>
                    <a:gd name="T6" fmla="*/ 1 w 87"/>
                    <a:gd name="T7" fmla="*/ 15 h 234"/>
                    <a:gd name="T8" fmla="*/ 5 w 87"/>
                    <a:gd name="T9" fmla="*/ 14 h 234"/>
                    <a:gd name="T10" fmla="*/ 5 w 87"/>
                    <a:gd name="T11" fmla="*/ 8 h 234"/>
                    <a:gd name="T12" fmla="*/ 2 w 87"/>
                    <a:gd name="T13" fmla="*/ 0 h 234"/>
                    <a:gd name="T14" fmla="*/ 0 w 87"/>
                    <a:gd name="T15" fmla="*/ 2 h 234"/>
                    <a:gd name="T16" fmla="*/ 0 w 87"/>
                    <a:gd name="T17" fmla="*/ 2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7 w 1190"/>
                  <a:gd name="T1" fmla="*/ 0 h 500"/>
                  <a:gd name="T2" fmla="*/ 75 w 1190"/>
                  <a:gd name="T3" fmla="*/ 31 h 500"/>
                  <a:gd name="T4" fmla="*/ 68 w 1190"/>
                  <a:gd name="T5" fmla="*/ 32 h 500"/>
                  <a:gd name="T6" fmla="*/ 0 w 1190"/>
                  <a:gd name="T7" fmla="*/ 2 h 500"/>
                  <a:gd name="T8" fmla="*/ 7 w 1190"/>
                  <a:gd name="T9" fmla="*/ 0 h 500"/>
                  <a:gd name="T10" fmla="*/ 7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3 h 296"/>
                  <a:gd name="T2" fmla="*/ 10 w 489"/>
                  <a:gd name="T3" fmla="*/ 5 h 296"/>
                  <a:gd name="T4" fmla="*/ 20 w 489"/>
                  <a:gd name="T5" fmla="*/ 9 h 296"/>
                  <a:gd name="T6" fmla="*/ 27 w 489"/>
                  <a:gd name="T7" fmla="*/ 16 h 296"/>
                  <a:gd name="T8" fmla="*/ 20 w 489"/>
                  <a:gd name="T9" fmla="*/ 15 h 296"/>
                  <a:gd name="T10" fmla="*/ 8 w 489"/>
                  <a:gd name="T11" fmla="*/ 10 h 296"/>
                  <a:gd name="T12" fmla="*/ 3 w 489"/>
                  <a:gd name="T13" fmla="*/ 5 h 296"/>
                  <a:gd name="T14" fmla="*/ 6 w 489"/>
                  <a:gd name="T15" fmla="*/ 11 h 296"/>
                  <a:gd name="T16" fmla="*/ 17 w 489"/>
                  <a:gd name="T17" fmla="*/ 17 h 296"/>
                  <a:gd name="T18" fmla="*/ 29 w 489"/>
                  <a:gd name="T19" fmla="*/ 19 h 296"/>
                  <a:gd name="T20" fmla="*/ 30 w 489"/>
                  <a:gd name="T21" fmla="*/ 14 h 296"/>
                  <a:gd name="T22" fmla="*/ 24 w 489"/>
                  <a:gd name="T23" fmla="*/ 8 h 296"/>
                  <a:gd name="T24" fmla="*/ 10 w 489"/>
                  <a:gd name="T25" fmla="*/ 2 h 296"/>
                  <a:gd name="T26" fmla="*/ 0 w 489"/>
                  <a:gd name="T27" fmla="*/ 0 h 296"/>
                  <a:gd name="T28" fmla="*/ 0 w 489"/>
                  <a:gd name="T29" fmla="*/ 3 h 296"/>
                  <a:gd name="T30" fmla="*/ 0 w 489"/>
                  <a:gd name="T31" fmla="*/ 3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 w 213"/>
                  <a:gd name="T1" fmla="*/ 0 h 478"/>
                  <a:gd name="T2" fmla="*/ 6 w 213"/>
                  <a:gd name="T3" fmla="*/ 1 h 478"/>
                  <a:gd name="T4" fmla="*/ 5 w 213"/>
                  <a:gd name="T5" fmla="*/ 12 h 478"/>
                  <a:gd name="T6" fmla="*/ 7 w 213"/>
                  <a:gd name="T7" fmla="*/ 20 h 478"/>
                  <a:gd name="T8" fmla="*/ 14 w 213"/>
                  <a:gd name="T9" fmla="*/ 28 h 478"/>
                  <a:gd name="T10" fmla="*/ 7 w 213"/>
                  <a:gd name="T11" fmla="*/ 29 h 478"/>
                  <a:gd name="T12" fmla="*/ 2 w 213"/>
                  <a:gd name="T13" fmla="*/ 21 h 478"/>
                  <a:gd name="T14" fmla="*/ 0 w 213"/>
                  <a:gd name="T15" fmla="*/ 3 h 478"/>
                  <a:gd name="T16" fmla="*/ 2 w 213"/>
                  <a:gd name="T17" fmla="*/ 0 h 478"/>
                  <a:gd name="T18" fmla="*/ 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7 w 150"/>
                    <a:gd name="T1" fmla="*/ 0 h 173"/>
                    <a:gd name="T2" fmla="*/ 3 w 150"/>
                    <a:gd name="T3" fmla="*/ 5 h 173"/>
                    <a:gd name="T4" fmla="*/ 0 w 150"/>
                    <a:gd name="T5" fmla="*/ 11 h 173"/>
                    <a:gd name="T6" fmla="*/ 5 w 150"/>
                    <a:gd name="T7" fmla="*/ 10 h 173"/>
                    <a:gd name="T8" fmla="*/ 7 w 150"/>
                    <a:gd name="T9" fmla="*/ 6 h 173"/>
                    <a:gd name="T10" fmla="*/ 10 w 150"/>
                    <a:gd name="T11" fmla="*/ 2 h 173"/>
                    <a:gd name="T12" fmla="*/ 7 w 150"/>
                    <a:gd name="T13" fmla="*/ 0 h 173"/>
                    <a:gd name="T14" fmla="*/ 7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0 w 1684"/>
                    <a:gd name="T1" fmla="*/ 0 h 880"/>
                    <a:gd name="T2" fmla="*/ 4 w 1684"/>
                    <a:gd name="T3" fmla="*/ 4 h 880"/>
                    <a:gd name="T4" fmla="*/ 0 w 1684"/>
                    <a:gd name="T5" fmla="*/ 13 h 880"/>
                    <a:gd name="T6" fmla="*/ 5 w 1684"/>
                    <a:gd name="T7" fmla="*/ 23 h 880"/>
                    <a:gd name="T8" fmla="*/ 74 w 1684"/>
                    <a:gd name="T9" fmla="*/ 55 h 880"/>
                    <a:gd name="T10" fmla="*/ 89 w 1684"/>
                    <a:gd name="T11" fmla="*/ 53 h 880"/>
                    <a:gd name="T12" fmla="*/ 101 w 1684"/>
                    <a:gd name="T13" fmla="*/ 55 h 880"/>
                    <a:gd name="T14" fmla="*/ 106 w 1684"/>
                    <a:gd name="T15" fmla="*/ 51 h 880"/>
                    <a:gd name="T16" fmla="*/ 94 w 1684"/>
                    <a:gd name="T17" fmla="*/ 42 h 880"/>
                    <a:gd name="T18" fmla="*/ 90 w 1684"/>
                    <a:gd name="T19" fmla="*/ 32 h 880"/>
                    <a:gd name="T20" fmla="*/ 86 w 1684"/>
                    <a:gd name="T21" fmla="*/ 33 h 880"/>
                    <a:gd name="T22" fmla="*/ 90 w 1684"/>
                    <a:gd name="T23" fmla="*/ 42 h 880"/>
                    <a:gd name="T24" fmla="*/ 99 w 1684"/>
                    <a:gd name="T25" fmla="*/ 51 h 880"/>
                    <a:gd name="T26" fmla="*/ 89 w 1684"/>
                    <a:gd name="T27" fmla="*/ 50 h 880"/>
                    <a:gd name="T28" fmla="*/ 77 w 1684"/>
                    <a:gd name="T29" fmla="*/ 51 h 880"/>
                    <a:gd name="T30" fmla="*/ 79 w 1684"/>
                    <a:gd name="T31" fmla="*/ 41 h 880"/>
                    <a:gd name="T32" fmla="*/ 84 w 1684"/>
                    <a:gd name="T33" fmla="*/ 34 h 880"/>
                    <a:gd name="T34" fmla="*/ 78 w 1684"/>
                    <a:gd name="T35" fmla="*/ 35 h 880"/>
                    <a:gd name="T36" fmla="*/ 73 w 1684"/>
                    <a:gd name="T37" fmla="*/ 42 h 880"/>
                    <a:gd name="T38" fmla="*/ 72 w 1684"/>
                    <a:gd name="T39" fmla="*/ 50 h 880"/>
                    <a:gd name="T40" fmla="*/ 7 w 1684"/>
                    <a:gd name="T41" fmla="*/ 20 h 880"/>
                    <a:gd name="T42" fmla="*/ 5 w 1684"/>
                    <a:gd name="T43" fmla="*/ 14 h 880"/>
                    <a:gd name="T44" fmla="*/ 7 w 1684"/>
                    <a:gd name="T45" fmla="*/ 6 h 880"/>
                    <a:gd name="T46" fmla="*/ 14 w 1684"/>
                    <a:gd name="T47" fmla="*/ 0 h 880"/>
                    <a:gd name="T48" fmla="*/ 10 w 1684"/>
                    <a:gd name="T49" fmla="*/ 0 h 880"/>
                    <a:gd name="T50" fmla="*/ 1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8 w 160"/>
                    <a:gd name="T1" fmla="*/ 0 h 335"/>
                    <a:gd name="T2" fmla="*/ 2 w 160"/>
                    <a:gd name="T3" fmla="*/ 6 h 335"/>
                    <a:gd name="T4" fmla="*/ 0 w 160"/>
                    <a:gd name="T5" fmla="*/ 14 h 335"/>
                    <a:gd name="T6" fmla="*/ 3 w 160"/>
                    <a:gd name="T7" fmla="*/ 19 h 335"/>
                    <a:gd name="T8" fmla="*/ 6 w 160"/>
                    <a:gd name="T9" fmla="*/ 20 h 335"/>
                    <a:gd name="T10" fmla="*/ 5 w 160"/>
                    <a:gd name="T11" fmla="*/ 9 h 335"/>
                    <a:gd name="T12" fmla="*/ 10 w 160"/>
                    <a:gd name="T13" fmla="*/ 1 h 335"/>
                    <a:gd name="T14" fmla="*/ 8 w 160"/>
                    <a:gd name="T15" fmla="*/ 0 h 335"/>
                    <a:gd name="T16" fmla="*/ 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4 w 642"/>
                    <a:gd name="T1" fmla="*/ 56 h 1188"/>
                    <a:gd name="T2" fmla="*/ 0 w 642"/>
                    <a:gd name="T3" fmla="*/ 8 h 1188"/>
                    <a:gd name="T4" fmla="*/ 6 w 642"/>
                    <a:gd name="T5" fmla="*/ 3 h 1188"/>
                    <a:gd name="T6" fmla="*/ 17 w 642"/>
                    <a:gd name="T7" fmla="*/ 0 h 1188"/>
                    <a:gd name="T8" fmla="*/ 25 w 642"/>
                    <a:gd name="T9" fmla="*/ 4 h 1188"/>
                    <a:gd name="T10" fmla="*/ 41 w 642"/>
                    <a:gd name="T11" fmla="*/ 75 h 1188"/>
                    <a:gd name="T12" fmla="*/ 35 w 642"/>
                    <a:gd name="T13" fmla="*/ 69 h 1188"/>
                    <a:gd name="T14" fmla="*/ 23 w 642"/>
                    <a:gd name="T15" fmla="*/ 7 h 1188"/>
                    <a:gd name="T16" fmla="*/ 15 w 642"/>
                    <a:gd name="T17" fmla="*/ 4 h 1188"/>
                    <a:gd name="T18" fmla="*/ 8 w 642"/>
                    <a:gd name="T19" fmla="*/ 5 h 1188"/>
                    <a:gd name="T20" fmla="*/ 5 w 642"/>
                    <a:gd name="T21" fmla="*/ 9 h 1188"/>
                    <a:gd name="T22" fmla="*/ 20 w 642"/>
                    <a:gd name="T23" fmla="*/ 58 h 1188"/>
                    <a:gd name="T24" fmla="*/ 14 w 642"/>
                    <a:gd name="T25" fmla="*/ 56 h 1188"/>
                    <a:gd name="T26" fmla="*/ 14 w 642"/>
                    <a:gd name="T27" fmla="*/ 5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 h 504"/>
                    <a:gd name="T2" fmla="*/ 5 w 192"/>
                    <a:gd name="T3" fmla="*/ 13 h 504"/>
                    <a:gd name="T4" fmla="*/ 8 w 192"/>
                    <a:gd name="T5" fmla="*/ 20 h 504"/>
                    <a:gd name="T6" fmla="*/ 8 w 192"/>
                    <a:gd name="T7" fmla="*/ 32 h 504"/>
                    <a:gd name="T8" fmla="*/ 12 w 192"/>
                    <a:gd name="T9" fmla="*/ 32 h 504"/>
                    <a:gd name="T10" fmla="*/ 12 w 192"/>
                    <a:gd name="T11" fmla="*/ 23 h 504"/>
                    <a:gd name="T12" fmla="*/ 11 w 192"/>
                    <a:gd name="T13" fmla="*/ 13 h 504"/>
                    <a:gd name="T14" fmla="*/ 7 w 192"/>
                    <a:gd name="T15" fmla="*/ 4 h 504"/>
                    <a:gd name="T16" fmla="*/ 4 w 192"/>
                    <a:gd name="T17" fmla="*/ 0 h 504"/>
                    <a:gd name="T18" fmla="*/ 0 w 192"/>
                    <a:gd name="T19" fmla="*/ 2 h 504"/>
                    <a:gd name="T20" fmla="*/ 0 w 192"/>
                    <a:gd name="T21" fmla="*/ 2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9 w 390"/>
                    <a:gd name="T1" fmla="*/ 0 h 269"/>
                    <a:gd name="T2" fmla="*/ 17 w 390"/>
                    <a:gd name="T3" fmla="*/ 2 h 269"/>
                    <a:gd name="T4" fmla="*/ 16 w 390"/>
                    <a:gd name="T5" fmla="*/ 5 h 269"/>
                    <a:gd name="T6" fmla="*/ 0 w 390"/>
                    <a:gd name="T7" fmla="*/ 11 h 269"/>
                    <a:gd name="T8" fmla="*/ 0 w 390"/>
                    <a:gd name="T9" fmla="*/ 14 h 269"/>
                    <a:gd name="T10" fmla="*/ 18 w 390"/>
                    <a:gd name="T11" fmla="*/ 15 h 269"/>
                    <a:gd name="T12" fmla="*/ 20 w 390"/>
                    <a:gd name="T13" fmla="*/ 17 h 269"/>
                    <a:gd name="T14" fmla="*/ 25 w 390"/>
                    <a:gd name="T15" fmla="*/ 17 h 269"/>
                    <a:gd name="T16" fmla="*/ 24 w 390"/>
                    <a:gd name="T17" fmla="*/ 12 h 269"/>
                    <a:gd name="T18" fmla="*/ 8 w 390"/>
                    <a:gd name="T19" fmla="*/ 11 h 269"/>
                    <a:gd name="T20" fmla="*/ 21 w 390"/>
                    <a:gd name="T21" fmla="*/ 6 h 269"/>
                    <a:gd name="T22" fmla="*/ 19 w 390"/>
                    <a:gd name="T23" fmla="*/ 0 h 269"/>
                    <a:gd name="T24" fmla="*/ 1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9 h 424"/>
                    <a:gd name="T2" fmla="*/ 54 w 941"/>
                    <a:gd name="T3" fmla="*/ 0 h 424"/>
                    <a:gd name="T4" fmla="*/ 58 w 941"/>
                    <a:gd name="T5" fmla="*/ 5 h 424"/>
                    <a:gd name="T6" fmla="*/ 59 w 941"/>
                    <a:gd name="T7" fmla="*/ 12 h 424"/>
                    <a:gd name="T8" fmla="*/ 57 w 941"/>
                    <a:gd name="T9" fmla="*/ 18 h 424"/>
                    <a:gd name="T10" fmla="*/ 4 w 941"/>
                    <a:gd name="T11" fmla="*/ 27 h 424"/>
                    <a:gd name="T12" fmla="*/ 4 w 941"/>
                    <a:gd name="T13" fmla="*/ 24 h 424"/>
                    <a:gd name="T14" fmla="*/ 54 w 941"/>
                    <a:gd name="T15" fmla="*/ 16 h 424"/>
                    <a:gd name="T16" fmla="*/ 56 w 941"/>
                    <a:gd name="T17" fmla="*/ 10 h 424"/>
                    <a:gd name="T18" fmla="*/ 53 w 941"/>
                    <a:gd name="T19" fmla="*/ 4 h 424"/>
                    <a:gd name="T20" fmla="*/ 0 w 941"/>
                    <a:gd name="T21" fmla="*/ 12 h 424"/>
                    <a:gd name="T22" fmla="*/ 0 w 941"/>
                    <a:gd name="T23" fmla="*/ 9 h 424"/>
                    <a:gd name="T24" fmla="*/ 0 w 941"/>
                    <a:gd name="T25" fmla="*/ 9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7 h 173"/>
                    <a:gd name="T2" fmla="*/ 5 w 488"/>
                    <a:gd name="T3" fmla="*/ 10 h 173"/>
                    <a:gd name="T4" fmla="*/ 14 w 488"/>
                    <a:gd name="T5" fmla="*/ 10 h 173"/>
                    <a:gd name="T6" fmla="*/ 27 w 488"/>
                    <a:gd name="T7" fmla="*/ 7 h 173"/>
                    <a:gd name="T8" fmla="*/ 31 w 488"/>
                    <a:gd name="T9" fmla="*/ 2 h 173"/>
                    <a:gd name="T10" fmla="*/ 28 w 488"/>
                    <a:gd name="T11" fmla="*/ 0 h 173"/>
                    <a:gd name="T12" fmla="*/ 16 w 488"/>
                    <a:gd name="T13" fmla="*/ 0 h 173"/>
                    <a:gd name="T14" fmla="*/ 7 w 488"/>
                    <a:gd name="T15" fmla="*/ 0 h 173"/>
                    <a:gd name="T16" fmla="*/ 1 w 488"/>
                    <a:gd name="T17" fmla="*/ 4 h 173"/>
                    <a:gd name="T18" fmla="*/ 7 w 488"/>
                    <a:gd name="T19" fmla="*/ 5 h 173"/>
                    <a:gd name="T20" fmla="*/ 18 w 488"/>
                    <a:gd name="T21" fmla="*/ 3 h 173"/>
                    <a:gd name="T22" fmla="*/ 27 w 488"/>
                    <a:gd name="T23" fmla="*/ 3 h 173"/>
                    <a:gd name="T24" fmla="*/ 17 w 488"/>
                    <a:gd name="T25" fmla="*/ 6 h 173"/>
                    <a:gd name="T26" fmla="*/ 9 w 488"/>
                    <a:gd name="T27" fmla="*/ 7 h 173"/>
                    <a:gd name="T28" fmla="*/ 0 w 488"/>
                    <a:gd name="T29" fmla="*/ 7 h 173"/>
                    <a:gd name="T30" fmla="*/ 0 w 488"/>
                    <a:gd name="T31" fmla="*/ 7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3 w 772"/>
                <a:gd name="T1" fmla="*/ 115 h 3266"/>
                <a:gd name="T2" fmla="*/ 2 w 772"/>
                <a:gd name="T3" fmla="*/ 107 h 3266"/>
                <a:gd name="T4" fmla="*/ 2 w 772"/>
                <a:gd name="T5" fmla="*/ 101 h 3266"/>
                <a:gd name="T6" fmla="*/ 2 w 772"/>
                <a:gd name="T7" fmla="*/ 93 h 3266"/>
                <a:gd name="T8" fmla="*/ 3 w 772"/>
                <a:gd name="T9" fmla="*/ 82 h 3266"/>
                <a:gd name="T10" fmla="*/ 3 w 772"/>
                <a:gd name="T11" fmla="*/ 76 h 3266"/>
                <a:gd name="T12" fmla="*/ 3 w 772"/>
                <a:gd name="T13" fmla="*/ 71 h 3266"/>
                <a:gd name="T14" fmla="*/ 2 w 772"/>
                <a:gd name="T15" fmla="*/ 68 h 3266"/>
                <a:gd name="T16" fmla="*/ 2 w 772"/>
                <a:gd name="T17" fmla="*/ 63 h 3266"/>
                <a:gd name="T18" fmla="*/ 2 w 772"/>
                <a:gd name="T19" fmla="*/ 58 h 3266"/>
                <a:gd name="T20" fmla="*/ 4 w 772"/>
                <a:gd name="T21" fmla="*/ 42 h 3266"/>
                <a:gd name="T22" fmla="*/ 4 w 772"/>
                <a:gd name="T23" fmla="*/ 35 h 3266"/>
                <a:gd name="T24" fmla="*/ 3 w 772"/>
                <a:gd name="T25" fmla="*/ 26 h 3266"/>
                <a:gd name="T26" fmla="*/ 2 w 772"/>
                <a:gd name="T27" fmla="*/ 22 h 3266"/>
                <a:gd name="T28" fmla="*/ 1 w 772"/>
                <a:gd name="T29" fmla="*/ 15 h 3266"/>
                <a:gd name="T30" fmla="*/ 0 w 772"/>
                <a:gd name="T31" fmla="*/ 0 h 3266"/>
                <a:gd name="T32" fmla="*/ 0 w 772"/>
                <a:gd name="T33" fmla="*/ 14 h 3266"/>
                <a:gd name="T34" fmla="*/ 1 w 772"/>
                <a:gd name="T35" fmla="*/ 22 h 3266"/>
                <a:gd name="T36" fmla="*/ 2 w 772"/>
                <a:gd name="T37" fmla="*/ 28 h 3266"/>
                <a:gd name="T38" fmla="*/ 3 w 772"/>
                <a:gd name="T39" fmla="*/ 30 h 3266"/>
                <a:gd name="T40" fmla="*/ 3 w 772"/>
                <a:gd name="T41" fmla="*/ 38 h 3266"/>
                <a:gd name="T42" fmla="*/ 2 w 772"/>
                <a:gd name="T43" fmla="*/ 46 h 3266"/>
                <a:gd name="T44" fmla="*/ 1 w 772"/>
                <a:gd name="T45" fmla="*/ 60 h 3266"/>
                <a:gd name="T46" fmla="*/ 1 w 772"/>
                <a:gd name="T47" fmla="*/ 69 h 3266"/>
                <a:gd name="T48" fmla="*/ 2 w 772"/>
                <a:gd name="T49" fmla="*/ 75 h 3266"/>
                <a:gd name="T50" fmla="*/ 2 w 772"/>
                <a:gd name="T51" fmla="*/ 80 h 3266"/>
                <a:gd name="T52" fmla="*/ 1 w 772"/>
                <a:gd name="T53" fmla="*/ 89 h 3266"/>
                <a:gd name="T54" fmla="*/ 1 w 772"/>
                <a:gd name="T55" fmla="*/ 99 h 3266"/>
                <a:gd name="T56" fmla="*/ 1 w 772"/>
                <a:gd name="T57" fmla="*/ 109 h 3266"/>
                <a:gd name="T58" fmla="*/ 2 w 772"/>
                <a:gd name="T59" fmla="*/ 114 h 3266"/>
                <a:gd name="T60" fmla="*/ 3 w 772"/>
                <a:gd name="T61" fmla="*/ 119 h 3266"/>
                <a:gd name="T62" fmla="*/ 3 w 772"/>
                <a:gd name="T63" fmla="*/ 115 h 3266"/>
                <a:gd name="T64" fmla="*/ 3 w 772"/>
                <a:gd name="T65" fmla="*/ 11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3 w 772"/>
                <a:gd name="T1" fmla="*/ 198 h 3266"/>
                <a:gd name="T2" fmla="*/ 2 w 772"/>
                <a:gd name="T3" fmla="*/ 185 h 3266"/>
                <a:gd name="T4" fmla="*/ 2 w 772"/>
                <a:gd name="T5" fmla="*/ 174 h 3266"/>
                <a:gd name="T6" fmla="*/ 2 w 772"/>
                <a:gd name="T7" fmla="*/ 159 h 3266"/>
                <a:gd name="T8" fmla="*/ 3 w 772"/>
                <a:gd name="T9" fmla="*/ 141 h 3266"/>
                <a:gd name="T10" fmla="*/ 3 w 772"/>
                <a:gd name="T11" fmla="*/ 130 h 3266"/>
                <a:gd name="T12" fmla="*/ 3 w 772"/>
                <a:gd name="T13" fmla="*/ 122 h 3266"/>
                <a:gd name="T14" fmla="*/ 2 w 772"/>
                <a:gd name="T15" fmla="*/ 117 h 3266"/>
                <a:gd name="T16" fmla="*/ 2 w 772"/>
                <a:gd name="T17" fmla="*/ 110 h 3266"/>
                <a:gd name="T18" fmla="*/ 2 w 772"/>
                <a:gd name="T19" fmla="*/ 100 h 3266"/>
                <a:gd name="T20" fmla="*/ 4 w 772"/>
                <a:gd name="T21" fmla="*/ 73 h 3266"/>
                <a:gd name="T22" fmla="*/ 4 w 772"/>
                <a:gd name="T23" fmla="*/ 60 h 3266"/>
                <a:gd name="T24" fmla="*/ 3 w 772"/>
                <a:gd name="T25" fmla="*/ 45 h 3266"/>
                <a:gd name="T26" fmla="*/ 2 w 772"/>
                <a:gd name="T27" fmla="*/ 38 h 3266"/>
                <a:gd name="T28" fmla="*/ 1 w 772"/>
                <a:gd name="T29" fmla="*/ 27 h 3266"/>
                <a:gd name="T30" fmla="*/ 0 w 772"/>
                <a:gd name="T31" fmla="*/ 0 h 3266"/>
                <a:gd name="T32" fmla="*/ 0 w 772"/>
                <a:gd name="T33" fmla="*/ 24 h 3266"/>
                <a:gd name="T34" fmla="*/ 1 w 772"/>
                <a:gd name="T35" fmla="*/ 39 h 3266"/>
                <a:gd name="T36" fmla="*/ 2 w 772"/>
                <a:gd name="T37" fmla="*/ 48 h 3266"/>
                <a:gd name="T38" fmla="*/ 3 w 772"/>
                <a:gd name="T39" fmla="*/ 53 h 3266"/>
                <a:gd name="T40" fmla="*/ 3 w 772"/>
                <a:gd name="T41" fmla="*/ 66 h 3266"/>
                <a:gd name="T42" fmla="*/ 2 w 772"/>
                <a:gd name="T43" fmla="*/ 80 h 3266"/>
                <a:gd name="T44" fmla="*/ 1 w 772"/>
                <a:gd name="T45" fmla="*/ 104 h 3266"/>
                <a:gd name="T46" fmla="*/ 1 w 772"/>
                <a:gd name="T47" fmla="*/ 120 h 3266"/>
                <a:gd name="T48" fmla="*/ 2 w 772"/>
                <a:gd name="T49" fmla="*/ 129 h 3266"/>
                <a:gd name="T50" fmla="*/ 2 w 772"/>
                <a:gd name="T51" fmla="*/ 137 h 3266"/>
                <a:gd name="T52" fmla="*/ 1 w 772"/>
                <a:gd name="T53" fmla="*/ 154 h 3266"/>
                <a:gd name="T54" fmla="*/ 1 w 772"/>
                <a:gd name="T55" fmla="*/ 170 h 3266"/>
                <a:gd name="T56" fmla="*/ 1 w 772"/>
                <a:gd name="T57" fmla="*/ 188 h 3266"/>
                <a:gd name="T58" fmla="*/ 2 w 772"/>
                <a:gd name="T59" fmla="*/ 197 h 3266"/>
                <a:gd name="T60" fmla="*/ 3 w 772"/>
                <a:gd name="T61" fmla="*/ 205 h 3266"/>
                <a:gd name="T62" fmla="*/ 3 w 772"/>
                <a:gd name="T63" fmla="*/ 198 h 3266"/>
                <a:gd name="T64" fmla="*/ 3 w 772"/>
                <a:gd name="T65" fmla="*/ 19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 w 245"/>
                  <a:gd name="T1" fmla="*/ 0 h 806"/>
                  <a:gd name="T2" fmla="*/ 1 w 245"/>
                  <a:gd name="T3" fmla="*/ 6 h 806"/>
                  <a:gd name="T4" fmla="*/ 0 w 245"/>
                  <a:gd name="T5" fmla="*/ 13 h 806"/>
                  <a:gd name="T6" fmla="*/ 0 w 245"/>
                  <a:gd name="T7" fmla="*/ 13 h 806"/>
                  <a:gd name="T8" fmla="*/ 1 w 245"/>
                  <a:gd name="T9" fmla="*/ 6 h 806"/>
                  <a:gd name="T10" fmla="*/ 1 w 245"/>
                  <a:gd name="T11" fmla="*/ 0 h 806"/>
                  <a:gd name="T12" fmla="*/ 1 w 245"/>
                  <a:gd name="T13" fmla="*/ 0 h 806"/>
                  <a:gd name="T14" fmla="*/ 1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 w 604"/>
                    <a:gd name="T3" fmla="*/ 3 h 349"/>
                    <a:gd name="T4" fmla="*/ 2 w 604"/>
                    <a:gd name="T5" fmla="*/ 6 h 349"/>
                    <a:gd name="T6" fmla="*/ 3 w 604"/>
                    <a:gd name="T7" fmla="*/ 2 h 349"/>
                    <a:gd name="T8" fmla="*/ 2 w 604"/>
                    <a:gd name="T9" fmla="*/ 0 h 349"/>
                    <a:gd name="T10" fmla="*/ 2 w 604"/>
                    <a:gd name="T11" fmla="*/ 3 h 349"/>
                    <a:gd name="T12" fmla="*/ 1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3 w 1064"/>
                    <a:gd name="T1" fmla="*/ 2 h 1230"/>
                    <a:gd name="T2" fmla="*/ 2 w 1064"/>
                    <a:gd name="T3" fmla="*/ 6 h 1230"/>
                    <a:gd name="T4" fmla="*/ 1 w 1064"/>
                    <a:gd name="T5" fmla="*/ 12 h 1230"/>
                    <a:gd name="T6" fmla="*/ 0 w 1064"/>
                    <a:gd name="T7" fmla="*/ 18 h 1230"/>
                    <a:gd name="T8" fmla="*/ 0 w 1064"/>
                    <a:gd name="T9" fmla="*/ 20 h 1230"/>
                    <a:gd name="T10" fmla="*/ 1 w 1064"/>
                    <a:gd name="T11" fmla="*/ 19 h 1230"/>
                    <a:gd name="T12" fmla="*/ 2 w 1064"/>
                    <a:gd name="T13" fmla="*/ 15 h 1230"/>
                    <a:gd name="T14" fmla="*/ 4 w 1064"/>
                    <a:gd name="T15" fmla="*/ 9 h 1230"/>
                    <a:gd name="T16" fmla="*/ 4 w 1064"/>
                    <a:gd name="T17" fmla="*/ 4 h 1230"/>
                    <a:gd name="T18" fmla="*/ 4 w 1064"/>
                    <a:gd name="T19" fmla="*/ 1 h 1230"/>
                    <a:gd name="T20" fmla="*/ 4 w 1064"/>
                    <a:gd name="T21" fmla="*/ 0 h 1230"/>
                    <a:gd name="T22" fmla="*/ 3 w 1064"/>
                    <a:gd name="T23" fmla="*/ 1 h 1230"/>
                    <a:gd name="T24" fmla="*/ 4 w 1064"/>
                    <a:gd name="T25" fmla="*/ 2 h 1230"/>
                    <a:gd name="T26" fmla="*/ 4 w 1064"/>
                    <a:gd name="T27" fmla="*/ 6 h 1230"/>
                    <a:gd name="T28" fmla="*/ 3 w 1064"/>
                    <a:gd name="T29" fmla="*/ 11 h 1230"/>
                    <a:gd name="T30" fmla="*/ 2 w 1064"/>
                    <a:gd name="T31" fmla="*/ 16 h 1230"/>
                    <a:gd name="T32" fmla="*/ 1 w 1064"/>
                    <a:gd name="T33" fmla="*/ 18 h 1230"/>
                    <a:gd name="T34" fmla="*/ 1 w 1064"/>
                    <a:gd name="T35" fmla="*/ 15 h 1230"/>
                    <a:gd name="T36" fmla="*/ 2 w 1064"/>
                    <a:gd name="T37" fmla="*/ 8 h 1230"/>
                    <a:gd name="T38" fmla="*/ 3 w 1064"/>
                    <a:gd name="T39" fmla="*/ 2 h 1230"/>
                    <a:gd name="T40" fmla="*/ 3 w 1064"/>
                    <a:gd name="T41" fmla="*/ 2 h 1230"/>
                    <a:gd name="T42" fmla="*/ 3 w 1064"/>
                    <a:gd name="T43" fmla="*/ 2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8 w 2002"/>
                    <a:gd name="T1" fmla="*/ 0 h 2521"/>
                    <a:gd name="T2" fmla="*/ 0 w 2002"/>
                    <a:gd name="T3" fmla="*/ 41 h 2521"/>
                    <a:gd name="T4" fmla="*/ 1 w 2002"/>
                    <a:gd name="T5" fmla="*/ 40 h 2521"/>
                    <a:gd name="T6" fmla="*/ 8 w 2002"/>
                    <a:gd name="T7" fmla="*/ 1 h 2521"/>
                    <a:gd name="T8" fmla="*/ 8 w 2002"/>
                    <a:gd name="T9" fmla="*/ 0 h 2521"/>
                    <a:gd name="T10" fmla="*/ 8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1 w 3007"/>
                    <a:gd name="T1" fmla="*/ 46 h 3771"/>
                    <a:gd name="T2" fmla="*/ 2 w 3007"/>
                    <a:gd name="T3" fmla="*/ 46 h 3771"/>
                    <a:gd name="T4" fmla="*/ 3 w 3007"/>
                    <a:gd name="T5" fmla="*/ 48 h 3771"/>
                    <a:gd name="T6" fmla="*/ 3 w 3007"/>
                    <a:gd name="T7" fmla="*/ 46 h 3771"/>
                    <a:gd name="T8" fmla="*/ 2 w 3007"/>
                    <a:gd name="T9" fmla="*/ 43 h 3771"/>
                    <a:gd name="T10" fmla="*/ 3 w 3007"/>
                    <a:gd name="T11" fmla="*/ 44 h 3771"/>
                    <a:gd name="T12" fmla="*/ 4 w 3007"/>
                    <a:gd name="T13" fmla="*/ 46 h 3771"/>
                    <a:gd name="T14" fmla="*/ 12 w 3007"/>
                    <a:gd name="T15" fmla="*/ 7 h 3771"/>
                    <a:gd name="T16" fmla="*/ 10 w 3007"/>
                    <a:gd name="T17" fmla="*/ 2 h 3771"/>
                    <a:gd name="T18" fmla="*/ 9 w 3007"/>
                    <a:gd name="T19" fmla="*/ 0 h 3771"/>
                    <a:gd name="T20" fmla="*/ 11 w 3007"/>
                    <a:gd name="T21" fmla="*/ 1 h 3771"/>
                    <a:gd name="T22" fmla="*/ 12 w 3007"/>
                    <a:gd name="T23" fmla="*/ 7 h 3771"/>
                    <a:gd name="T24" fmla="*/ 3 w 3007"/>
                    <a:gd name="T25" fmla="*/ 53 h 3771"/>
                    <a:gd name="T26" fmla="*/ 2 w 3007"/>
                    <a:gd name="T27" fmla="*/ 55 h 3771"/>
                    <a:gd name="T28" fmla="*/ 1 w 3007"/>
                    <a:gd name="T29" fmla="*/ 61 h 3771"/>
                    <a:gd name="T30" fmla="*/ 0 w 3007"/>
                    <a:gd name="T31" fmla="*/ 59 h 3771"/>
                    <a:gd name="T32" fmla="*/ 1 w 3007"/>
                    <a:gd name="T33" fmla="*/ 58 h 3771"/>
                    <a:gd name="T34" fmla="*/ 2 w 3007"/>
                    <a:gd name="T35" fmla="*/ 55 h 3771"/>
                    <a:gd name="T36" fmla="*/ 1 w 3007"/>
                    <a:gd name="T37" fmla="*/ 53 h 3771"/>
                    <a:gd name="T38" fmla="*/ 1 w 3007"/>
                    <a:gd name="T39" fmla="*/ 51 h 3771"/>
                    <a:gd name="T40" fmla="*/ 2 w 3007"/>
                    <a:gd name="T41" fmla="*/ 53 h 3771"/>
                    <a:gd name="T42" fmla="*/ 2 w 3007"/>
                    <a:gd name="T43" fmla="*/ 51 h 3771"/>
                    <a:gd name="T44" fmla="*/ 3 w 3007"/>
                    <a:gd name="T45" fmla="*/ 52 h 3771"/>
                    <a:gd name="T46" fmla="*/ 2 w 3007"/>
                    <a:gd name="T47" fmla="*/ 50 h 3771"/>
                    <a:gd name="T48" fmla="*/ 3 w 3007"/>
                    <a:gd name="T49" fmla="*/ 50 h 3771"/>
                    <a:gd name="T50" fmla="*/ 1 w 3007"/>
                    <a:gd name="T51" fmla="*/ 46 h 3771"/>
                    <a:gd name="T52" fmla="*/ 1 w 3007"/>
                    <a:gd name="T53" fmla="*/ 4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1 h 342"/>
                    <a:gd name="T2" fmla="*/ 1 w 673"/>
                    <a:gd name="T3" fmla="*/ 2 h 342"/>
                    <a:gd name="T4" fmla="*/ 3 w 673"/>
                    <a:gd name="T5" fmla="*/ 6 h 342"/>
                    <a:gd name="T6" fmla="*/ 3 w 673"/>
                    <a:gd name="T7" fmla="*/ 5 h 342"/>
                    <a:gd name="T8" fmla="*/ 2 w 673"/>
                    <a:gd name="T9" fmla="*/ 2 h 342"/>
                    <a:gd name="T10" fmla="*/ 0 w 673"/>
                    <a:gd name="T11" fmla="*/ 0 h 342"/>
                    <a:gd name="T12" fmla="*/ 0 w 673"/>
                    <a:gd name="T13" fmla="*/ 1 h 342"/>
                    <a:gd name="T14" fmla="*/ 0 w 673"/>
                    <a:gd name="T15" fmla="*/ 1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1 h 403"/>
                    <a:gd name="T2" fmla="*/ 2 w 716"/>
                    <a:gd name="T3" fmla="*/ 3 h 403"/>
                    <a:gd name="T4" fmla="*/ 3 w 716"/>
                    <a:gd name="T5" fmla="*/ 6 h 403"/>
                    <a:gd name="T6" fmla="*/ 3 w 716"/>
                    <a:gd name="T7" fmla="*/ 5 h 403"/>
                    <a:gd name="T8" fmla="*/ 2 w 716"/>
                    <a:gd name="T9" fmla="*/ 2 h 403"/>
                    <a:gd name="T10" fmla="*/ 0 w 716"/>
                    <a:gd name="T11" fmla="*/ 0 h 403"/>
                    <a:gd name="T12" fmla="*/ 0 w 716"/>
                    <a:gd name="T13" fmla="*/ 1 h 403"/>
                    <a:gd name="T14" fmla="*/ 0 w 716"/>
                    <a:gd name="T15" fmla="*/ 1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 h 411"/>
                    <a:gd name="T2" fmla="*/ 1 w 717"/>
                    <a:gd name="T3" fmla="*/ 2 h 411"/>
                    <a:gd name="T4" fmla="*/ 3 w 717"/>
                    <a:gd name="T5" fmla="*/ 7 h 411"/>
                    <a:gd name="T6" fmla="*/ 3 w 717"/>
                    <a:gd name="T7" fmla="*/ 5 h 411"/>
                    <a:gd name="T8" fmla="*/ 2 w 717"/>
                    <a:gd name="T9" fmla="*/ 1 h 411"/>
                    <a:gd name="T10" fmla="*/ 0 w 717"/>
                    <a:gd name="T11" fmla="*/ 0 h 411"/>
                    <a:gd name="T12" fmla="*/ 0 w 717"/>
                    <a:gd name="T13" fmla="*/ 1 h 411"/>
                    <a:gd name="T14" fmla="*/ 0 w 717"/>
                    <a:gd name="T15" fmla="*/ 1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1 h 386"/>
                    <a:gd name="T2" fmla="*/ 1 w 709"/>
                    <a:gd name="T3" fmla="*/ 2 h 386"/>
                    <a:gd name="T4" fmla="*/ 3 w 709"/>
                    <a:gd name="T5" fmla="*/ 6 h 386"/>
                    <a:gd name="T6" fmla="*/ 3 w 709"/>
                    <a:gd name="T7" fmla="*/ 5 h 386"/>
                    <a:gd name="T8" fmla="*/ 1 w 709"/>
                    <a:gd name="T9" fmla="*/ 1 h 386"/>
                    <a:gd name="T10" fmla="*/ 0 w 709"/>
                    <a:gd name="T11" fmla="*/ 0 h 386"/>
                    <a:gd name="T12" fmla="*/ 0 w 709"/>
                    <a:gd name="T13" fmla="*/ 1 h 386"/>
                    <a:gd name="T14" fmla="*/ 0 w 709"/>
                    <a:gd name="T15" fmla="*/ 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6F4DB00-ECC4-4528-81D9-585CE2A7D3F8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B93AF0C-F271-42C1-8947-896FF099BFC4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56330A7-46F3-4113-BDB3-695555F60AE6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C79FB67-DF81-40B7-A315-6B154E0258FC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C9B924C9-3E64-4106-A855-9D93050092AB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1DC50B5-FD84-4BB0-8BAD-67B802BEAF94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4A02170-DF9F-48D8-A6E8-0C7A132A4D71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ABC755AD-1D0F-482A-84F4-588112DE8498}" type="slidenum">
              <a:rPr lang="vi-VN" altLang="vi-VN"/>
              <a:pPr/>
              <a:t>‹#›</a:t>
            </a:fld>
            <a:endParaRPr lang="vi-VN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ekfveX92Mc" TargetMode="External"/><Relationship Id="rId2" Type="http://schemas.openxmlformats.org/officeDocument/2006/relationships/hyperlink" Target="https://zingnews.vn/video-thien-nhien-ky-thu-o-rung-amazon-post1140743.html" TargetMode="Externa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slide" Target="slide18.xml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>
            <a:grpSpLocks/>
          </p:cNvGrpSpPr>
          <p:nvPr/>
        </p:nvGrpSpPr>
        <p:grpSpPr bwMode="auto">
          <a:xfrm>
            <a:off x="3314700" y="460375"/>
            <a:ext cx="4797425" cy="5037138"/>
            <a:chOff x="5425622" y="292790"/>
            <a:chExt cx="5834378" cy="5828280"/>
          </a:xfrm>
        </p:grpSpPr>
        <p:pic>
          <p:nvPicPr>
            <p:cNvPr id="76833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622" y="292790"/>
              <a:ext cx="5834378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34" name="TextBox 8"/>
            <p:cNvSpPr txBox="1">
              <a:spLocks noChangeArrowheads="1"/>
            </p:cNvSpPr>
            <p:nvPr/>
          </p:nvSpPr>
          <p:spPr bwMode="auto">
            <a:xfrm rot="-6650339">
              <a:off x="6674685" y="1156506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5" name="TextBox 9"/>
            <p:cNvSpPr txBox="1">
              <a:spLocks noChangeArrowheads="1"/>
            </p:cNvSpPr>
            <p:nvPr/>
          </p:nvSpPr>
          <p:spPr bwMode="auto">
            <a:xfrm rot="-9367408">
              <a:off x="5742637" y="2184872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6" name="TextBox 10"/>
            <p:cNvSpPr txBox="1">
              <a:spLocks noChangeArrowheads="1"/>
            </p:cNvSpPr>
            <p:nvPr/>
          </p:nvSpPr>
          <p:spPr bwMode="auto">
            <a:xfrm rot="-4009724">
              <a:off x="8020995" y="1153582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7" name="TextBox 11"/>
            <p:cNvSpPr txBox="1">
              <a:spLocks noChangeArrowheads="1"/>
            </p:cNvSpPr>
            <p:nvPr/>
          </p:nvSpPr>
          <p:spPr bwMode="auto">
            <a:xfrm rot="-1444915">
              <a:off x="8917980" y="2189476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8" name="TextBox 16"/>
            <p:cNvSpPr txBox="1">
              <a:spLocks noChangeArrowheads="1"/>
            </p:cNvSpPr>
            <p:nvPr/>
          </p:nvSpPr>
          <p:spPr bwMode="auto">
            <a:xfrm rot="9501114">
              <a:off x="5697321" y="3524665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9" name="TextBox 18"/>
            <p:cNvSpPr txBox="1">
              <a:spLocks noChangeArrowheads="1"/>
            </p:cNvSpPr>
            <p:nvPr/>
          </p:nvSpPr>
          <p:spPr bwMode="auto">
            <a:xfrm rot="6703311">
              <a:off x="6660978" y="4380220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40" name="TextBox 19"/>
            <p:cNvSpPr txBox="1">
              <a:spLocks noChangeArrowheads="1"/>
            </p:cNvSpPr>
            <p:nvPr/>
          </p:nvSpPr>
          <p:spPr bwMode="auto">
            <a:xfrm rot="3829829">
              <a:off x="8019635" y="4387460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41" name="TextBox 20"/>
            <p:cNvSpPr txBox="1">
              <a:spLocks noChangeArrowheads="1"/>
            </p:cNvSpPr>
            <p:nvPr/>
          </p:nvSpPr>
          <p:spPr bwMode="auto">
            <a:xfrm rot="1321648">
              <a:off x="8940448" y="3556175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965950" y="5878513"/>
            <a:ext cx="2027238" cy="84931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80053" y="95110"/>
            <a:ext cx="2484975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76806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4613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120808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68103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2409825"/>
            <a:ext cx="134143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1E7295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-693738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Isosceles Triangle 30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4" name="Heart 23"/>
          <p:cNvSpPr/>
          <p:nvPr/>
        </p:nvSpPr>
        <p:spPr>
          <a:xfrm rot="5400000">
            <a:off x="8415338" y="2684463"/>
            <a:ext cx="784225" cy="587375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925" y="1427163"/>
            <a:ext cx="1951038" cy="4451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 ý: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304800" y="1143000"/>
            <a:ext cx="23622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?</a:t>
            </a:r>
            <a:endParaRPr lang="vi-VN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85900" y="2286000"/>
            <a:ext cx="73533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3727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152400" y="990600"/>
            <a:ext cx="23622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?</a:t>
            </a:r>
            <a:endParaRPr lang="vi-VN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8534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8234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152400" y="990600"/>
            <a:ext cx="23622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?</a:t>
            </a:r>
            <a:endParaRPr lang="vi-VN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8534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9375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SỰ PHÂN HÓA THEO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28600" y="990600"/>
            <a:ext cx="3733800" cy="1524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Họat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theo</a:t>
            </a:r>
            <a:r>
              <a:rPr lang="en-US" dirty="0" smtClean="0"/>
              <a:t> PHT 1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: 5 </a:t>
            </a:r>
            <a:r>
              <a:rPr lang="en-US" dirty="0" err="1" smtClean="0"/>
              <a:t>phút</a:t>
            </a:r>
            <a:endParaRPr lang="vi-VN" dirty="0"/>
          </a:p>
        </p:txBody>
      </p:sp>
      <p:pic>
        <p:nvPicPr>
          <p:cNvPr id="8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4191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1" y="2819400"/>
            <a:ext cx="4648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925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SỰ PHÂN HÓA THEO CHIỀU ĐÔNG – TÂY VÀ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737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SỰ PHÂN HÓA THEO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3" y="838200"/>
            <a:ext cx="903003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7759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ĐẶC ĐIỂM RỪNG NHIỆT ĐỚI A-MA-DÔN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533400" y="2971800"/>
            <a:ext cx="5638800" cy="1600200"/>
          </a:xfrm>
          <a:prstGeom prst="flowChartTermina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hlinkClick r:id="rId2"/>
              </a:rPr>
              <a:t>Thiên nhiên kỳ thú ở rừng Amazon - Địa điểm du lịch - ZINGNEWS.VN</a:t>
            </a:r>
            <a:endParaRPr lang="vi-VN" dirty="0"/>
          </a:p>
        </p:txBody>
      </p:sp>
      <p:sp>
        <p:nvSpPr>
          <p:cNvPr id="5" name="Flowchart: Terminator 4"/>
          <p:cNvSpPr/>
          <p:nvPr/>
        </p:nvSpPr>
        <p:spPr>
          <a:xfrm>
            <a:off x="3048000" y="4953000"/>
            <a:ext cx="5715000" cy="1524000"/>
          </a:xfrm>
          <a:prstGeom prst="flowChartTermina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hlinkClick r:id="rId3"/>
              </a:rPr>
              <a:t>Rừng nhiệt đới Amazon ở Brazil - Cảnh quan Amazon - YouTube</a:t>
            </a:r>
            <a:endParaRPr lang="vi-VN" dirty="0"/>
          </a:p>
        </p:txBody>
      </p:sp>
      <p:sp>
        <p:nvSpPr>
          <p:cNvPr id="6" name="Flowchart: Terminator 5"/>
          <p:cNvSpPr/>
          <p:nvPr/>
        </p:nvSpPr>
        <p:spPr>
          <a:xfrm>
            <a:off x="1752600" y="990600"/>
            <a:ext cx="5638800" cy="1600200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rgbClr val="FFFF00"/>
                </a:solidFill>
              </a:rPr>
              <a:t>Xem video và cho biết những hiểu biết của em về rừng rậm A-ma-dôn?</a:t>
            </a:r>
            <a:endParaRPr lang="vi-V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0805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ĐẶC ĐIỂM RỪNG NHIỆT ĐỚI A-MA-DÔN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3276600" y="5105400"/>
            <a:ext cx="5715000" cy="1524000"/>
          </a:xfrm>
          <a:prstGeom prst="flowChartTermina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Em hãy đưa ra các biện pháp bảo vệ rừng A –ma-don?</a:t>
            </a:r>
            <a:endParaRPr lang="vi-VN" dirty="0"/>
          </a:p>
        </p:txBody>
      </p:sp>
      <p:sp>
        <p:nvSpPr>
          <p:cNvPr id="6" name="Flowchart: Terminator 5"/>
          <p:cNvSpPr/>
          <p:nvPr/>
        </p:nvSpPr>
        <p:spPr>
          <a:xfrm>
            <a:off x="152400" y="990600"/>
            <a:ext cx="8839200" cy="3810000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- </a:t>
            </a:r>
            <a:r>
              <a:rPr lang="en-US" dirty="0" err="1"/>
              <a:t>Rừng</a:t>
            </a:r>
            <a:r>
              <a:rPr lang="en-US" dirty="0"/>
              <a:t> Amazon </a:t>
            </a:r>
            <a:r>
              <a:rPr lang="en-US" dirty="0" err="1"/>
              <a:t>nằm</a:t>
            </a:r>
            <a:r>
              <a:rPr lang="en-US" dirty="0"/>
              <a:t> ở </a:t>
            </a:r>
            <a:r>
              <a:rPr lang="en-US" dirty="0" err="1"/>
              <a:t>lục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Nam </a:t>
            </a:r>
            <a:r>
              <a:rPr lang="en-US" dirty="0" err="1"/>
              <a:t>Mĩ</a:t>
            </a:r>
            <a:r>
              <a:rPr lang="en-US" dirty="0"/>
              <a:t>,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nhiệt</a:t>
            </a:r>
            <a:r>
              <a:rPr lang="en-US" dirty="0"/>
              <a:t> </a:t>
            </a:r>
            <a:r>
              <a:rPr lang="en-US" dirty="0" err="1"/>
              <a:t>đới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.</a:t>
            </a:r>
            <a:endParaRPr lang="vi-VN" dirty="0"/>
          </a:p>
          <a:p>
            <a:r>
              <a:rPr lang="en-US" dirty="0"/>
              <a:t>-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5,5 </a:t>
            </a:r>
            <a:r>
              <a:rPr lang="en-US" dirty="0" err="1"/>
              <a:t>triệu</a:t>
            </a:r>
            <a:r>
              <a:rPr lang="en-US" dirty="0"/>
              <a:t> km2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trải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.</a:t>
            </a:r>
            <a:endParaRPr lang="vi-VN" dirty="0"/>
          </a:p>
          <a:p>
            <a:r>
              <a:rPr lang="en-US" dirty="0"/>
              <a:t>-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coi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phổi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.</a:t>
            </a:r>
            <a:endParaRPr lang="vi-VN" dirty="0"/>
          </a:p>
          <a:p>
            <a:r>
              <a:rPr lang="en-US" dirty="0"/>
              <a:t>-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phú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loài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.</a:t>
            </a:r>
            <a:endParaRPr lang="vi-VN" dirty="0"/>
          </a:p>
          <a:p>
            <a:r>
              <a:rPr lang="en-US" dirty="0"/>
              <a:t>- </a:t>
            </a:r>
            <a:r>
              <a:rPr lang="en-US" dirty="0" err="1"/>
              <a:t>Hiện</a:t>
            </a:r>
            <a:r>
              <a:rPr lang="en-US" dirty="0"/>
              <a:t> nay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hẹp</a:t>
            </a:r>
            <a:r>
              <a:rPr lang="en-US" dirty="0"/>
              <a:t> do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do </a:t>
            </a:r>
            <a:r>
              <a:rPr lang="en-US" dirty="0" err="1"/>
              <a:t>nạn</a:t>
            </a:r>
            <a:r>
              <a:rPr lang="en-US" dirty="0"/>
              <a:t> </a:t>
            </a:r>
            <a:r>
              <a:rPr lang="en-US" dirty="0" err="1"/>
              <a:t>cháy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.</a:t>
            </a:r>
            <a:endParaRPr lang="vi-VN" dirty="0"/>
          </a:p>
          <a:p>
            <a:r>
              <a:rPr lang="en-US" dirty="0"/>
              <a:t>-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ở </a:t>
            </a:r>
            <a:r>
              <a:rPr lang="en-US" dirty="0" err="1"/>
              <a:t>đây</a:t>
            </a:r>
            <a:r>
              <a:rPr lang="en-US" dirty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5482884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LUYỆN TẬP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838200"/>
            <a:ext cx="9067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6866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LUYỆN TẬP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7625" y="838200"/>
            <a:ext cx="90201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1068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/>
          </p:cNvSpPr>
          <p:nvPr/>
        </p:nvSpPr>
        <p:spPr bwMode="auto">
          <a:xfrm flipH="1">
            <a:off x="5486400" y="671513"/>
            <a:ext cx="93663" cy="904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80908" name="Text Box 56"/>
          <p:cNvSpPr txBox="1">
            <a:spLocks noChangeArrowheads="1"/>
          </p:cNvSpPr>
          <p:nvPr/>
        </p:nvSpPr>
        <p:spPr bwMode="auto">
          <a:xfrm>
            <a:off x="2411413" y="127000"/>
            <a:ext cx="46656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THẾ GIỚI QUANH TA</a:t>
            </a:r>
            <a:endParaRPr lang="en-US" altLang="vi-VN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0" y="2038350"/>
            <a:ext cx="2743200" cy="184785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0910" name="TextBox 2"/>
          <p:cNvSpPr txBox="1">
            <a:spLocks noChangeArrowheads="1"/>
          </p:cNvSpPr>
          <p:nvPr/>
        </p:nvSpPr>
        <p:spPr bwMode="auto">
          <a:xfrm>
            <a:off x="9525" y="2639109"/>
            <a:ext cx="2401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 smtClean="0">
                <a:solidFill>
                  <a:srgbClr val="FFFF00"/>
                </a:solidFill>
              </a:rPr>
              <a:t>Những</a:t>
            </a:r>
            <a:r>
              <a:rPr lang="en-US" altLang="vi-VN" dirty="0" smtClean="0">
                <a:solidFill>
                  <a:srgbClr val="FFFF00"/>
                </a:solidFill>
              </a:rPr>
              <a:t> </a:t>
            </a:r>
            <a:r>
              <a:rPr lang="en-US" altLang="vi-VN" dirty="0" err="1" smtClean="0">
                <a:solidFill>
                  <a:srgbClr val="FFFF00"/>
                </a:solidFill>
              </a:rPr>
              <a:t>hình</a:t>
            </a:r>
            <a:r>
              <a:rPr lang="en-US" altLang="vi-VN" dirty="0" smtClean="0">
                <a:solidFill>
                  <a:srgbClr val="FFFF00"/>
                </a:solidFill>
              </a:rPr>
              <a:t> </a:t>
            </a:r>
            <a:r>
              <a:rPr lang="en-US" altLang="vi-VN" dirty="0" err="1" smtClean="0">
                <a:solidFill>
                  <a:srgbClr val="FFFF00"/>
                </a:solidFill>
              </a:rPr>
              <a:t>ảnh</a:t>
            </a:r>
            <a:r>
              <a:rPr lang="en-US" altLang="vi-VN" dirty="0" smtClean="0">
                <a:solidFill>
                  <a:srgbClr val="FFFF00"/>
                </a:solidFill>
              </a:rPr>
              <a:t> </a:t>
            </a:r>
            <a:r>
              <a:rPr lang="en-US" altLang="vi-VN" dirty="0" err="1" smtClean="0">
                <a:solidFill>
                  <a:srgbClr val="FFFF00"/>
                </a:solidFill>
              </a:rPr>
              <a:t>sau</a:t>
            </a:r>
            <a:r>
              <a:rPr lang="en-US" altLang="vi-VN" dirty="0" smtClean="0">
                <a:solidFill>
                  <a:srgbClr val="FFFF00"/>
                </a:solidFill>
              </a:rPr>
              <a:t> </a:t>
            </a:r>
            <a:r>
              <a:rPr lang="en-US" altLang="vi-VN" dirty="0" err="1" smtClean="0">
                <a:solidFill>
                  <a:srgbClr val="FFFF00"/>
                </a:solidFill>
              </a:rPr>
              <a:t>thuộc</a:t>
            </a:r>
            <a:r>
              <a:rPr lang="en-US" altLang="vi-VN" dirty="0" smtClean="0">
                <a:solidFill>
                  <a:srgbClr val="FFFF00"/>
                </a:solidFill>
              </a:rPr>
              <a:t> </a:t>
            </a:r>
            <a:r>
              <a:rPr lang="en-US" altLang="vi-VN" dirty="0" err="1" smtClean="0">
                <a:solidFill>
                  <a:srgbClr val="FFFF00"/>
                </a:solidFill>
              </a:rPr>
              <a:t>quốc</a:t>
            </a:r>
            <a:r>
              <a:rPr lang="en-US" altLang="vi-VN" dirty="0" smtClean="0">
                <a:solidFill>
                  <a:srgbClr val="FFFF00"/>
                </a:solidFill>
              </a:rPr>
              <a:t> </a:t>
            </a:r>
            <a:r>
              <a:rPr lang="en-US" altLang="vi-VN" dirty="0" err="1" smtClean="0">
                <a:solidFill>
                  <a:srgbClr val="FFFF00"/>
                </a:solidFill>
              </a:rPr>
              <a:t>gia</a:t>
            </a:r>
            <a:r>
              <a:rPr lang="en-US" altLang="vi-VN" dirty="0" smtClean="0">
                <a:solidFill>
                  <a:srgbClr val="FFFF00"/>
                </a:solidFill>
              </a:rPr>
              <a:t> </a:t>
            </a:r>
            <a:r>
              <a:rPr lang="en-US" altLang="vi-VN" dirty="0" err="1" smtClean="0">
                <a:solidFill>
                  <a:srgbClr val="FFFF00"/>
                </a:solidFill>
              </a:rPr>
              <a:t>nào</a:t>
            </a:r>
            <a:r>
              <a:rPr lang="en-US" altLang="vi-VN" dirty="0" smtClean="0">
                <a:solidFill>
                  <a:srgbClr val="FFFF00"/>
                </a:solidFill>
              </a:rPr>
              <a:t>?</a:t>
            </a:r>
            <a:endParaRPr lang="en-US" altLang="vi-VN" dirty="0">
              <a:solidFill>
                <a:srgbClr val="FFFF00"/>
              </a:solidFill>
            </a:endParaRPr>
          </a:p>
        </p:txBody>
      </p:sp>
      <p:pic>
        <p:nvPicPr>
          <p:cNvPr id="250884" name="Picture 4" descr="Sân vận động Maracanã – Wikipedia tiếng Việ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57084"/>
            <a:ext cx="4136231" cy="275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6" name="Picture 6" descr="Kinh nghiệm du lịch Rio de Janeiro 'trái tim' của Braz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4" y="3878825"/>
            <a:ext cx="4313238" cy="269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8" name="Picture 8" descr="Airports in Rio de Janeiro, Braz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626" y="3684280"/>
            <a:ext cx="3763374" cy="297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619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VẬN DỤNG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8915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221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54260"/>
            <a:ext cx="8621212" cy="440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9054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4"/>
          <p:cNvSpPr txBox="1">
            <a:spLocks noChangeArrowheads="1"/>
          </p:cNvSpPr>
          <p:nvPr/>
        </p:nvSpPr>
        <p:spPr bwMode="auto">
          <a:xfrm>
            <a:off x="1927225" y="5334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3" name="WordArt 26"/>
          <p:cNvSpPr>
            <a:spLocks noChangeArrowheads="1" noChangeShapeType="1" noTextEdit="1"/>
          </p:cNvSpPr>
          <p:nvPr/>
        </p:nvSpPr>
        <p:spPr bwMode="auto">
          <a:xfrm>
            <a:off x="2819400" y="990600"/>
            <a:ext cx="29718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TƯ DUY</a:t>
            </a:r>
          </a:p>
        </p:txBody>
      </p:sp>
      <p:pic>
        <p:nvPicPr>
          <p:cNvPr id="26" name="Picture 2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60875"/>
            <a:ext cx="13811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5597525"/>
            <a:ext cx="1306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5043488"/>
            <a:ext cx="15541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2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4495800"/>
            <a:ext cx="941387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8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4279900"/>
            <a:ext cx="128111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2776538"/>
            <a:ext cx="11144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1905000"/>
            <a:ext cx="1312862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3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108902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18637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1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4308475"/>
            <a:ext cx="13255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0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6563"/>
            <a:ext cx="20621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754438"/>
            <a:ext cx="12684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8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979738"/>
            <a:ext cx="156051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6150"/>
            <a:ext cx="1639888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1604963"/>
            <a:ext cx="1046163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017963"/>
            <a:ext cx="27543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18288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1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546600"/>
            <a:ext cx="18827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0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3911600"/>
            <a:ext cx="18938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9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29000"/>
            <a:ext cx="1900238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7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71800"/>
            <a:ext cx="14049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6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1312863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381000" y="47625"/>
            <a:ext cx="8305800" cy="466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BÀI TÂPVẬN DỤNG </a:t>
            </a:r>
            <a:endParaRPr lang="en-US" sz="2200" b="1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97307" name="Picture 29" descr="hoa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77788"/>
          </a:xfrm>
          <a:prstGeom prst="rect">
            <a:avLst/>
          </a:prstGeom>
          <a:solidFill>
            <a:srgbClr val="009900"/>
          </a:solidFill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97308" name="Oval 3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87630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endParaRPr lang="vi-VN" altLang="vi-VN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/>
          </p:cNvSpPr>
          <p:nvPr/>
        </p:nvSpPr>
        <p:spPr bwMode="auto">
          <a:xfrm flipH="1">
            <a:off x="5486400" y="671513"/>
            <a:ext cx="93663" cy="904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80908" name="Text Box 56"/>
          <p:cNvSpPr txBox="1">
            <a:spLocks noChangeArrowheads="1"/>
          </p:cNvSpPr>
          <p:nvPr/>
        </p:nvSpPr>
        <p:spPr bwMode="auto">
          <a:xfrm>
            <a:off x="2411413" y="127000"/>
            <a:ext cx="46656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THẾ GIỚI QUANH TA</a:t>
            </a:r>
            <a:endParaRPr lang="en-US" altLang="vi-VN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4872063" y="1752600"/>
            <a:ext cx="4195737" cy="3184092"/>
          </a:xfrm>
          <a:prstGeom prst="rect">
            <a:avLst/>
          </a:prstGeom>
        </p:spPr>
      </p:pic>
      <p:pic>
        <p:nvPicPr>
          <p:cNvPr id="248834" name="Picture 2" descr="Các nước Nam Mỹ | Các Nướ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8" y="679884"/>
            <a:ext cx="4737909" cy="610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00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067800" cy="6705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3000" y="152400"/>
            <a:ext cx="0" cy="6705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2" name="TextBox 4"/>
          <p:cNvSpPr txBox="1">
            <a:spLocks noChangeArrowheads="1"/>
          </p:cNvSpPr>
          <p:nvPr/>
        </p:nvSpPr>
        <p:spPr bwMode="auto">
          <a:xfrm>
            <a:off x="5638800" y="6096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MỸ</a:t>
            </a:r>
            <a:endParaRPr lang="en-US" altLang="vi-VN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981200"/>
            <a:ext cx="4191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solidFill>
                  <a:prstClr val="white"/>
                </a:solidFill>
                <a:latin typeface="Calibri"/>
                <a:cs typeface="+mn-cs"/>
              </a:rPr>
              <a:t>Bài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+mn-cs"/>
              </a:rPr>
              <a:t> </a:t>
            </a:r>
            <a:r>
              <a:rPr lang="en-US" sz="2800" dirty="0" smtClean="0">
                <a:solidFill>
                  <a:prstClr val="white"/>
                </a:solidFill>
                <a:latin typeface="Calibri"/>
                <a:cs typeface="+mn-cs"/>
              </a:rPr>
              <a:t>17: ĐẶC ĐIỂM TỰ NHIÊN TRUNG VÀ NAM MỸ</a:t>
            </a: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867400" y="974725"/>
            <a:ext cx="2590800" cy="0"/>
          </a:xfrm>
          <a:prstGeom prst="line">
            <a:avLst/>
          </a:prstGeom>
          <a:ln w="285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228600" y="152400"/>
            <a:ext cx="4495800" cy="6705600"/>
            <a:chOff x="132" y="756"/>
            <a:chExt cx="2592" cy="3324"/>
          </a:xfrm>
        </p:grpSpPr>
        <p:pic>
          <p:nvPicPr>
            <p:cNvPr id="78859" name="Picture 4" descr="ban do 1"/>
            <p:cNvPicPr>
              <a:picLocks noChangeAspect="1" noChangeArrowheads="1"/>
            </p:cNvPicPr>
            <p:nvPr/>
          </p:nvPicPr>
          <p:blipFill>
            <a:blip r:embed="rId2">
              <a:lum bright="-36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" y="756"/>
              <a:ext cx="2550" cy="299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860" name="AutoShape 5"/>
            <p:cNvSpPr>
              <a:spLocks noChangeArrowheads="1"/>
            </p:cNvSpPr>
            <p:nvPr/>
          </p:nvSpPr>
          <p:spPr bwMode="auto">
            <a:xfrm>
              <a:off x="132" y="3744"/>
              <a:ext cx="2592" cy="33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1600" b="1">
                  <a:latin typeface="Times New Roman" panose="02020603050405020304" pitchFamily="18" charset="0"/>
                </a:rPr>
                <a:t>Hình 41.1-Lược đồ tự nhiên Trung và Nam Mĩ</a:t>
              </a:r>
              <a:r>
                <a:rPr lang="en-US" altLang="vi-VN" sz="1600" b="1">
                  <a:latin typeface="VNI-Helve-Condense" pitchFamily="2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9"/>
          <p:cNvSpPr txBox="1">
            <a:spLocks noChangeArrowheads="1"/>
          </p:cNvSpPr>
          <p:nvPr/>
        </p:nvSpPr>
        <p:spPr bwMode="auto">
          <a:xfrm>
            <a:off x="288925" y="3314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6350"/>
            <a:ext cx="9144000" cy="7318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rgbClr val="99FF33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 42:THIÊN NHIÊN TRUNG VÀ NAM MĨ</a:t>
            </a:r>
          </a:p>
        </p:txBody>
      </p:sp>
      <p:sp>
        <p:nvSpPr>
          <p:cNvPr id="9" name="Rectangle: Rounded Corners 5">
            <a:extLst/>
          </p:cNvPr>
          <p:cNvSpPr/>
          <p:nvPr/>
        </p:nvSpPr>
        <p:spPr>
          <a:xfrm>
            <a:off x="3135313" y="3444875"/>
            <a:ext cx="5410200" cy="107473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: Rounded Corners 6">
            <a:extLst/>
          </p:cNvPr>
          <p:cNvSpPr/>
          <p:nvPr/>
        </p:nvSpPr>
        <p:spPr>
          <a:xfrm>
            <a:off x="3100388" y="2209800"/>
            <a:ext cx="5386387" cy="1117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/>
          </p:cNvPr>
          <p:cNvSpPr txBox="1"/>
          <p:nvPr/>
        </p:nvSpPr>
        <p:spPr>
          <a:xfrm>
            <a:off x="-23813" y="866775"/>
            <a:ext cx="5434013" cy="1219200"/>
          </a:xfrm>
          <a:custGeom>
            <a:avLst/>
            <a:gdLst/>
            <a:ahLst/>
            <a:cxnLst/>
            <a:rect l="l" t="t" r="r" b="b"/>
            <a:pathLst>
              <a:path w="6208084" h="919518">
                <a:moveTo>
                  <a:pt x="5143023" y="668672"/>
                </a:moveTo>
                <a:cubicBezTo>
                  <a:pt x="5130234" y="668672"/>
                  <a:pt x="5119127" y="672963"/>
                  <a:pt x="5109704" y="681545"/>
                </a:cubicBezTo>
                <a:cubicBezTo>
                  <a:pt x="5100281" y="690127"/>
                  <a:pt x="5095569" y="701317"/>
                  <a:pt x="5095569" y="715115"/>
                </a:cubicBezTo>
                <a:cubicBezTo>
                  <a:pt x="5095569" y="729250"/>
                  <a:pt x="5100281" y="740525"/>
                  <a:pt x="5109704" y="748939"/>
                </a:cubicBezTo>
                <a:cubicBezTo>
                  <a:pt x="5119127" y="757352"/>
                  <a:pt x="5130234" y="761559"/>
                  <a:pt x="5143023" y="761559"/>
                </a:cubicBezTo>
                <a:cubicBezTo>
                  <a:pt x="5155475" y="761559"/>
                  <a:pt x="5166497" y="757352"/>
                  <a:pt x="5176089" y="748939"/>
                </a:cubicBezTo>
                <a:cubicBezTo>
                  <a:pt x="5185680" y="740525"/>
                  <a:pt x="5190476" y="729250"/>
                  <a:pt x="5190476" y="715115"/>
                </a:cubicBezTo>
                <a:cubicBezTo>
                  <a:pt x="5190476" y="701317"/>
                  <a:pt x="5185680" y="690127"/>
                  <a:pt x="5176089" y="681545"/>
                </a:cubicBezTo>
                <a:cubicBezTo>
                  <a:pt x="5166497" y="672963"/>
                  <a:pt x="5155475" y="668672"/>
                  <a:pt x="5143023" y="668672"/>
                </a:cubicBezTo>
                <a:close/>
                <a:moveTo>
                  <a:pt x="1609248" y="668672"/>
                </a:moveTo>
                <a:cubicBezTo>
                  <a:pt x="1596459" y="668672"/>
                  <a:pt x="1585353" y="672963"/>
                  <a:pt x="1575929" y="681545"/>
                </a:cubicBezTo>
                <a:cubicBezTo>
                  <a:pt x="1566506" y="690127"/>
                  <a:pt x="1561794" y="701317"/>
                  <a:pt x="1561794" y="715115"/>
                </a:cubicBezTo>
                <a:cubicBezTo>
                  <a:pt x="1561794" y="729250"/>
                  <a:pt x="1566506" y="740525"/>
                  <a:pt x="1575929" y="748939"/>
                </a:cubicBezTo>
                <a:cubicBezTo>
                  <a:pt x="1585353" y="757352"/>
                  <a:pt x="1596459" y="761559"/>
                  <a:pt x="1609248" y="761559"/>
                </a:cubicBezTo>
                <a:cubicBezTo>
                  <a:pt x="1621700" y="761559"/>
                  <a:pt x="1632722" y="757352"/>
                  <a:pt x="1642314" y="748939"/>
                </a:cubicBezTo>
                <a:cubicBezTo>
                  <a:pt x="1651905" y="740525"/>
                  <a:pt x="1656701" y="729250"/>
                  <a:pt x="1656701" y="715115"/>
                </a:cubicBezTo>
                <a:cubicBezTo>
                  <a:pt x="1656701" y="701317"/>
                  <a:pt x="1651905" y="690127"/>
                  <a:pt x="1642314" y="681545"/>
                </a:cubicBezTo>
                <a:cubicBezTo>
                  <a:pt x="1632722" y="672963"/>
                  <a:pt x="1621700" y="668672"/>
                  <a:pt x="1609248" y="668672"/>
                </a:cubicBezTo>
                <a:close/>
                <a:moveTo>
                  <a:pt x="3758840" y="500565"/>
                </a:moveTo>
                <a:lnTo>
                  <a:pt x="3813866" y="500565"/>
                </a:lnTo>
                <a:cubicBezTo>
                  <a:pt x="3828674" y="500565"/>
                  <a:pt x="3839023" y="503678"/>
                  <a:pt x="3844913" y="509904"/>
                </a:cubicBezTo>
                <a:cubicBezTo>
                  <a:pt x="3850802" y="516130"/>
                  <a:pt x="3853747" y="524796"/>
                  <a:pt x="3853747" y="535903"/>
                </a:cubicBezTo>
                <a:cubicBezTo>
                  <a:pt x="3853747" y="547009"/>
                  <a:pt x="3850886" y="555759"/>
                  <a:pt x="3845165" y="562153"/>
                </a:cubicBezTo>
                <a:cubicBezTo>
                  <a:pt x="3839443" y="568548"/>
                  <a:pt x="3829011" y="571745"/>
                  <a:pt x="3813866" y="571745"/>
                </a:cubicBezTo>
                <a:lnTo>
                  <a:pt x="3758840" y="571745"/>
                </a:lnTo>
                <a:close/>
                <a:moveTo>
                  <a:pt x="643967" y="468691"/>
                </a:moveTo>
                <a:lnTo>
                  <a:pt x="643967" y="886673"/>
                </a:lnTo>
                <a:lnTo>
                  <a:pt x="658728" y="886673"/>
                </a:lnTo>
                <a:lnTo>
                  <a:pt x="657234" y="889376"/>
                </a:lnTo>
                <a:lnTo>
                  <a:pt x="411449" y="889376"/>
                </a:lnTo>
                <a:close/>
                <a:moveTo>
                  <a:pt x="4132163" y="463208"/>
                </a:moveTo>
                <a:lnTo>
                  <a:pt x="4163462" y="535903"/>
                </a:lnTo>
                <a:lnTo>
                  <a:pt x="4101369" y="535903"/>
                </a:lnTo>
                <a:close/>
                <a:moveTo>
                  <a:pt x="643967" y="420685"/>
                </a:moveTo>
                <a:lnTo>
                  <a:pt x="657234" y="444688"/>
                </a:lnTo>
                <a:lnTo>
                  <a:pt x="643967" y="468691"/>
                </a:lnTo>
                <a:close/>
                <a:moveTo>
                  <a:pt x="2199769" y="378902"/>
                </a:moveTo>
                <a:lnTo>
                  <a:pt x="2230563" y="378902"/>
                </a:lnTo>
                <a:cubicBezTo>
                  <a:pt x="2258497" y="378902"/>
                  <a:pt x="2280457" y="387354"/>
                  <a:pt x="2296443" y="404258"/>
                </a:cubicBezTo>
                <a:cubicBezTo>
                  <a:pt x="2312429" y="421161"/>
                  <a:pt x="2320422" y="443840"/>
                  <a:pt x="2320422" y="472295"/>
                </a:cubicBezTo>
                <a:cubicBezTo>
                  <a:pt x="2320422" y="500749"/>
                  <a:pt x="2312429" y="523428"/>
                  <a:pt x="2296443" y="540332"/>
                </a:cubicBezTo>
                <a:cubicBezTo>
                  <a:pt x="2280457" y="557235"/>
                  <a:pt x="2258497" y="565687"/>
                  <a:pt x="2230563" y="565687"/>
                </a:cubicBezTo>
                <a:lnTo>
                  <a:pt x="2199769" y="565687"/>
                </a:lnTo>
                <a:close/>
                <a:moveTo>
                  <a:pt x="5142265" y="376378"/>
                </a:moveTo>
                <a:cubicBezTo>
                  <a:pt x="5156779" y="376378"/>
                  <a:pt x="5169603" y="378818"/>
                  <a:pt x="5180738" y="383698"/>
                </a:cubicBezTo>
                <a:cubicBezTo>
                  <a:pt x="5191873" y="388578"/>
                  <a:pt x="5201323" y="395309"/>
                  <a:pt x="5209087" y="403891"/>
                </a:cubicBezTo>
                <a:cubicBezTo>
                  <a:pt x="5216852" y="412473"/>
                  <a:pt x="5222759" y="422653"/>
                  <a:pt x="5226807" y="434433"/>
                </a:cubicBezTo>
                <a:cubicBezTo>
                  <a:pt x="5230857" y="446212"/>
                  <a:pt x="5232881" y="458833"/>
                  <a:pt x="5232881" y="472295"/>
                </a:cubicBezTo>
                <a:cubicBezTo>
                  <a:pt x="5232881" y="485757"/>
                  <a:pt x="5230857" y="498377"/>
                  <a:pt x="5226807" y="510156"/>
                </a:cubicBezTo>
                <a:cubicBezTo>
                  <a:pt x="5222759" y="521936"/>
                  <a:pt x="5216852" y="532116"/>
                  <a:pt x="5209087" y="540698"/>
                </a:cubicBezTo>
                <a:cubicBezTo>
                  <a:pt x="5201323" y="549280"/>
                  <a:pt x="5191873" y="556096"/>
                  <a:pt x="5180738" y="561144"/>
                </a:cubicBezTo>
                <a:cubicBezTo>
                  <a:pt x="5169603" y="566192"/>
                  <a:pt x="5156779" y="568716"/>
                  <a:pt x="5142265" y="568716"/>
                </a:cubicBezTo>
                <a:cubicBezTo>
                  <a:pt x="5127751" y="568716"/>
                  <a:pt x="5114927" y="566192"/>
                  <a:pt x="5103792" y="561144"/>
                </a:cubicBezTo>
                <a:cubicBezTo>
                  <a:pt x="5092657" y="556096"/>
                  <a:pt x="5083207" y="549280"/>
                  <a:pt x="5075443" y="540698"/>
                </a:cubicBezTo>
                <a:cubicBezTo>
                  <a:pt x="5067679" y="532116"/>
                  <a:pt x="5061772" y="521936"/>
                  <a:pt x="5057723" y="510156"/>
                </a:cubicBezTo>
                <a:cubicBezTo>
                  <a:pt x="5053674" y="498377"/>
                  <a:pt x="5051649" y="485757"/>
                  <a:pt x="5051649" y="472295"/>
                </a:cubicBezTo>
                <a:cubicBezTo>
                  <a:pt x="5051649" y="458833"/>
                  <a:pt x="5053674" y="446212"/>
                  <a:pt x="5057723" y="434433"/>
                </a:cubicBezTo>
                <a:cubicBezTo>
                  <a:pt x="5061772" y="422653"/>
                  <a:pt x="5067679" y="412473"/>
                  <a:pt x="5075443" y="403891"/>
                </a:cubicBezTo>
                <a:cubicBezTo>
                  <a:pt x="5083207" y="395309"/>
                  <a:pt x="5092657" y="388578"/>
                  <a:pt x="5103792" y="383698"/>
                </a:cubicBezTo>
                <a:cubicBezTo>
                  <a:pt x="5114927" y="378818"/>
                  <a:pt x="5127751" y="376378"/>
                  <a:pt x="5142265" y="376378"/>
                </a:cubicBezTo>
                <a:close/>
                <a:moveTo>
                  <a:pt x="1608490" y="376378"/>
                </a:moveTo>
                <a:cubicBezTo>
                  <a:pt x="1623004" y="376378"/>
                  <a:pt x="1635829" y="378818"/>
                  <a:pt x="1646964" y="383698"/>
                </a:cubicBezTo>
                <a:cubicBezTo>
                  <a:pt x="1658099" y="388578"/>
                  <a:pt x="1667548" y="395309"/>
                  <a:pt x="1675313" y="403891"/>
                </a:cubicBezTo>
                <a:cubicBezTo>
                  <a:pt x="1683077" y="412473"/>
                  <a:pt x="1688984" y="422653"/>
                  <a:pt x="1693033" y="434433"/>
                </a:cubicBezTo>
                <a:cubicBezTo>
                  <a:pt x="1697082" y="446212"/>
                  <a:pt x="1699107" y="458833"/>
                  <a:pt x="1699107" y="472295"/>
                </a:cubicBezTo>
                <a:cubicBezTo>
                  <a:pt x="1699107" y="485757"/>
                  <a:pt x="1697082" y="498377"/>
                  <a:pt x="1693033" y="510156"/>
                </a:cubicBezTo>
                <a:cubicBezTo>
                  <a:pt x="1688984" y="521936"/>
                  <a:pt x="1683077" y="532116"/>
                  <a:pt x="1675313" y="540698"/>
                </a:cubicBezTo>
                <a:cubicBezTo>
                  <a:pt x="1667548" y="549280"/>
                  <a:pt x="1658099" y="556096"/>
                  <a:pt x="1646964" y="561144"/>
                </a:cubicBezTo>
                <a:cubicBezTo>
                  <a:pt x="1635829" y="566192"/>
                  <a:pt x="1623004" y="568716"/>
                  <a:pt x="1608490" y="568716"/>
                </a:cubicBezTo>
                <a:cubicBezTo>
                  <a:pt x="1593977" y="568716"/>
                  <a:pt x="1581152" y="566192"/>
                  <a:pt x="1570017" y="561144"/>
                </a:cubicBezTo>
                <a:cubicBezTo>
                  <a:pt x="1558882" y="556096"/>
                  <a:pt x="1549433" y="549280"/>
                  <a:pt x="1541668" y="540698"/>
                </a:cubicBezTo>
                <a:cubicBezTo>
                  <a:pt x="1533904" y="532116"/>
                  <a:pt x="1527997" y="521936"/>
                  <a:pt x="1523948" y="510156"/>
                </a:cubicBezTo>
                <a:cubicBezTo>
                  <a:pt x="1519899" y="498377"/>
                  <a:pt x="1517874" y="485757"/>
                  <a:pt x="1517874" y="472295"/>
                </a:cubicBezTo>
                <a:cubicBezTo>
                  <a:pt x="1517874" y="458833"/>
                  <a:pt x="1519899" y="446212"/>
                  <a:pt x="1523948" y="434433"/>
                </a:cubicBezTo>
                <a:cubicBezTo>
                  <a:pt x="1527997" y="422653"/>
                  <a:pt x="1533904" y="412473"/>
                  <a:pt x="1541668" y="403891"/>
                </a:cubicBezTo>
                <a:cubicBezTo>
                  <a:pt x="1549433" y="395309"/>
                  <a:pt x="1558882" y="388578"/>
                  <a:pt x="1570017" y="383698"/>
                </a:cubicBezTo>
                <a:cubicBezTo>
                  <a:pt x="1581152" y="378818"/>
                  <a:pt x="1593977" y="376378"/>
                  <a:pt x="1608490" y="376378"/>
                </a:cubicBezTo>
                <a:close/>
                <a:moveTo>
                  <a:pt x="3758840" y="372844"/>
                </a:moveTo>
                <a:lnTo>
                  <a:pt x="3807303" y="372844"/>
                </a:lnTo>
                <a:cubicBezTo>
                  <a:pt x="3820092" y="372844"/>
                  <a:pt x="3828927" y="375621"/>
                  <a:pt x="3833807" y="381174"/>
                </a:cubicBezTo>
                <a:cubicBezTo>
                  <a:pt x="3838687" y="386727"/>
                  <a:pt x="3841127" y="394383"/>
                  <a:pt x="3841127" y="404143"/>
                </a:cubicBezTo>
                <a:cubicBezTo>
                  <a:pt x="3841127" y="413903"/>
                  <a:pt x="3838518" y="421476"/>
                  <a:pt x="3833302" y="426860"/>
                </a:cubicBezTo>
                <a:cubicBezTo>
                  <a:pt x="3828085" y="432245"/>
                  <a:pt x="3819082" y="434938"/>
                  <a:pt x="3806293" y="434938"/>
                </a:cubicBezTo>
                <a:lnTo>
                  <a:pt x="3758840" y="434938"/>
                </a:lnTo>
                <a:close/>
                <a:moveTo>
                  <a:pt x="4612966" y="300654"/>
                </a:moveTo>
                <a:lnTo>
                  <a:pt x="4612966" y="643935"/>
                </a:lnTo>
                <a:lnTo>
                  <a:pt x="4704844" y="643935"/>
                </a:lnTo>
                <a:lnTo>
                  <a:pt x="4704844" y="509652"/>
                </a:lnTo>
                <a:lnTo>
                  <a:pt x="4823983" y="509652"/>
                </a:lnTo>
                <a:lnTo>
                  <a:pt x="4823983" y="643935"/>
                </a:lnTo>
                <a:lnTo>
                  <a:pt x="4915861" y="643935"/>
                </a:lnTo>
                <a:lnTo>
                  <a:pt x="4915861" y="300654"/>
                </a:lnTo>
                <a:lnTo>
                  <a:pt x="4823983" y="300654"/>
                </a:lnTo>
                <a:lnTo>
                  <a:pt x="4823983" y="432413"/>
                </a:lnTo>
                <a:lnTo>
                  <a:pt x="4704844" y="432413"/>
                </a:lnTo>
                <a:lnTo>
                  <a:pt x="4704844" y="300654"/>
                </a:lnTo>
                <a:close/>
                <a:moveTo>
                  <a:pt x="4338760" y="300654"/>
                </a:moveTo>
                <a:lnTo>
                  <a:pt x="4338760" y="643935"/>
                </a:lnTo>
                <a:lnTo>
                  <a:pt x="4430638" y="643935"/>
                </a:lnTo>
                <a:lnTo>
                  <a:pt x="4430638" y="300654"/>
                </a:lnTo>
                <a:close/>
                <a:moveTo>
                  <a:pt x="3669991" y="300654"/>
                </a:moveTo>
                <a:lnTo>
                  <a:pt x="3669991" y="643935"/>
                </a:lnTo>
                <a:lnTo>
                  <a:pt x="3814371" y="643935"/>
                </a:lnTo>
                <a:cubicBezTo>
                  <a:pt x="3857449" y="643935"/>
                  <a:pt x="3890095" y="635269"/>
                  <a:pt x="3912307" y="617937"/>
                </a:cubicBezTo>
                <a:cubicBezTo>
                  <a:pt x="3934519" y="600604"/>
                  <a:pt x="3945625" y="576120"/>
                  <a:pt x="3945625" y="544485"/>
                </a:cubicBezTo>
                <a:cubicBezTo>
                  <a:pt x="3945625" y="532369"/>
                  <a:pt x="3943859" y="521683"/>
                  <a:pt x="3940325" y="512428"/>
                </a:cubicBezTo>
                <a:cubicBezTo>
                  <a:pt x="3936791" y="503173"/>
                  <a:pt x="3932163" y="495264"/>
                  <a:pt x="3926442" y="488701"/>
                </a:cubicBezTo>
                <a:cubicBezTo>
                  <a:pt x="3920721" y="482139"/>
                  <a:pt x="3914158" y="476838"/>
                  <a:pt x="3906754" y="472799"/>
                </a:cubicBezTo>
                <a:cubicBezTo>
                  <a:pt x="3899349" y="468761"/>
                  <a:pt x="3891609" y="465564"/>
                  <a:pt x="3883532" y="463208"/>
                </a:cubicBezTo>
                <a:cubicBezTo>
                  <a:pt x="3897330" y="458159"/>
                  <a:pt x="3908689" y="449746"/>
                  <a:pt x="3917607" y="437966"/>
                </a:cubicBezTo>
                <a:cubicBezTo>
                  <a:pt x="3926526" y="426187"/>
                  <a:pt x="3930985" y="410033"/>
                  <a:pt x="3930985" y="389503"/>
                </a:cubicBezTo>
                <a:cubicBezTo>
                  <a:pt x="3930985" y="360560"/>
                  <a:pt x="3920889" y="338516"/>
                  <a:pt x="3900696" y="323371"/>
                </a:cubicBezTo>
                <a:cubicBezTo>
                  <a:pt x="3880503" y="308226"/>
                  <a:pt x="3853242" y="300654"/>
                  <a:pt x="3818914" y="300654"/>
                </a:cubicBezTo>
                <a:close/>
                <a:moveTo>
                  <a:pt x="2447257" y="300654"/>
                </a:moveTo>
                <a:lnTo>
                  <a:pt x="2447257" y="511166"/>
                </a:lnTo>
                <a:cubicBezTo>
                  <a:pt x="2447257" y="534388"/>
                  <a:pt x="2450959" y="554581"/>
                  <a:pt x="2458363" y="571745"/>
                </a:cubicBezTo>
                <a:cubicBezTo>
                  <a:pt x="2465767" y="588909"/>
                  <a:pt x="2476116" y="603213"/>
                  <a:pt x="2489410" y="614655"/>
                </a:cubicBezTo>
                <a:cubicBezTo>
                  <a:pt x="2502704" y="626098"/>
                  <a:pt x="2518438" y="634680"/>
                  <a:pt x="2536611" y="640401"/>
                </a:cubicBezTo>
                <a:cubicBezTo>
                  <a:pt x="2554785" y="646123"/>
                  <a:pt x="2574641" y="648983"/>
                  <a:pt x="2596181" y="648983"/>
                </a:cubicBezTo>
                <a:cubicBezTo>
                  <a:pt x="2617720" y="648983"/>
                  <a:pt x="2637576" y="646123"/>
                  <a:pt x="2655750" y="640401"/>
                </a:cubicBezTo>
                <a:cubicBezTo>
                  <a:pt x="2673924" y="634680"/>
                  <a:pt x="2689657" y="626098"/>
                  <a:pt x="2702951" y="614655"/>
                </a:cubicBezTo>
                <a:cubicBezTo>
                  <a:pt x="2716245" y="603213"/>
                  <a:pt x="2726593" y="588909"/>
                  <a:pt x="2733998" y="571745"/>
                </a:cubicBezTo>
                <a:cubicBezTo>
                  <a:pt x="2741402" y="554581"/>
                  <a:pt x="2745104" y="534388"/>
                  <a:pt x="2745104" y="511166"/>
                </a:cubicBezTo>
                <a:lnTo>
                  <a:pt x="2745104" y="300654"/>
                </a:lnTo>
                <a:lnTo>
                  <a:pt x="2653226" y="300654"/>
                </a:lnTo>
                <a:lnTo>
                  <a:pt x="2653226" y="509762"/>
                </a:lnTo>
                <a:cubicBezTo>
                  <a:pt x="2653226" y="529250"/>
                  <a:pt x="2648598" y="544285"/>
                  <a:pt x="2639343" y="554865"/>
                </a:cubicBezTo>
                <a:cubicBezTo>
                  <a:pt x="2630088" y="565445"/>
                  <a:pt x="2615700" y="570735"/>
                  <a:pt x="2596181" y="570735"/>
                </a:cubicBezTo>
                <a:cubicBezTo>
                  <a:pt x="2576661" y="570735"/>
                  <a:pt x="2562273" y="565445"/>
                  <a:pt x="2553018" y="554865"/>
                </a:cubicBezTo>
                <a:cubicBezTo>
                  <a:pt x="2543763" y="544285"/>
                  <a:pt x="2539135" y="529250"/>
                  <a:pt x="2539135" y="509762"/>
                </a:cubicBezTo>
                <a:lnTo>
                  <a:pt x="2539135" y="300654"/>
                </a:lnTo>
                <a:close/>
                <a:moveTo>
                  <a:pt x="2107891" y="300654"/>
                </a:moveTo>
                <a:lnTo>
                  <a:pt x="2107891" y="643935"/>
                </a:lnTo>
                <a:lnTo>
                  <a:pt x="2240439" y="643935"/>
                </a:lnTo>
                <a:cubicBezTo>
                  <a:pt x="2264971" y="643935"/>
                  <a:pt x="2287819" y="639981"/>
                  <a:pt x="2308985" y="632072"/>
                </a:cubicBezTo>
                <a:cubicBezTo>
                  <a:pt x="2330151" y="624163"/>
                  <a:pt x="2348545" y="612804"/>
                  <a:pt x="2364168" y="597996"/>
                </a:cubicBezTo>
                <a:cubicBezTo>
                  <a:pt x="2379792" y="583188"/>
                  <a:pt x="2391972" y="565182"/>
                  <a:pt x="2400709" y="543980"/>
                </a:cubicBezTo>
                <a:cubicBezTo>
                  <a:pt x="2409446" y="522777"/>
                  <a:pt x="2413815" y="498882"/>
                  <a:pt x="2413815" y="472295"/>
                </a:cubicBezTo>
                <a:cubicBezTo>
                  <a:pt x="2413815" y="445707"/>
                  <a:pt x="2409446" y="421812"/>
                  <a:pt x="2400709" y="400609"/>
                </a:cubicBezTo>
                <a:cubicBezTo>
                  <a:pt x="2391972" y="379407"/>
                  <a:pt x="2379792" y="361401"/>
                  <a:pt x="2364168" y="346593"/>
                </a:cubicBezTo>
                <a:cubicBezTo>
                  <a:pt x="2348545" y="331785"/>
                  <a:pt x="2330151" y="320426"/>
                  <a:pt x="2308985" y="312517"/>
                </a:cubicBezTo>
                <a:cubicBezTo>
                  <a:pt x="2287819" y="304609"/>
                  <a:pt x="2264971" y="300654"/>
                  <a:pt x="2240439" y="300654"/>
                </a:cubicBezTo>
                <a:close/>
                <a:moveTo>
                  <a:pt x="1833685" y="300654"/>
                </a:moveTo>
                <a:lnTo>
                  <a:pt x="1833685" y="643935"/>
                </a:lnTo>
                <a:lnTo>
                  <a:pt x="1925563" y="643935"/>
                </a:lnTo>
                <a:lnTo>
                  <a:pt x="1925563" y="300654"/>
                </a:lnTo>
                <a:close/>
                <a:moveTo>
                  <a:pt x="5521937" y="296615"/>
                </a:moveTo>
                <a:cubicBezTo>
                  <a:pt x="5499051" y="296615"/>
                  <a:pt x="5477107" y="300906"/>
                  <a:pt x="5456104" y="309489"/>
                </a:cubicBezTo>
                <a:cubicBezTo>
                  <a:pt x="5435101" y="318071"/>
                  <a:pt x="5416650" y="330102"/>
                  <a:pt x="5400751" y="345583"/>
                </a:cubicBezTo>
                <a:cubicBezTo>
                  <a:pt x="5384851" y="361065"/>
                  <a:pt x="5372215" y="379575"/>
                  <a:pt x="5362841" y="401114"/>
                </a:cubicBezTo>
                <a:cubicBezTo>
                  <a:pt x="5353469" y="422653"/>
                  <a:pt x="5348781" y="446380"/>
                  <a:pt x="5348781" y="472295"/>
                </a:cubicBezTo>
                <a:cubicBezTo>
                  <a:pt x="5348781" y="498209"/>
                  <a:pt x="5353551" y="521936"/>
                  <a:pt x="5363090" y="543475"/>
                </a:cubicBezTo>
                <a:cubicBezTo>
                  <a:pt x="5372629" y="565014"/>
                  <a:pt x="5385517" y="583608"/>
                  <a:pt x="5401753" y="599258"/>
                </a:cubicBezTo>
                <a:cubicBezTo>
                  <a:pt x="5417988" y="614908"/>
                  <a:pt x="5436861" y="627023"/>
                  <a:pt x="5458372" y="635605"/>
                </a:cubicBezTo>
                <a:cubicBezTo>
                  <a:pt x="5479882" y="644188"/>
                  <a:pt x="5502753" y="648479"/>
                  <a:pt x="5526985" y="648479"/>
                </a:cubicBezTo>
                <a:cubicBezTo>
                  <a:pt x="5561986" y="648479"/>
                  <a:pt x="5591603" y="642000"/>
                  <a:pt x="5615833" y="629043"/>
                </a:cubicBezTo>
                <a:cubicBezTo>
                  <a:pt x="5640065" y="616086"/>
                  <a:pt x="5660763" y="595304"/>
                  <a:pt x="5677927" y="566697"/>
                </a:cubicBezTo>
                <a:lnTo>
                  <a:pt x="5607252" y="521263"/>
                </a:lnTo>
                <a:cubicBezTo>
                  <a:pt x="5599847" y="535061"/>
                  <a:pt x="5590088" y="546420"/>
                  <a:pt x="5577972" y="555338"/>
                </a:cubicBezTo>
                <a:cubicBezTo>
                  <a:pt x="5565857" y="564257"/>
                  <a:pt x="5548692" y="568716"/>
                  <a:pt x="5526480" y="568716"/>
                </a:cubicBezTo>
                <a:cubicBezTo>
                  <a:pt x="5513355" y="568716"/>
                  <a:pt x="5501575" y="566192"/>
                  <a:pt x="5491142" y="561144"/>
                </a:cubicBezTo>
                <a:cubicBezTo>
                  <a:pt x="5480709" y="556096"/>
                  <a:pt x="5471875" y="549280"/>
                  <a:pt x="5464639" y="540698"/>
                </a:cubicBezTo>
                <a:cubicBezTo>
                  <a:pt x="5457403" y="532116"/>
                  <a:pt x="5451850" y="521936"/>
                  <a:pt x="5447979" y="510156"/>
                </a:cubicBezTo>
                <a:cubicBezTo>
                  <a:pt x="5444109" y="498377"/>
                  <a:pt x="5442174" y="485757"/>
                  <a:pt x="5442174" y="472295"/>
                </a:cubicBezTo>
                <a:cubicBezTo>
                  <a:pt x="5442174" y="458833"/>
                  <a:pt x="5444025" y="446212"/>
                  <a:pt x="5447727" y="434433"/>
                </a:cubicBezTo>
                <a:cubicBezTo>
                  <a:pt x="5451429" y="422653"/>
                  <a:pt x="5456814" y="412473"/>
                  <a:pt x="5463881" y="403891"/>
                </a:cubicBezTo>
                <a:cubicBezTo>
                  <a:pt x="5470949" y="395309"/>
                  <a:pt x="5479447" y="388578"/>
                  <a:pt x="5489375" y="383698"/>
                </a:cubicBezTo>
                <a:cubicBezTo>
                  <a:pt x="5499303" y="378818"/>
                  <a:pt x="5510662" y="376378"/>
                  <a:pt x="5523451" y="376378"/>
                </a:cubicBezTo>
                <a:cubicBezTo>
                  <a:pt x="5534221" y="376378"/>
                  <a:pt x="5543728" y="377556"/>
                  <a:pt x="5551973" y="379912"/>
                </a:cubicBezTo>
                <a:cubicBezTo>
                  <a:pt x="5560219" y="382267"/>
                  <a:pt x="5567455" y="385381"/>
                  <a:pt x="5573681" y="389251"/>
                </a:cubicBezTo>
                <a:cubicBezTo>
                  <a:pt x="5579907" y="393121"/>
                  <a:pt x="5585207" y="397496"/>
                  <a:pt x="5589583" y="402376"/>
                </a:cubicBezTo>
                <a:cubicBezTo>
                  <a:pt x="5593959" y="407256"/>
                  <a:pt x="5597828" y="412220"/>
                  <a:pt x="5601194" y="417269"/>
                </a:cubicBezTo>
                <a:lnTo>
                  <a:pt x="5670355" y="370320"/>
                </a:lnTo>
                <a:cubicBezTo>
                  <a:pt x="5663287" y="359887"/>
                  <a:pt x="5655042" y="350127"/>
                  <a:pt x="5645619" y="341040"/>
                </a:cubicBezTo>
                <a:cubicBezTo>
                  <a:pt x="5636195" y="331953"/>
                  <a:pt x="5625425" y="324128"/>
                  <a:pt x="5613310" y="317566"/>
                </a:cubicBezTo>
                <a:cubicBezTo>
                  <a:pt x="5601194" y="311003"/>
                  <a:pt x="5587563" y="305871"/>
                  <a:pt x="5572419" y="302169"/>
                </a:cubicBezTo>
                <a:cubicBezTo>
                  <a:pt x="5557274" y="298467"/>
                  <a:pt x="5540447" y="296615"/>
                  <a:pt x="5521937" y="296615"/>
                </a:cubicBezTo>
                <a:close/>
                <a:moveTo>
                  <a:pt x="5142265" y="296615"/>
                </a:moveTo>
                <a:cubicBezTo>
                  <a:pt x="5117392" y="296615"/>
                  <a:pt x="5093865" y="300906"/>
                  <a:pt x="5071685" y="309489"/>
                </a:cubicBezTo>
                <a:cubicBezTo>
                  <a:pt x="5049503" y="318071"/>
                  <a:pt x="5030011" y="330102"/>
                  <a:pt x="5013207" y="345583"/>
                </a:cubicBezTo>
                <a:cubicBezTo>
                  <a:pt x="4996404" y="361065"/>
                  <a:pt x="4983044" y="379575"/>
                  <a:pt x="4973129" y="401114"/>
                </a:cubicBezTo>
                <a:cubicBezTo>
                  <a:pt x="4963214" y="422653"/>
                  <a:pt x="4958257" y="446380"/>
                  <a:pt x="4958257" y="472295"/>
                </a:cubicBezTo>
                <a:cubicBezTo>
                  <a:pt x="4958257" y="498209"/>
                  <a:pt x="4963214" y="521936"/>
                  <a:pt x="4973129" y="543475"/>
                </a:cubicBezTo>
                <a:cubicBezTo>
                  <a:pt x="4983044" y="565014"/>
                  <a:pt x="4996404" y="583608"/>
                  <a:pt x="5013207" y="599258"/>
                </a:cubicBezTo>
                <a:cubicBezTo>
                  <a:pt x="5030011" y="614908"/>
                  <a:pt x="5049503" y="627023"/>
                  <a:pt x="5071685" y="635605"/>
                </a:cubicBezTo>
                <a:cubicBezTo>
                  <a:pt x="5093865" y="644188"/>
                  <a:pt x="5117392" y="648479"/>
                  <a:pt x="5142265" y="648479"/>
                </a:cubicBezTo>
                <a:cubicBezTo>
                  <a:pt x="5166802" y="648479"/>
                  <a:pt x="5190245" y="644188"/>
                  <a:pt x="5212593" y="635605"/>
                </a:cubicBezTo>
                <a:cubicBezTo>
                  <a:pt x="5234943" y="627023"/>
                  <a:pt x="5254519" y="614908"/>
                  <a:pt x="5271323" y="599258"/>
                </a:cubicBezTo>
                <a:cubicBezTo>
                  <a:pt x="5288127" y="583608"/>
                  <a:pt x="5301486" y="565014"/>
                  <a:pt x="5311401" y="543475"/>
                </a:cubicBezTo>
                <a:cubicBezTo>
                  <a:pt x="5321316" y="521936"/>
                  <a:pt x="5326274" y="498209"/>
                  <a:pt x="5326274" y="472295"/>
                </a:cubicBezTo>
                <a:cubicBezTo>
                  <a:pt x="5326274" y="446380"/>
                  <a:pt x="5321316" y="422653"/>
                  <a:pt x="5311401" y="401114"/>
                </a:cubicBezTo>
                <a:cubicBezTo>
                  <a:pt x="5301486" y="379575"/>
                  <a:pt x="5288127" y="361065"/>
                  <a:pt x="5271323" y="345583"/>
                </a:cubicBezTo>
                <a:cubicBezTo>
                  <a:pt x="5254519" y="330102"/>
                  <a:pt x="5234943" y="318071"/>
                  <a:pt x="5212593" y="309489"/>
                </a:cubicBezTo>
                <a:cubicBezTo>
                  <a:pt x="5190245" y="300906"/>
                  <a:pt x="5166802" y="296615"/>
                  <a:pt x="5142265" y="296615"/>
                </a:cubicBezTo>
                <a:close/>
                <a:moveTo>
                  <a:pt x="3349799" y="296615"/>
                </a:moveTo>
                <a:cubicBezTo>
                  <a:pt x="3324894" y="296615"/>
                  <a:pt x="3301433" y="300906"/>
                  <a:pt x="3279415" y="309489"/>
                </a:cubicBezTo>
                <a:cubicBezTo>
                  <a:pt x="3257397" y="318071"/>
                  <a:pt x="3238103" y="330102"/>
                  <a:pt x="3221533" y="345583"/>
                </a:cubicBezTo>
                <a:cubicBezTo>
                  <a:pt x="3204963" y="361065"/>
                  <a:pt x="3191825" y="379575"/>
                  <a:pt x="3182118" y="401114"/>
                </a:cubicBezTo>
                <a:cubicBezTo>
                  <a:pt x="3172410" y="422653"/>
                  <a:pt x="3167557" y="446380"/>
                  <a:pt x="3167557" y="472295"/>
                </a:cubicBezTo>
                <a:cubicBezTo>
                  <a:pt x="3167557" y="498209"/>
                  <a:pt x="3172437" y="521936"/>
                  <a:pt x="3182197" y="543475"/>
                </a:cubicBezTo>
                <a:cubicBezTo>
                  <a:pt x="3191957" y="565014"/>
                  <a:pt x="3205250" y="583608"/>
                  <a:pt x="3222078" y="599258"/>
                </a:cubicBezTo>
                <a:cubicBezTo>
                  <a:pt x="3238905" y="614908"/>
                  <a:pt x="3258509" y="627023"/>
                  <a:pt x="3280890" y="635605"/>
                </a:cubicBezTo>
                <a:cubicBezTo>
                  <a:pt x="3303270" y="644188"/>
                  <a:pt x="3327081" y="648479"/>
                  <a:pt x="3352323" y="648479"/>
                </a:cubicBezTo>
                <a:cubicBezTo>
                  <a:pt x="3371506" y="648479"/>
                  <a:pt x="3388586" y="647216"/>
                  <a:pt x="3403562" y="644692"/>
                </a:cubicBezTo>
                <a:cubicBezTo>
                  <a:pt x="3418539" y="642168"/>
                  <a:pt x="3431917" y="638803"/>
                  <a:pt x="3443696" y="634596"/>
                </a:cubicBezTo>
                <a:cubicBezTo>
                  <a:pt x="3455475" y="630389"/>
                  <a:pt x="3466076" y="625425"/>
                  <a:pt x="3475500" y="619703"/>
                </a:cubicBezTo>
                <a:cubicBezTo>
                  <a:pt x="3484923" y="613982"/>
                  <a:pt x="3493673" y="607756"/>
                  <a:pt x="3501751" y="601025"/>
                </a:cubicBezTo>
                <a:lnTo>
                  <a:pt x="3501751" y="452606"/>
                </a:lnTo>
                <a:lnTo>
                  <a:pt x="3351818" y="452606"/>
                </a:lnTo>
                <a:lnTo>
                  <a:pt x="3351818" y="523282"/>
                </a:lnTo>
                <a:lnTo>
                  <a:pt x="3419969" y="523282"/>
                </a:lnTo>
                <a:lnTo>
                  <a:pt x="3419969" y="557610"/>
                </a:lnTo>
                <a:cubicBezTo>
                  <a:pt x="3412544" y="561312"/>
                  <a:pt x="3403766" y="564509"/>
                  <a:pt x="3393635" y="567202"/>
                </a:cubicBezTo>
                <a:cubicBezTo>
                  <a:pt x="3383505" y="569894"/>
                  <a:pt x="3369999" y="571240"/>
                  <a:pt x="3353119" y="571240"/>
                </a:cubicBezTo>
                <a:cubicBezTo>
                  <a:pt x="3337927" y="571240"/>
                  <a:pt x="3324591" y="568632"/>
                  <a:pt x="3313112" y="563415"/>
                </a:cubicBezTo>
                <a:cubicBezTo>
                  <a:pt x="3301632" y="558199"/>
                  <a:pt x="3292011" y="551047"/>
                  <a:pt x="3284246" y="541960"/>
                </a:cubicBezTo>
                <a:cubicBezTo>
                  <a:pt x="3276482" y="532874"/>
                  <a:pt x="3270658" y="522356"/>
                  <a:pt x="3266775" y="510409"/>
                </a:cubicBezTo>
                <a:cubicBezTo>
                  <a:pt x="3262891" y="498461"/>
                  <a:pt x="3260949" y="485757"/>
                  <a:pt x="3260949" y="472295"/>
                </a:cubicBezTo>
                <a:cubicBezTo>
                  <a:pt x="3260949" y="458833"/>
                  <a:pt x="3262884" y="446212"/>
                  <a:pt x="3266755" y="434433"/>
                </a:cubicBezTo>
                <a:cubicBezTo>
                  <a:pt x="3270625" y="422653"/>
                  <a:pt x="3276178" y="412473"/>
                  <a:pt x="3283414" y="403891"/>
                </a:cubicBezTo>
                <a:cubicBezTo>
                  <a:pt x="3290650" y="395309"/>
                  <a:pt x="3299653" y="388578"/>
                  <a:pt x="3310422" y="383698"/>
                </a:cubicBezTo>
                <a:cubicBezTo>
                  <a:pt x="3321191" y="378818"/>
                  <a:pt x="3333644" y="376378"/>
                  <a:pt x="3347779" y="376378"/>
                </a:cubicBezTo>
                <a:cubicBezTo>
                  <a:pt x="3364943" y="376378"/>
                  <a:pt x="3379667" y="379743"/>
                  <a:pt x="3391951" y="386474"/>
                </a:cubicBezTo>
                <a:cubicBezTo>
                  <a:pt x="3404235" y="393205"/>
                  <a:pt x="3414753" y="402124"/>
                  <a:pt x="3423503" y="413230"/>
                </a:cubicBezTo>
                <a:lnTo>
                  <a:pt x="3487616" y="357699"/>
                </a:lnTo>
                <a:cubicBezTo>
                  <a:pt x="3472471" y="338516"/>
                  <a:pt x="3453371" y="323539"/>
                  <a:pt x="3430318" y="312770"/>
                </a:cubicBezTo>
                <a:cubicBezTo>
                  <a:pt x="3407264" y="302000"/>
                  <a:pt x="3380424" y="296615"/>
                  <a:pt x="3349799" y="296615"/>
                </a:cubicBezTo>
                <a:close/>
                <a:moveTo>
                  <a:pt x="1608490" y="296615"/>
                </a:moveTo>
                <a:cubicBezTo>
                  <a:pt x="1583617" y="296615"/>
                  <a:pt x="1560090" y="300906"/>
                  <a:pt x="1537910" y="309489"/>
                </a:cubicBezTo>
                <a:cubicBezTo>
                  <a:pt x="1515729" y="318071"/>
                  <a:pt x="1496237" y="330102"/>
                  <a:pt x="1479433" y="345583"/>
                </a:cubicBezTo>
                <a:cubicBezTo>
                  <a:pt x="1462629" y="361065"/>
                  <a:pt x="1449269" y="379575"/>
                  <a:pt x="1439354" y="401114"/>
                </a:cubicBezTo>
                <a:cubicBezTo>
                  <a:pt x="1429439" y="422653"/>
                  <a:pt x="1424482" y="446380"/>
                  <a:pt x="1424482" y="472295"/>
                </a:cubicBezTo>
                <a:cubicBezTo>
                  <a:pt x="1424482" y="498209"/>
                  <a:pt x="1429439" y="521936"/>
                  <a:pt x="1439354" y="543475"/>
                </a:cubicBezTo>
                <a:cubicBezTo>
                  <a:pt x="1449269" y="565014"/>
                  <a:pt x="1462629" y="583608"/>
                  <a:pt x="1479433" y="599258"/>
                </a:cubicBezTo>
                <a:cubicBezTo>
                  <a:pt x="1496237" y="614908"/>
                  <a:pt x="1515729" y="627023"/>
                  <a:pt x="1537910" y="635605"/>
                </a:cubicBezTo>
                <a:cubicBezTo>
                  <a:pt x="1560090" y="644188"/>
                  <a:pt x="1583617" y="648479"/>
                  <a:pt x="1608490" y="648479"/>
                </a:cubicBezTo>
                <a:cubicBezTo>
                  <a:pt x="1633027" y="648479"/>
                  <a:pt x="1656470" y="644188"/>
                  <a:pt x="1678819" y="635605"/>
                </a:cubicBezTo>
                <a:cubicBezTo>
                  <a:pt x="1701168" y="627023"/>
                  <a:pt x="1720744" y="614908"/>
                  <a:pt x="1737548" y="599258"/>
                </a:cubicBezTo>
                <a:cubicBezTo>
                  <a:pt x="1754352" y="583608"/>
                  <a:pt x="1767711" y="565014"/>
                  <a:pt x="1777627" y="543475"/>
                </a:cubicBezTo>
                <a:cubicBezTo>
                  <a:pt x="1787542" y="521936"/>
                  <a:pt x="1792499" y="498209"/>
                  <a:pt x="1792499" y="472295"/>
                </a:cubicBezTo>
                <a:cubicBezTo>
                  <a:pt x="1792499" y="446380"/>
                  <a:pt x="1787542" y="422653"/>
                  <a:pt x="1777627" y="401114"/>
                </a:cubicBezTo>
                <a:cubicBezTo>
                  <a:pt x="1767711" y="379575"/>
                  <a:pt x="1754352" y="361065"/>
                  <a:pt x="1737548" y="345583"/>
                </a:cubicBezTo>
                <a:cubicBezTo>
                  <a:pt x="1720744" y="330102"/>
                  <a:pt x="1701168" y="318071"/>
                  <a:pt x="1678819" y="309489"/>
                </a:cubicBezTo>
                <a:cubicBezTo>
                  <a:pt x="1656470" y="300906"/>
                  <a:pt x="1633027" y="296615"/>
                  <a:pt x="1608490" y="296615"/>
                </a:cubicBezTo>
                <a:close/>
                <a:moveTo>
                  <a:pt x="2804730" y="292577"/>
                </a:moveTo>
                <a:cubicBezTo>
                  <a:pt x="2803721" y="293250"/>
                  <a:pt x="2803216" y="294428"/>
                  <a:pt x="2803216" y="296111"/>
                </a:cubicBezTo>
                <a:lnTo>
                  <a:pt x="2803216" y="643935"/>
                </a:lnTo>
                <a:lnTo>
                  <a:pt x="2889541" y="643935"/>
                </a:lnTo>
                <a:lnTo>
                  <a:pt x="2889541" y="472799"/>
                </a:lnTo>
                <a:lnTo>
                  <a:pt x="3105101" y="649993"/>
                </a:lnTo>
                <a:cubicBezTo>
                  <a:pt x="3107794" y="652349"/>
                  <a:pt x="3109645" y="653274"/>
                  <a:pt x="3110654" y="652770"/>
                </a:cubicBezTo>
                <a:cubicBezTo>
                  <a:pt x="3111664" y="652265"/>
                  <a:pt x="3112169" y="651003"/>
                  <a:pt x="3112169" y="648983"/>
                </a:cubicBezTo>
                <a:lnTo>
                  <a:pt x="3112169" y="300654"/>
                </a:lnTo>
                <a:lnTo>
                  <a:pt x="3025844" y="300654"/>
                </a:lnTo>
                <a:lnTo>
                  <a:pt x="3025844" y="472799"/>
                </a:lnTo>
                <a:lnTo>
                  <a:pt x="2810283" y="295101"/>
                </a:lnTo>
                <a:cubicBezTo>
                  <a:pt x="2807591" y="292745"/>
                  <a:pt x="2805740" y="291904"/>
                  <a:pt x="2804730" y="292577"/>
                </a:cubicBezTo>
                <a:close/>
                <a:moveTo>
                  <a:pt x="1061655" y="292577"/>
                </a:moveTo>
                <a:cubicBezTo>
                  <a:pt x="1060646" y="293250"/>
                  <a:pt x="1060141" y="294428"/>
                  <a:pt x="1060141" y="296111"/>
                </a:cubicBezTo>
                <a:lnTo>
                  <a:pt x="1060141" y="643935"/>
                </a:lnTo>
                <a:lnTo>
                  <a:pt x="1146466" y="643935"/>
                </a:lnTo>
                <a:lnTo>
                  <a:pt x="1146466" y="472799"/>
                </a:lnTo>
                <a:lnTo>
                  <a:pt x="1362026" y="649993"/>
                </a:lnTo>
                <a:cubicBezTo>
                  <a:pt x="1364719" y="652349"/>
                  <a:pt x="1366570" y="653274"/>
                  <a:pt x="1367579" y="652770"/>
                </a:cubicBezTo>
                <a:cubicBezTo>
                  <a:pt x="1368589" y="652265"/>
                  <a:pt x="1369094" y="651003"/>
                  <a:pt x="1369094" y="648983"/>
                </a:cubicBezTo>
                <a:lnTo>
                  <a:pt x="1369094" y="300654"/>
                </a:lnTo>
                <a:lnTo>
                  <a:pt x="1282769" y="300654"/>
                </a:lnTo>
                <a:lnTo>
                  <a:pt x="1282769" y="472799"/>
                </a:lnTo>
                <a:lnTo>
                  <a:pt x="1067209" y="295101"/>
                </a:lnTo>
                <a:cubicBezTo>
                  <a:pt x="1064516" y="292745"/>
                  <a:pt x="1062665" y="291904"/>
                  <a:pt x="1061655" y="292577"/>
                </a:cubicBezTo>
                <a:close/>
                <a:moveTo>
                  <a:pt x="4136201" y="292072"/>
                </a:moveTo>
                <a:cubicBezTo>
                  <a:pt x="4134855" y="292072"/>
                  <a:pt x="4133846" y="292913"/>
                  <a:pt x="4133173" y="294596"/>
                </a:cubicBezTo>
                <a:lnTo>
                  <a:pt x="3966075" y="643935"/>
                </a:lnTo>
                <a:lnTo>
                  <a:pt x="4055934" y="643935"/>
                </a:lnTo>
                <a:lnTo>
                  <a:pt x="4073098" y="602539"/>
                </a:lnTo>
                <a:lnTo>
                  <a:pt x="4192742" y="602539"/>
                </a:lnTo>
                <a:lnTo>
                  <a:pt x="4210915" y="643935"/>
                </a:lnTo>
                <a:lnTo>
                  <a:pt x="4305823" y="643935"/>
                </a:lnTo>
                <a:lnTo>
                  <a:pt x="4139230" y="294596"/>
                </a:lnTo>
                <a:cubicBezTo>
                  <a:pt x="4138557" y="292913"/>
                  <a:pt x="4137547" y="292072"/>
                  <a:pt x="4136201" y="292072"/>
                </a:cubicBezTo>
                <a:close/>
                <a:moveTo>
                  <a:pt x="4054420" y="187573"/>
                </a:moveTo>
                <a:lnTo>
                  <a:pt x="4102378" y="279451"/>
                </a:lnTo>
                <a:lnTo>
                  <a:pt x="4169520" y="279451"/>
                </a:lnTo>
                <a:lnTo>
                  <a:pt x="4149327" y="187573"/>
                </a:lnTo>
                <a:close/>
                <a:moveTo>
                  <a:pt x="1608364" y="171924"/>
                </a:moveTo>
                <a:cubicBezTo>
                  <a:pt x="1607607" y="171924"/>
                  <a:pt x="1606892" y="172428"/>
                  <a:pt x="1606219" y="173438"/>
                </a:cubicBezTo>
                <a:lnTo>
                  <a:pt x="1525447" y="279451"/>
                </a:lnTo>
                <a:lnTo>
                  <a:pt x="1589560" y="279451"/>
                </a:lnTo>
                <a:lnTo>
                  <a:pt x="1608743" y="259763"/>
                </a:lnTo>
                <a:lnTo>
                  <a:pt x="1627421" y="279451"/>
                </a:lnTo>
                <a:lnTo>
                  <a:pt x="1691534" y="279451"/>
                </a:lnTo>
                <a:lnTo>
                  <a:pt x="1610762" y="173438"/>
                </a:lnTo>
                <a:cubicBezTo>
                  <a:pt x="1609921" y="172428"/>
                  <a:pt x="1609121" y="171924"/>
                  <a:pt x="1608364" y="171924"/>
                </a:cubicBezTo>
                <a:close/>
                <a:moveTo>
                  <a:pt x="0" y="30142"/>
                </a:moveTo>
                <a:lnTo>
                  <a:pt x="245785" y="30142"/>
                </a:lnTo>
                <a:lnTo>
                  <a:pt x="491570" y="474830"/>
                </a:lnTo>
                <a:lnTo>
                  <a:pt x="245785" y="919518"/>
                </a:lnTo>
                <a:lnTo>
                  <a:pt x="0" y="919518"/>
                </a:lnTo>
                <a:lnTo>
                  <a:pt x="245785" y="474830"/>
                </a:lnTo>
                <a:close/>
                <a:moveTo>
                  <a:pt x="657234" y="0"/>
                </a:moveTo>
                <a:lnTo>
                  <a:pt x="5764748" y="0"/>
                </a:lnTo>
                <a:lnTo>
                  <a:pt x="6208084" y="443337"/>
                </a:lnTo>
                <a:lnTo>
                  <a:pt x="5764748" y="886673"/>
                </a:lnTo>
                <a:lnTo>
                  <a:pt x="658728" y="886673"/>
                </a:lnTo>
                <a:lnTo>
                  <a:pt x="903019" y="444688"/>
                </a:lnTo>
                <a:close/>
                <a:moveTo>
                  <a:pt x="411449" y="0"/>
                </a:moveTo>
                <a:lnTo>
                  <a:pt x="643967" y="0"/>
                </a:lnTo>
                <a:lnTo>
                  <a:pt x="643967" y="4206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4" name="Flowchart: Connector 13">
            <a:extLst/>
          </p:cNvPr>
          <p:cNvSpPr/>
          <p:nvPr/>
        </p:nvSpPr>
        <p:spPr>
          <a:xfrm>
            <a:off x="2233613" y="2209800"/>
            <a:ext cx="866775" cy="1165225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Connector 14">
            <a:extLst/>
          </p:cNvPr>
          <p:cNvSpPr/>
          <p:nvPr/>
        </p:nvSpPr>
        <p:spPr>
          <a:xfrm>
            <a:off x="2249488" y="3429000"/>
            <a:ext cx="850900" cy="1090613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exagon 1"/>
          <p:cNvSpPr/>
          <p:nvPr/>
        </p:nvSpPr>
        <p:spPr>
          <a:xfrm>
            <a:off x="473075" y="2438400"/>
            <a:ext cx="1584325" cy="40386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00"/>
                </a:solidFill>
              </a:rPr>
              <a:t>Đặc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điểm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tự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nhiên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Trung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</a:rPr>
              <a:t> Nam </a:t>
            </a:r>
            <a:r>
              <a:rPr lang="en-US" sz="2800" b="1" dirty="0" err="1" smtClean="0">
                <a:solidFill>
                  <a:srgbClr val="FFFF00"/>
                </a:solidFill>
              </a:rPr>
              <a:t>Mỹ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2" name="Rectangle: Rounded Corners 5">
            <a:extLst/>
          </p:cNvPr>
          <p:cNvSpPr/>
          <p:nvPr/>
        </p:nvSpPr>
        <p:spPr>
          <a:xfrm>
            <a:off x="3095625" y="4687888"/>
            <a:ext cx="5410200" cy="107473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>
            <a:extLst/>
          </p:cNvPr>
          <p:cNvSpPr/>
          <p:nvPr/>
        </p:nvSpPr>
        <p:spPr>
          <a:xfrm>
            <a:off x="2209800" y="4672013"/>
            <a:ext cx="850900" cy="1090613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: Rounded Corners 6">
            <a:extLst/>
          </p:cNvPr>
          <p:cNvSpPr/>
          <p:nvPr/>
        </p:nvSpPr>
        <p:spPr>
          <a:xfrm>
            <a:off x="3071659" y="5881637"/>
            <a:ext cx="5386387" cy="1117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Amadon</a:t>
            </a: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owchart: Connector 16">
            <a:extLst/>
          </p:cNvPr>
          <p:cNvSpPr/>
          <p:nvPr/>
        </p:nvSpPr>
        <p:spPr>
          <a:xfrm>
            <a:off x="2204884" y="5881637"/>
            <a:ext cx="866775" cy="1165225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4" grpId="0" animBg="1"/>
      <p:bldP spid="15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ĐÔNG - TÂY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28600" y="990600"/>
            <a:ext cx="3733800" cy="1524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Họat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theo</a:t>
            </a:r>
            <a:r>
              <a:rPr lang="en-US" dirty="0" smtClean="0"/>
              <a:t> PHT 1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: 5 </a:t>
            </a:r>
            <a:r>
              <a:rPr lang="en-US" dirty="0" err="1" smtClean="0"/>
              <a:t>phút</a:t>
            </a:r>
            <a:endParaRPr lang="vi-VN" dirty="0"/>
          </a:p>
        </p:txBody>
      </p:sp>
      <p:pic>
        <p:nvPicPr>
          <p:cNvPr id="64" name="Picture 63"/>
          <p:cNvPicPr/>
          <p:nvPr/>
        </p:nvPicPr>
        <p:blipFill>
          <a:blip r:embed="rId2"/>
          <a:stretch>
            <a:fillRect/>
          </a:stretch>
        </p:blipFill>
        <p:spPr>
          <a:xfrm>
            <a:off x="438150" y="2667000"/>
            <a:ext cx="4133850" cy="3962400"/>
          </a:xfrm>
          <a:prstGeom prst="rect">
            <a:avLst/>
          </a:prstGeom>
        </p:spPr>
      </p:pic>
      <p:pic>
        <p:nvPicPr>
          <p:cNvPr id="65" name="Picture 64" descr="Bài 17. Đặc điểm thiên nhiên Trung và Nam Mỹ SGK Địa lí 7 Cánh Diều | SGK  Lịch sử và Địa lí lớp 7 - Cánh Diề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40386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SỰ PHÂN HÓA THEO CHIỀU ĐÔNG – TÂY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38200"/>
            <a:ext cx="906780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7177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28600" y="990600"/>
            <a:ext cx="3733800" cy="1524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Họat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theo</a:t>
            </a:r>
            <a:r>
              <a:rPr lang="en-US" dirty="0" smtClean="0"/>
              <a:t> PHT 1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: 5 </a:t>
            </a:r>
            <a:r>
              <a:rPr lang="en-US" dirty="0" err="1" smtClean="0"/>
              <a:t>phút</a:t>
            </a:r>
            <a:endParaRPr lang="vi-VN" dirty="0"/>
          </a:p>
        </p:txBody>
      </p:sp>
      <p:pic>
        <p:nvPicPr>
          <p:cNvPr id="60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4191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1" y="2743200"/>
            <a:ext cx="4419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7952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38438"/>
            <a:ext cx="8610599" cy="58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9251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2771873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3103</TotalTime>
  <Words>498</Words>
  <PresentationFormat>On-screen Show (4:3)</PresentationFormat>
  <Paragraphs>67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Comic Sans MS</vt:lpstr>
      <vt:lpstr>Arial</vt:lpstr>
      <vt:lpstr>Calibri</vt:lpstr>
      <vt:lpstr>Calibri Light</vt:lpstr>
      <vt:lpstr>Tahoma</vt:lpstr>
      <vt:lpstr>Times New Roman</vt:lpstr>
      <vt:lpstr>VNI-Helve-Condense</vt:lpstr>
      <vt:lpstr>Wingdings</vt:lpstr>
      <vt:lpstr>VNvogue</vt:lpstr>
      <vt:lpstr>Crayons</vt:lpstr>
      <vt:lpstr>Office Theme</vt:lpstr>
      <vt:lpstr>2_Office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1601-01-01T00:00:00Z</cp:lastPrinted>
  <dcterms:created xsi:type="dcterms:W3CDTF">1601-01-01T00:00:00Z</dcterms:created>
  <dcterms:modified xsi:type="dcterms:W3CDTF">2022-08-08T02:42:17Z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