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5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97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5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2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76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6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5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7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6D45F0-3183-498A-AC06-DCA6FE18C5CB}" type="datetimeFigureOut">
              <a:rPr lang="en-US" smtClean="0"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EE898-FFCD-48A0-863C-7EE6BF468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8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08289"/>
            <a:ext cx="1778352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6301" y="697308"/>
            <a:ext cx="1806602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6301" y="5044391"/>
            <a:ext cx="2816469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0612" y="30880"/>
            <a:ext cx="58305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96301" y="2823732"/>
            <a:ext cx="2243803" cy="5232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650612" y="700478"/>
            <a:ext cx="5350119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650612" y="1393644"/>
            <a:ext cx="5429628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612" y="2332096"/>
            <a:ext cx="2234907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64879" y="3039176"/>
            <a:ext cx="2441694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651927" y="6250239"/>
            <a:ext cx="6540074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hệ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50612" y="4998225"/>
            <a:ext cx="491192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endParaRPr lang="en-US" sz="2800" b="1" dirty="0"/>
          </a:p>
        </p:txBody>
      </p:sp>
      <p:sp>
        <p:nvSpPr>
          <p:cNvPr id="22" name="Rectangle 21"/>
          <p:cNvSpPr/>
          <p:nvPr/>
        </p:nvSpPr>
        <p:spPr>
          <a:xfrm>
            <a:off x="5650612" y="5624232"/>
            <a:ext cx="6184706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Khai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thác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nhiên</a:t>
            </a:r>
            <a:endParaRPr lang="en-US" sz="2800" b="1" dirty="0"/>
          </a:p>
        </p:txBody>
      </p:sp>
      <p:sp>
        <p:nvSpPr>
          <p:cNvPr id="23" name="Rectangle 22"/>
          <p:cNvSpPr/>
          <p:nvPr/>
        </p:nvSpPr>
        <p:spPr>
          <a:xfrm>
            <a:off x="5650612" y="4357607"/>
            <a:ext cx="4599336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ô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nhiễm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môi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</a:t>
            </a:r>
            <a:endParaRPr lang="en-US" sz="2800" b="1" dirty="0"/>
          </a:p>
        </p:txBody>
      </p:sp>
      <p:cxnSp>
        <p:nvCxnSpPr>
          <p:cNvPr id="27" name="Straight Arrow Connector 26"/>
          <p:cNvCxnSpPr>
            <a:stCxn id="4" idx="2"/>
            <a:endCxn id="6" idx="1"/>
          </p:cNvCxnSpPr>
          <p:nvPr/>
        </p:nvCxnSpPr>
        <p:spPr>
          <a:xfrm>
            <a:off x="889176" y="3562396"/>
            <a:ext cx="1207125" cy="195904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4" idx="3"/>
            <a:endCxn id="8" idx="1"/>
          </p:cNvCxnSpPr>
          <p:nvPr/>
        </p:nvCxnSpPr>
        <p:spPr>
          <a:xfrm flipV="1">
            <a:off x="1778352" y="3085342"/>
            <a:ext cx="317949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0"/>
            <a:endCxn id="5" idx="1"/>
          </p:cNvCxnSpPr>
          <p:nvPr/>
        </p:nvCxnSpPr>
        <p:spPr>
          <a:xfrm flipV="1">
            <a:off x="889176" y="958918"/>
            <a:ext cx="1207125" cy="16493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3"/>
            <a:endCxn id="7" idx="1"/>
          </p:cNvCxnSpPr>
          <p:nvPr/>
        </p:nvCxnSpPr>
        <p:spPr>
          <a:xfrm flipV="1">
            <a:off x="3902903" y="292490"/>
            <a:ext cx="1747709" cy="666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" idx="3"/>
            <a:endCxn id="9" idx="1"/>
          </p:cNvCxnSpPr>
          <p:nvPr/>
        </p:nvCxnSpPr>
        <p:spPr>
          <a:xfrm>
            <a:off x="3902903" y="958918"/>
            <a:ext cx="1747709" cy="3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5" idx="3"/>
            <a:endCxn id="10" idx="1"/>
          </p:cNvCxnSpPr>
          <p:nvPr/>
        </p:nvCxnSpPr>
        <p:spPr>
          <a:xfrm>
            <a:off x="3902903" y="958918"/>
            <a:ext cx="1747709" cy="696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8" idx="3"/>
            <a:endCxn id="11" idx="1"/>
          </p:cNvCxnSpPr>
          <p:nvPr/>
        </p:nvCxnSpPr>
        <p:spPr>
          <a:xfrm flipV="1">
            <a:off x="4340104" y="2593706"/>
            <a:ext cx="1310508" cy="4916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8" idx="3"/>
            <a:endCxn id="12" idx="1"/>
          </p:cNvCxnSpPr>
          <p:nvPr/>
        </p:nvCxnSpPr>
        <p:spPr>
          <a:xfrm>
            <a:off x="4340104" y="3085342"/>
            <a:ext cx="1324775" cy="215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6" idx="3"/>
            <a:endCxn id="23" idx="1"/>
          </p:cNvCxnSpPr>
          <p:nvPr/>
        </p:nvCxnSpPr>
        <p:spPr>
          <a:xfrm flipV="1">
            <a:off x="4912770" y="4619217"/>
            <a:ext cx="737842" cy="9022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6" idx="3"/>
            <a:endCxn id="21" idx="1"/>
          </p:cNvCxnSpPr>
          <p:nvPr/>
        </p:nvCxnSpPr>
        <p:spPr>
          <a:xfrm flipV="1">
            <a:off x="4912770" y="5259835"/>
            <a:ext cx="737842" cy="261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6" idx="3"/>
            <a:endCxn id="22" idx="1"/>
          </p:cNvCxnSpPr>
          <p:nvPr/>
        </p:nvCxnSpPr>
        <p:spPr>
          <a:xfrm>
            <a:off x="4912770" y="5521445"/>
            <a:ext cx="737842" cy="3643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6" idx="3"/>
            <a:endCxn id="20" idx="1"/>
          </p:cNvCxnSpPr>
          <p:nvPr/>
        </p:nvCxnSpPr>
        <p:spPr>
          <a:xfrm>
            <a:off x="4912770" y="5521445"/>
            <a:ext cx="739157" cy="990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69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73</Words>
  <PresentationFormat>Màn hình rộng</PresentationFormat>
  <Paragraphs>15</Paragraphs>
  <Slides>1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2023-07-18T09:09:30Z</dcterms:created>
  <dcterms:modified xsi:type="dcterms:W3CDTF">2023-08-03T00:51:55Z</dcterms:modified>
</cp:coreProperties>
</file>