
<file path=[Content_Types].xml><?xml version="1.0" encoding="utf-8"?>
<Types xmlns="http://schemas.openxmlformats.org/package/2006/content-types">
  <Default Extension="bin" ContentType="application/vnd.ms-office.activeX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86" d="100"/>
          <a:sy n="86" d="100"/>
        </p:scale>
        <p:origin x="52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1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56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09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1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slide" Target="slide12.xml"/><Relationship Id="rId12" Type="http://schemas.openxmlformats.org/officeDocument/2006/relationships/slide" Target="slide18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audio" Target="../media/audio1.wav"/><Relationship Id="rId11" Type="http://schemas.openxmlformats.org/officeDocument/2006/relationships/slide" Target="slide14.xml"/><Relationship Id="rId5" Type="http://schemas.openxmlformats.org/officeDocument/2006/relationships/slide" Target="slide13.xml"/><Relationship Id="rId10" Type="http://schemas.openxmlformats.org/officeDocument/2006/relationships/slide" Target="slide17.xml"/><Relationship Id="rId4" Type="http://schemas.openxmlformats.org/officeDocument/2006/relationships/notesSlide" Target="../notesSlides/notesSlide5.xml"/><Relationship Id="rId9" Type="http://schemas.openxmlformats.org/officeDocument/2006/relationships/slide" Target="slide15.xml"/><Relationship Id="rId1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dauhieu.g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Đ6-C1-T1</a:t>
            </a:r>
            <a:endParaRPr lang="en-US" sz="48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>
                <a:solidFill>
                  <a:srgbClr val="C55A11"/>
                </a:solidFill>
              </a:rPr>
              <a:t>Bài 5:</a:t>
            </a:r>
            <a:r>
              <a:rPr lang="en-US" sz="4000" b="1" i="1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5" action="ppaction://hlinksldjump" highlightClick="1">
              <a:snd r:embed="rId6" name="click.wav"/>
            </a:hlinkClick>
            <a:hlinkHover r:id="rId7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8" action="ppaction://hlinksldjump" highlightClick="1">
              <a:snd r:embed="rId6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9" action="ppaction://hlinksldjump" highlightClick="1">
              <a:snd r:embed="rId6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9" action="ppaction://hlinksldjump" highlightClick="1">
              <a:snd r:embed="rId6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0" action="ppaction://hlinksldjump" highlightClick="1">
              <a:snd r:embed="rId6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1" action="ppaction://hlinksldjump" highlightClick="1">
              <a:snd r:embed="rId6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name="TextBox1" r:id="rId1" imgW="1447920" imgH="1143000"/>
        </mc:Choice>
        <mc:Fallback>
          <p:control name="TextBox1" r:id="rId1" imgW="1447920" imgH="1143000">
            <p:pic>
              <p:nvPicPr>
                <p:cNvPr id="3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1447920" imgH="1143000"/>
        </mc:Choice>
        <mc:Fallback>
          <p:control name="TextBox2" r:id="rId2" imgW="1447920" imgH="1143000">
            <p:pic>
              <p:nvPicPr>
                <p:cNvPr id="4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5 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 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 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  4 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>
                <a:solidFill>
                  <a:schemeClr val="bg1"/>
                </a:solidFill>
                <a:latin typeface="Rockwell" panose="02060603020205020403" pitchFamily="18" charset="0"/>
              </a:rPr>
              <a:t>ƯƠM MẦM TRI THỨC</a:t>
            </a:r>
            <a:endParaRPr lang="en-US" sz="7200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4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710</TotalTime>
  <Words>1447</Words>
  <Application>Microsoft Office PowerPoint</Application>
  <PresentationFormat>Widescreen</PresentationFormat>
  <Paragraphs>185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.VnArial</vt:lpstr>
      <vt:lpstr>.VnVogue</vt:lpstr>
      <vt:lpstr>Arial</vt:lpstr>
      <vt:lpstr>Calibri</vt:lpstr>
      <vt:lpstr>Calibri Light</vt:lpstr>
      <vt:lpstr>Rockwell</vt:lpstr>
      <vt:lpstr>Tahoma</vt:lpstr>
      <vt:lpstr>Times New Roman</vt:lpstr>
      <vt:lpstr>VNI-Times</vt:lpstr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ƯƠM MẦM TRI THỨC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74</cp:revision>
  <dcterms:created xsi:type="dcterms:W3CDTF">2021-06-07T13:44:30Z</dcterms:created>
  <dcterms:modified xsi:type="dcterms:W3CDTF">2021-08-21T03:47:30Z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