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11" r:id="rId1"/>
  </p:sldMasterIdLst>
  <p:notesMasterIdLst>
    <p:notesMasterId r:id="rId31"/>
  </p:notesMasterIdLst>
  <p:sldIdLst>
    <p:sldId id="257" r:id="rId2"/>
    <p:sldId id="258" r:id="rId3"/>
    <p:sldId id="352" r:id="rId4"/>
    <p:sldId id="256" r:id="rId5"/>
    <p:sldId id="259" r:id="rId6"/>
    <p:sldId id="264" r:id="rId7"/>
    <p:sldId id="260" r:id="rId8"/>
    <p:sldId id="354" r:id="rId9"/>
    <p:sldId id="355" r:id="rId10"/>
    <p:sldId id="357" r:id="rId11"/>
    <p:sldId id="358" r:id="rId12"/>
    <p:sldId id="359" r:id="rId13"/>
    <p:sldId id="361" r:id="rId14"/>
    <p:sldId id="362" r:id="rId15"/>
    <p:sldId id="274" r:id="rId16"/>
    <p:sldId id="261" r:id="rId17"/>
    <p:sldId id="263" r:id="rId18"/>
    <p:sldId id="267" r:id="rId19"/>
    <p:sldId id="268" r:id="rId20"/>
    <p:sldId id="353" r:id="rId21"/>
    <p:sldId id="271" r:id="rId22"/>
    <p:sldId id="276" r:id="rId23"/>
    <p:sldId id="265" r:id="rId24"/>
    <p:sldId id="269" r:id="rId25"/>
    <p:sldId id="275" r:id="rId26"/>
    <p:sldId id="278" r:id="rId27"/>
    <p:sldId id="279" r:id="rId28"/>
    <p:sldId id="314" r:id="rId29"/>
    <p:sldId id="266" r:id="rId30"/>
  </p:sldIdLst>
  <p:sldSz cx="9144000" cy="5143500" type="screen16x9"/>
  <p:notesSz cx="6858000" cy="9144000"/>
  <p:embeddedFontLst>
    <p:embeddedFont>
      <p:font typeface="Bebas Neue" panose="02000000000000000000" pitchFamily="2" charset="0"/>
      <p:regular r:id="rId32"/>
    </p:embeddedFont>
    <p:embeddedFont>
      <p:font typeface="Cookie" panose="02000000000000000000" pitchFamily="2" charset="-93"/>
      <p:regular r:id="rId33"/>
    </p:embeddedFont>
    <p:embeddedFont>
      <p:font typeface="Open Sans" panose="02000000000000000000" pitchFamily="2" charset="0"/>
      <p:regular r:id="rId34"/>
      <p:bold r:id="rId35"/>
      <p:italic r:id="rId36"/>
      <p:boldItalic r:id="rId37"/>
    </p:embeddedFont>
    <p:embeddedFont>
      <p:font typeface="Roboto Condensed Light" panose="02000000000000000000" pitchFamily="2"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2A4849"/>
    <a:srgbClr val="426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2E2477-9C47-4A0B-B5B6-46BEC95DBAAD}">
  <a:tblStyle styleId="{3D2E2477-9C47-4A0B-B5B6-46BEC95DB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3" autoAdjust="0"/>
    <p:restoredTop sz="94660"/>
  </p:normalViewPr>
  <p:slideViewPr>
    <p:cSldViewPr snapToGrid="0">
      <p:cViewPr varScale="1">
        <p:scale>
          <a:sx n="142" d="100"/>
          <a:sy n="142" d="100"/>
        </p:scale>
        <p:origin x="7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8.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3.fntdata" /><Relationship Id="rId42"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2.fntdata" /><Relationship Id="rId38" Type="http://schemas.openxmlformats.org/officeDocument/2006/relationships/font" Target="fonts/font7.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1.fntdata" /><Relationship Id="rId37" Type="http://schemas.openxmlformats.org/officeDocument/2006/relationships/font" Target="fonts/font6.fntdata" /><Relationship Id="rId40"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font" Target="fonts/font5.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font" Target="fonts/font4.fntdata" /><Relationship Id="rId43"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10b65c3b5e7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10b65c3b5e7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3"/>
        <p:cNvGrpSpPr/>
        <p:nvPr/>
      </p:nvGrpSpPr>
      <p:grpSpPr>
        <a:xfrm>
          <a:off x="0" y="0"/>
          <a:ext cx="0" cy="0"/>
          <a:chOff x="0" y="0"/>
          <a:chExt cx="0" cy="0"/>
        </a:xfrm>
      </p:grpSpPr>
      <p:sp>
        <p:nvSpPr>
          <p:cNvPr id="4414" name="Google Shape;4414;g10b65c3b5e7_0_2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5" name="Google Shape;4415;g10b65c3b5e7_0_2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0"/>
        <p:cNvGrpSpPr/>
        <p:nvPr/>
      </p:nvGrpSpPr>
      <p:grpSpPr>
        <a:xfrm>
          <a:off x="0" y="0"/>
          <a:ext cx="0" cy="0"/>
          <a:chOff x="0" y="0"/>
          <a:chExt cx="0" cy="0"/>
        </a:xfrm>
      </p:grpSpPr>
      <p:sp>
        <p:nvSpPr>
          <p:cNvPr id="4981" name="Google Shape;4981;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2" name="Google Shape;4982;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9"/>
        <p:cNvGrpSpPr/>
        <p:nvPr/>
      </p:nvGrpSpPr>
      <p:grpSpPr>
        <a:xfrm>
          <a:off x="0" y="0"/>
          <a:ext cx="0" cy="0"/>
          <a:chOff x="0" y="0"/>
          <a:chExt cx="0" cy="0"/>
        </a:xfrm>
      </p:grpSpPr>
      <p:sp>
        <p:nvSpPr>
          <p:cNvPr id="5100" name="Google Shape;510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1" name="Google Shape;510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9"/>
        <p:cNvGrpSpPr/>
        <p:nvPr/>
      </p:nvGrpSpPr>
      <p:grpSpPr>
        <a:xfrm>
          <a:off x="0" y="0"/>
          <a:ext cx="0" cy="0"/>
          <a:chOff x="0" y="0"/>
          <a:chExt cx="0" cy="0"/>
        </a:xfrm>
      </p:grpSpPr>
      <p:sp>
        <p:nvSpPr>
          <p:cNvPr id="5100" name="Google Shape;510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1" name="Google Shape;510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6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7"/>
        <p:cNvGrpSpPr/>
        <p:nvPr/>
      </p:nvGrpSpPr>
      <p:grpSpPr>
        <a:xfrm>
          <a:off x="0" y="0"/>
          <a:ext cx="0" cy="0"/>
          <a:chOff x="0" y="0"/>
          <a:chExt cx="0" cy="0"/>
        </a:xfrm>
      </p:grpSpPr>
      <p:sp>
        <p:nvSpPr>
          <p:cNvPr id="5568" name="Google Shape;5568;gf4d6731481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9" name="Google Shape;5569;gf4d6731481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3"/>
        <p:cNvGrpSpPr/>
        <p:nvPr/>
      </p:nvGrpSpPr>
      <p:grpSpPr>
        <a:xfrm>
          <a:off x="0" y="0"/>
          <a:ext cx="0" cy="0"/>
          <a:chOff x="0" y="0"/>
          <a:chExt cx="0" cy="0"/>
        </a:xfrm>
      </p:grpSpPr>
      <p:sp>
        <p:nvSpPr>
          <p:cNvPr id="5954" name="Google Shape;5954;gf1a6da6643_0_4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5" name="Google Shape;5955;gf1a6da6643_0_4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0"/>
        <p:cNvGrpSpPr/>
        <p:nvPr/>
      </p:nvGrpSpPr>
      <p:grpSpPr>
        <a:xfrm>
          <a:off x="0" y="0"/>
          <a:ext cx="0" cy="0"/>
          <a:chOff x="0" y="0"/>
          <a:chExt cx="0" cy="0"/>
        </a:xfrm>
      </p:grpSpPr>
      <p:sp>
        <p:nvSpPr>
          <p:cNvPr id="4741" name="Google Shape;474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2" name="Google Shape;474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6"/>
        <p:cNvGrpSpPr/>
        <p:nvPr/>
      </p:nvGrpSpPr>
      <p:grpSpPr>
        <a:xfrm>
          <a:off x="0" y="0"/>
          <a:ext cx="0" cy="0"/>
          <a:chOff x="0" y="0"/>
          <a:chExt cx="0" cy="0"/>
        </a:xfrm>
      </p:grpSpPr>
      <p:sp>
        <p:nvSpPr>
          <p:cNvPr id="5277" name="Google Shape;5277;g10b65c3b5e7_0_1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8" name="Google Shape;5278;g10b65c3b5e7_0_1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7"/>
        <p:cNvGrpSpPr/>
        <p:nvPr/>
      </p:nvGrpSpPr>
      <p:grpSpPr>
        <a:xfrm>
          <a:off x="0" y="0"/>
          <a:ext cx="0" cy="0"/>
          <a:chOff x="0" y="0"/>
          <a:chExt cx="0" cy="0"/>
        </a:xfrm>
      </p:grpSpPr>
      <p:sp>
        <p:nvSpPr>
          <p:cNvPr id="5818" name="Google Shape;5818;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9" name="Google Shape;5819;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6"/>
        <p:cNvGrpSpPr/>
        <p:nvPr/>
      </p:nvGrpSpPr>
      <p:grpSpPr>
        <a:xfrm>
          <a:off x="0" y="0"/>
          <a:ext cx="0" cy="0"/>
          <a:chOff x="0" y="0"/>
          <a:chExt cx="0" cy="0"/>
        </a:xfrm>
      </p:grpSpPr>
      <p:sp>
        <p:nvSpPr>
          <p:cNvPr id="6257" name="Google Shape;6257;gf4f0b716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8" name="Google Shape;6258;gf4f0b716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2"/>
        <p:cNvGrpSpPr/>
        <p:nvPr/>
      </p:nvGrpSpPr>
      <p:grpSpPr>
        <a:xfrm>
          <a:off x="0" y="0"/>
          <a:ext cx="0" cy="0"/>
          <a:chOff x="0" y="0"/>
          <a:chExt cx="0" cy="0"/>
        </a:xfrm>
      </p:grpSpPr>
      <p:sp>
        <p:nvSpPr>
          <p:cNvPr id="6383" name="Google Shape;6383;g10b7cd9ee4f_0_1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4" name="Google Shape;6384;g10b7cd9ee4f_0_1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6"/>
        <p:cNvGrpSpPr/>
        <p:nvPr/>
      </p:nvGrpSpPr>
      <p:grpSpPr>
        <a:xfrm>
          <a:off x="0" y="0"/>
          <a:ext cx="0" cy="0"/>
          <a:chOff x="0" y="0"/>
          <a:chExt cx="0" cy="0"/>
        </a:xfrm>
      </p:grpSpPr>
      <p:sp>
        <p:nvSpPr>
          <p:cNvPr id="9877" name="Google Shape;9877;g10bb50cef0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8" name="Google Shape;9878;g10bb50cef0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1"/>
        <p:cNvGrpSpPr/>
        <p:nvPr/>
      </p:nvGrpSpPr>
      <p:grpSpPr>
        <a:xfrm>
          <a:off x="0" y="0"/>
          <a:ext cx="0" cy="0"/>
          <a:chOff x="0" y="0"/>
          <a:chExt cx="0" cy="0"/>
        </a:xfrm>
      </p:grpSpPr>
      <p:sp>
        <p:nvSpPr>
          <p:cNvPr id="4892" name="Google Shape;4892;g10b7cd9ee4f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3" name="Google Shape;4893;g10b7cd9ee4f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3"/>
        <p:cNvGrpSpPr/>
        <p:nvPr/>
      </p:nvGrpSpPr>
      <p:grpSpPr>
        <a:xfrm>
          <a:off x="0" y="0"/>
          <a:ext cx="0" cy="0"/>
          <a:chOff x="0" y="0"/>
          <a:chExt cx="0" cy="0"/>
        </a:xfrm>
      </p:grpSpPr>
      <p:sp>
        <p:nvSpPr>
          <p:cNvPr id="3824" name="Google Shape;382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5" name="Google Shape;382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3"/>
        <p:cNvGrpSpPr/>
        <p:nvPr/>
      </p:nvGrpSpPr>
      <p:grpSpPr>
        <a:xfrm>
          <a:off x="0" y="0"/>
          <a:ext cx="0" cy="0"/>
          <a:chOff x="0" y="0"/>
          <a:chExt cx="0" cy="0"/>
        </a:xfrm>
      </p:grpSpPr>
      <p:sp>
        <p:nvSpPr>
          <p:cNvPr id="4514" name="Google Shape;451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5" name="Google Shape;451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8"/>
        <p:cNvGrpSpPr/>
        <p:nvPr/>
      </p:nvGrpSpPr>
      <p:grpSpPr>
        <a:xfrm>
          <a:off x="0" y="0"/>
          <a:ext cx="0" cy="0"/>
          <a:chOff x="0" y="0"/>
          <a:chExt cx="0" cy="0"/>
        </a:xfrm>
      </p:grpSpPr>
      <p:sp>
        <p:nvSpPr>
          <p:cNvPr id="3989" name="Google Shape;3989;g10b65c3b5e7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0" name="Google Shape;3990;g10b65c3b5e7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8"/>
        <p:cNvGrpSpPr/>
        <p:nvPr/>
      </p:nvGrpSpPr>
      <p:grpSpPr>
        <a:xfrm>
          <a:off x="0" y="0"/>
          <a:ext cx="0" cy="0"/>
          <a:chOff x="0" y="0"/>
          <a:chExt cx="0" cy="0"/>
        </a:xfrm>
      </p:grpSpPr>
      <p:sp>
        <p:nvSpPr>
          <p:cNvPr id="3989" name="Google Shape;3989;g10b65c3b5e7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0" name="Google Shape;3990;g10b65c3b5e7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10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6"/>
        <p:cNvGrpSpPr/>
        <p:nvPr/>
      </p:nvGrpSpPr>
      <p:grpSpPr>
        <a:xfrm>
          <a:off x="0" y="0"/>
          <a:ext cx="0" cy="0"/>
          <a:chOff x="0" y="0"/>
          <a:chExt cx="0" cy="0"/>
        </a:xfrm>
      </p:grpSpPr>
      <p:sp>
        <p:nvSpPr>
          <p:cNvPr id="5757" name="Google Shape;5757;g10b65c3b5e7_0_1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8" name="Google Shape;5758;g10b65c3b5e7_0_1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8" name="Google Shape;405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539400"/>
            <a:ext cx="7717800" cy="1780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2663272"/>
            <a:ext cx="7717800" cy="35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3559609" y="3651495"/>
            <a:ext cx="4696968" cy="1343927"/>
            <a:chOff x="3534109" y="3625695"/>
            <a:chExt cx="4696968" cy="1343927"/>
          </a:xfrm>
        </p:grpSpPr>
        <p:sp>
          <p:nvSpPr>
            <p:cNvPr id="15" name="Google Shape;15;p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294213" y="3788762"/>
            <a:ext cx="2014630" cy="1630670"/>
            <a:chOff x="-294213" y="3788762"/>
            <a:chExt cx="2014630" cy="1630670"/>
          </a:xfrm>
        </p:grpSpPr>
        <p:sp>
          <p:nvSpPr>
            <p:cNvPr id="82" name="Google Shape;82;p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a:off x="1834475" y="4647288"/>
            <a:ext cx="1315910" cy="449738"/>
            <a:chOff x="1834475" y="4647288"/>
            <a:chExt cx="1315910" cy="449738"/>
          </a:xfrm>
        </p:grpSpPr>
        <p:sp>
          <p:nvSpPr>
            <p:cNvPr id="85" name="Google Shape;85;p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6" name="Google Shape;86;p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7" name="Google Shape;87;p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8" name="Google Shape;88;p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9" name="Google Shape;89;p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90" name="Google Shape;90;p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91" name="Google Shape;91;p2"/>
          <p:cNvGrpSpPr/>
          <p:nvPr/>
        </p:nvGrpSpPr>
        <p:grpSpPr>
          <a:xfrm>
            <a:off x="1710325" y="4254375"/>
            <a:ext cx="1791760" cy="101113"/>
            <a:chOff x="1710325" y="4254375"/>
            <a:chExt cx="1791760" cy="101113"/>
          </a:xfrm>
        </p:grpSpPr>
        <p:sp>
          <p:nvSpPr>
            <p:cNvPr id="92" name="Google Shape;92;p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93" name="Google Shape;93;p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566"/>
        <p:cNvGrpSpPr/>
        <p:nvPr/>
      </p:nvGrpSpPr>
      <p:grpSpPr>
        <a:xfrm>
          <a:off x="0" y="0"/>
          <a:ext cx="0" cy="0"/>
          <a:chOff x="0" y="0"/>
          <a:chExt cx="0" cy="0"/>
        </a:xfrm>
      </p:grpSpPr>
      <p:sp>
        <p:nvSpPr>
          <p:cNvPr id="567" name="Google Shape;567;p15"/>
          <p:cNvSpPr txBox="1">
            <a:spLocks noGrp="1"/>
          </p:cNvSpPr>
          <p:nvPr>
            <p:ph type="title"/>
          </p:nvPr>
        </p:nvSpPr>
        <p:spPr>
          <a:xfrm>
            <a:off x="2961000" y="2353050"/>
            <a:ext cx="5469900" cy="832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7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68" name="Google Shape;568;p15"/>
          <p:cNvSpPr txBox="1">
            <a:spLocks noGrp="1"/>
          </p:cNvSpPr>
          <p:nvPr>
            <p:ph type="title" idx="2" hasCustomPrompt="1"/>
          </p:nvPr>
        </p:nvSpPr>
        <p:spPr>
          <a:xfrm>
            <a:off x="6428700" y="539400"/>
            <a:ext cx="2230800" cy="16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9" name="Google Shape;569;p15"/>
          <p:cNvSpPr txBox="1">
            <a:spLocks noGrp="1"/>
          </p:cNvSpPr>
          <p:nvPr>
            <p:ph type="subTitle" idx="1"/>
          </p:nvPr>
        </p:nvSpPr>
        <p:spPr>
          <a:xfrm>
            <a:off x="2961000" y="3185550"/>
            <a:ext cx="5469900" cy="775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570" name="Google Shape;570;p15"/>
          <p:cNvGrpSpPr/>
          <p:nvPr/>
        </p:nvGrpSpPr>
        <p:grpSpPr>
          <a:xfrm flipH="1">
            <a:off x="0" y="4451401"/>
            <a:ext cx="9192325" cy="1128282"/>
            <a:chOff x="0" y="4451401"/>
            <a:chExt cx="9192325" cy="1128282"/>
          </a:xfrm>
        </p:grpSpPr>
        <p:sp>
          <p:nvSpPr>
            <p:cNvPr id="571" name="Google Shape;571;p15"/>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 name="Google Shape;572;p15"/>
            <p:cNvGrpSpPr/>
            <p:nvPr/>
          </p:nvGrpSpPr>
          <p:grpSpPr>
            <a:xfrm>
              <a:off x="8788430" y="4679462"/>
              <a:ext cx="30677" cy="51879"/>
              <a:chOff x="5822805" y="3872050"/>
              <a:chExt cx="30677" cy="51879"/>
            </a:xfrm>
          </p:grpSpPr>
          <p:sp>
            <p:nvSpPr>
              <p:cNvPr id="573" name="Google Shape;573;p1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5"/>
            <p:cNvGrpSpPr/>
            <p:nvPr/>
          </p:nvGrpSpPr>
          <p:grpSpPr>
            <a:xfrm>
              <a:off x="849813" y="5091289"/>
              <a:ext cx="82889" cy="62578"/>
              <a:chOff x="4915963" y="3914014"/>
              <a:chExt cx="82889" cy="62578"/>
            </a:xfrm>
          </p:grpSpPr>
          <p:sp>
            <p:nvSpPr>
              <p:cNvPr id="576" name="Google Shape;576;p1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15"/>
            <p:cNvGrpSpPr/>
            <p:nvPr/>
          </p:nvGrpSpPr>
          <p:grpSpPr>
            <a:xfrm>
              <a:off x="7241088" y="4731346"/>
              <a:ext cx="80951" cy="62578"/>
              <a:chOff x="4981850" y="4484221"/>
              <a:chExt cx="80951" cy="62578"/>
            </a:xfrm>
          </p:grpSpPr>
          <p:sp>
            <p:nvSpPr>
              <p:cNvPr id="580" name="Google Shape;580;p1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15"/>
            <p:cNvGrpSpPr/>
            <p:nvPr/>
          </p:nvGrpSpPr>
          <p:grpSpPr>
            <a:xfrm>
              <a:off x="8205971" y="4862013"/>
              <a:ext cx="80256" cy="63408"/>
              <a:chOff x="5437246" y="4899713"/>
              <a:chExt cx="80256" cy="63408"/>
            </a:xfrm>
          </p:grpSpPr>
          <p:sp>
            <p:nvSpPr>
              <p:cNvPr id="584" name="Google Shape;584;p1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2897612" y="5021929"/>
              <a:ext cx="34625" cy="88909"/>
              <a:chOff x="997737" y="4927704"/>
              <a:chExt cx="34625" cy="88909"/>
            </a:xfrm>
          </p:grpSpPr>
          <p:sp>
            <p:nvSpPr>
              <p:cNvPr id="588" name="Google Shape;588;p1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6117604" y="4827446"/>
              <a:ext cx="110933" cy="132553"/>
              <a:chOff x="4148103" y="5123543"/>
              <a:chExt cx="269125" cy="321576"/>
            </a:xfrm>
          </p:grpSpPr>
          <p:sp>
            <p:nvSpPr>
              <p:cNvPr id="591" name="Google Shape;591;p1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15"/>
            <p:cNvGrpSpPr/>
            <p:nvPr/>
          </p:nvGrpSpPr>
          <p:grpSpPr>
            <a:xfrm>
              <a:off x="1717707" y="5091292"/>
              <a:ext cx="41792" cy="93844"/>
              <a:chOff x="4891832" y="3454067"/>
              <a:chExt cx="41792" cy="93844"/>
            </a:xfrm>
          </p:grpSpPr>
          <p:sp>
            <p:nvSpPr>
              <p:cNvPr id="595" name="Google Shape;595;p1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15"/>
            <p:cNvGrpSpPr/>
            <p:nvPr/>
          </p:nvGrpSpPr>
          <p:grpSpPr>
            <a:xfrm>
              <a:off x="5642468" y="5014917"/>
              <a:ext cx="81573" cy="102928"/>
              <a:chOff x="2802243" y="4633955"/>
              <a:chExt cx="81573" cy="102928"/>
            </a:xfrm>
          </p:grpSpPr>
          <p:sp>
            <p:nvSpPr>
              <p:cNvPr id="598" name="Google Shape;598;p1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5"/>
            <p:cNvGrpSpPr/>
            <p:nvPr/>
          </p:nvGrpSpPr>
          <p:grpSpPr>
            <a:xfrm>
              <a:off x="4778549" y="5016991"/>
              <a:ext cx="88739" cy="98778"/>
              <a:chOff x="2483887" y="5072504"/>
              <a:chExt cx="88739" cy="98778"/>
            </a:xfrm>
          </p:grpSpPr>
          <p:sp>
            <p:nvSpPr>
              <p:cNvPr id="602" name="Google Shape;602;p1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5"/>
            <p:cNvGrpSpPr/>
            <p:nvPr/>
          </p:nvGrpSpPr>
          <p:grpSpPr>
            <a:xfrm>
              <a:off x="3799920" y="4971502"/>
              <a:ext cx="110933" cy="88079"/>
              <a:chOff x="1400920" y="4965564"/>
              <a:chExt cx="110933" cy="88079"/>
            </a:xfrm>
          </p:grpSpPr>
          <p:sp>
            <p:nvSpPr>
              <p:cNvPr id="606" name="Google Shape;606;p1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609"/>
        <p:cNvGrpSpPr/>
        <p:nvPr/>
      </p:nvGrpSpPr>
      <p:grpSpPr>
        <a:xfrm>
          <a:off x="0" y="0"/>
          <a:ext cx="0" cy="0"/>
          <a:chOff x="0" y="0"/>
          <a:chExt cx="0" cy="0"/>
        </a:xfrm>
      </p:grpSpPr>
      <p:grpSp>
        <p:nvGrpSpPr>
          <p:cNvPr id="610" name="Google Shape;610;p16"/>
          <p:cNvGrpSpPr/>
          <p:nvPr/>
        </p:nvGrpSpPr>
        <p:grpSpPr>
          <a:xfrm rot="1010522">
            <a:off x="5892821" y="3464294"/>
            <a:ext cx="747264" cy="652213"/>
            <a:chOff x="8001750" y="3407100"/>
            <a:chExt cx="943800" cy="823750"/>
          </a:xfrm>
        </p:grpSpPr>
        <p:sp>
          <p:nvSpPr>
            <p:cNvPr id="611" name="Google Shape;611;p16"/>
            <p:cNvSpPr/>
            <p:nvPr/>
          </p:nvSpPr>
          <p:spPr>
            <a:xfrm>
              <a:off x="8001750" y="3818775"/>
              <a:ext cx="474950" cy="317850"/>
            </a:xfrm>
            <a:custGeom>
              <a:avLst/>
              <a:gdLst/>
              <a:ahLst/>
              <a:cxnLst/>
              <a:rect l="l" t="t" r="r" b="b"/>
              <a:pathLst>
                <a:path w="18998" h="12714" extrusionOk="0">
                  <a:moveTo>
                    <a:pt x="454" y="1"/>
                  </a:moveTo>
                  <a:cubicBezTo>
                    <a:pt x="302" y="1"/>
                    <a:pt x="151" y="3"/>
                    <a:pt x="0" y="8"/>
                  </a:cubicBezTo>
                  <a:cubicBezTo>
                    <a:pt x="2128" y="2896"/>
                    <a:pt x="5198" y="5540"/>
                    <a:pt x="8542" y="7759"/>
                  </a:cubicBezTo>
                  <a:cubicBezTo>
                    <a:pt x="11885" y="10008"/>
                    <a:pt x="15502" y="11832"/>
                    <a:pt x="18998" y="12714"/>
                  </a:cubicBezTo>
                  <a:cubicBezTo>
                    <a:pt x="17751" y="9340"/>
                    <a:pt x="14894" y="5996"/>
                    <a:pt x="11338" y="3625"/>
                  </a:cubicBezTo>
                  <a:cubicBezTo>
                    <a:pt x="7931" y="1325"/>
                    <a:pt x="3938"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8050375" y="3843275"/>
              <a:ext cx="385300" cy="257650"/>
            </a:xfrm>
            <a:custGeom>
              <a:avLst/>
              <a:gdLst/>
              <a:ahLst/>
              <a:cxnLst/>
              <a:rect l="l" t="t" r="r" b="b"/>
              <a:pathLst>
                <a:path w="15412" h="10306" extrusionOk="0">
                  <a:moveTo>
                    <a:pt x="1" y="1"/>
                  </a:moveTo>
                  <a:lnTo>
                    <a:pt x="1" y="1"/>
                  </a:lnTo>
                  <a:cubicBezTo>
                    <a:pt x="2220" y="1308"/>
                    <a:pt x="5077" y="3041"/>
                    <a:pt x="7873" y="4925"/>
                  </a:cubicBezTo>
                  <a:cubicBezTo>
                    <a:pt x="10670" y="6779"/>
                    <a:pt x="13375" y="8755"/>
                    <a:pt x="15411" y="10305"/>
                  </a:cubicBezTo>
                  <a:cubicBezTo>
                    <a:pt x="13557" y="8542"/>
                    <a:pt x="10943" y="6414"/>
                    <a:pt x="8116" y="4530"/>
                  </a:cubicBezTo>
                  <a:cubicBezTo>
                    <a:pt x="5320" y="2645"/>
                    <a:pt x="2341" y="100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8124850" y="3580375"/>
              <a:ext cx="468125" cy="631475"/>
            </a:xfrm>
            <a:custGeom>
              <a:avLst/>
              <a:gdLst/>
              <a:ahLst/>
              <a:cxnLst/>
              <a:rect l="l" t="t" r="r" b="b"/>
              <a:pathLst>
                <a:path w="18725" h="25259" extrusionOk="0">
                  <a:moveTo>
                    <a:pt x="1" y="0"/>
                  </a:moveTo>
                  <a:cubicBezTo>
                    <a:pt x="1429" y="4711"/>
                    <a:pt x="4226" y="9575"/>
                    <a:pt x="7508" y="14012"/>
                  </a:cubicBezTo>
                  <a:cubicBezTo>
                    <a:pt x="10821" y="18450"/>
                    <a:pt x="14651" y="22493"/>
                    <a:pt x="18724" y="25259"/>
                  </a:cubicBezTo>
                  <a:cubicBezTo>
                    <a:pt x="18694" y="20335"/>
                    <a:pt x="16566" y="14620"/>
                    <a:pt x="13040" y="9879"/>
                  </a:cubicBezTo>
                  <a:cubicBezTo>
                    <a:pt x="9545" y="5167"/>
                    <a:pt x="4681" y="145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8175775" y="3634325"/>
              <a:ext cx="381475" cy="512950"/>
            </a:xfrm>
            <a:custGeom>
              <a:avLst/>
              <a:gdLst/>
              <a:ahLst/>
              <a:cxnLst/>
              <a:rect l="l" t="t" r="r" b="b"/>
              <a:pathLst>
                <a:path w="15259" h="20518" extrusionOk="0">
                  <a:moveTo>
                    <a:pt x="0" y="0"/>
                  </a:moveTo>
                  <a:lnTo>
                    <a:pt x="0" y="0"/>
                  </a:lnTo>
                  <a:cubicBezTo>
                    <a:pt x="2310" y="2705"/>
                    <a:pt x="5228" y="6292"/>
                    <a:pt x="7994" y="10000"/>
                  </a:cubicBezTo>
                  <a:cubicBezTo>
                    <a:pt x="10730" y="13709"/>
                    <a:pt x="13313" y="17538"/>
                    <a:pt x="15259" y="20517"/>
                  </a:cubicBezTo>
                  <a:cubicBezTo>
                    <a:pt x="13708" y="17326"/>
                    <a:pt x="11277" y="13344"/>
                    <a:pt x="8511" y="9605"/>
                  </a:cubicBezTo>
                  <a:cubicBezTo>
                    <a:pt x="5714" y="5867"/>
                    <a:pt x="2614" y="24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8504800" y="3407100"/>
              <a:ext cx="196825" cy="819950"/>
            </a:xfrm>
            <a:custGeom>
              <a:avLst/>
              <a:gdLst/>
              <a:ahLst/>
              <a:cxnLst/>
              <a:rect l="l" t="t" r="r" b="b"/>
              <a:pathLst>
                <a:path w="7873" h="32798" extrusionOk="0">
                  <a:moveTo>
                    <a:pt x="6292" y="1"/>
                  </a:moveTo>
                  <a:cubicBezTo>
                    <a:pt x="4590" y="1946"/>
                    <a:pt x="3192" y="4408"/>
                    <a:pt x="2158" y="7174"/>
                  </a:cubicBezTo>
                  <a:cubicBezTo>
                    <a:pt x="1125" y="9910"/>
                    <a:pt x="456" y="12949"/>
                    <a:pt x="244" y="16050"/>
                  </a:cubicBezTo>
                  <a:cubicBezTo>
                    <a:pt x="0" y="19120"/>
                    <a:pt x="213" y="22220"/>
                    <a:pt x="821" y="25077"/>
                  </a:cubicBezTo>
                  <a:cubicBezTo>
                    <a:pt x="1459" y="27965"/>
                    <a:pt x="2493" y="30609"/>
                    <a:pt x="3830" y="32798"/>
                  </a:cubicBezTo>
                  <a:cubicBezTo>
                    <a:pt x="5897" y="28056"/>
                    <a:pt x="7022" y="22342"/>
                    <a:pt x="7447" y="16567"/>
                  </a:cubicBezTo>
                  <a:cubicBezTo>
                    <a:pt x="7873" y="10791"/>
                    <a:pt x="7599" y="4986"/>
                    <a:pt x="6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8583075" y="3482350"/>
              <a:ext cx="63075" cy="667200"/>
            </a:xfrm>
            <a:custGeom>
              <a:avLst/>
              <a:gdLst/>
              <a:ahLst/>
              <a:cxnLst/>
              <a:rect l="l" t="t" r="r" b="b"/>
              <a:pathLst>
                <a:path w="2523" h="26688" extrusionOk="0">
                  <a:moveTo>
                    <a:pt x="2523" y="0"/>
                  </a:moveTo>
                  <a:lnTo>
                    <a:pt x="2523" y="0"/>
                  </a:lnTo>
                  <a:cubicBezTo>
                    <a:pt x="1550" y="3587"/>
                    <a:pt x="730" y="8420"/>
                    <a:pt x="365" y="13253"/>
                  </a:cubicBezTo>
                  <a:cubicBezTo>
                    <a:pt x="0" y="18116"/>
                    <a:pt x="122" y="23010"/>
                    <a:pt x="517" y="26687"/>
                  </a:cubicBezTo>
                  <a:cubicBezTo>
                    <a:pt x="547" y="22979"/>
                    <a:pt x="699" y="18146"/>
                    <a:pt x="1034" y="13313"/>
                  </a:cubicBezTo>
                  <a:cubicBezTo>
                    <a:pt x="1398" y="8480"/>
                    <a:pt x="2006" y="3678"/>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8586875" y="3581125"/>
              <a:ext cx="358675" cy="649725"/>
            </a:xfrm>
            <a:custGeom>
              <a:avLst/>
              <a:gdLst/>
              <a:ahLst/>
              <a:cxnLst/>
              <a:rect l="l" t="t" r="r" b="b"/>
              <a:pathLst>
                <a:path w="14347" h="25989" extrusionOk="0">
                  <a:moveTo>
                    <a:pt x="14347" y="1"/>
                  </a:moveTo>
                  <a:lnTo>
                    <a:pt x="14347" y="1"/>
                  </a:lnTo>
                  <a:cubicBezTo>
                    <a:pt x="10243" y="2128"/>
                    <a:pt x="6383" y="6232"/>
                    <a:pt x="3830" y="11064"/>
                  </a:cubicBezTo>
                  <a:cubicBezTo>
                    <a:pt x="1246" y="15897"/>
                    <a:pt x="0" y="21399"/>
                    <a:pt x="517" y="25989"/>
                  </a:cubicBezTo>
                  <a:cubicBezTo>
                    <a:pt x="4012" y="22980"/>
                    <a:pt x="7082" y="18694"/>
                    <a:pt x="9514" y="14104"/>
                  </a:cubicBezTo>
                  <a:cubicBezTo>
                    <a:pt x="11946" y="9514"/>
                    <a:pt x="13769" y="4590"/>
                    <a:pt x="14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8625625" y="3638875"/>
              <a:ext cx="281175" cy="527400"/>
            </a:xfrm>
            <a:custGeom>
              <a:avLst/>
              <a:gdLst/>
              <a:ahLst/>
              <a:cxnLst/>
              <a:rect l="l" t="t" r="r" b="b"/>
              <a:pathLst>
                <a:path w="11247" h="21096" extrusionOk="0">
                  <a:moveTo>
                    <a:pt x="11247" y="1"/>
                  </a:moveTo>
                  <a:lnTo>
                    <a:pt x="11247" y="1"/>
                  </a:lnTo>
                  <a:cubicBezTo>
                    <a:pt x="9241" y="2645"/>
                    <a:pt x="6900" y="6292"/>
                    <a:pt x="4864" y="10153"/>
                  </a:cubicBezTo>
                  <a:cubicBezTo>
                    <a:pt x="2827" y="13983"/>
                    <a:pt x="1095" y="17964"/>
                    <a:pt x="0" y="21095"/>
                  </a:cubicBezTo>
                  <a:cubicBezTo>
                    <a:pt x="1459" y="18116"/>
                    <a:pt x="3374" y="14256"/>
                    <a:pt x="5380" y="10426"/>
                  </a:cubicBezTo>
                  <a:cubicBezTo>
                    <a:pt x="7417" y="6596"/>
                    <a:pt x="9575" y="2858"/>
                    <a:pt x="11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16"/>
          <p:cNvSpPr txBox="1">
            <a:spLocks noGrp="1"/>
          </p:cNvSpPr>
          <p:nvPr>
            <p:ph type="ctrTitle"/>
          </p:nvPr>
        </p:nvSpPr>
        <p:spPr>
          <a:xfrm>
            <a:off x="1061700" y="684425"/>
            <a:ext cx="7020600" cy="178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20" name="Google Shape;620;p16"/>
          <p:cNvSpPr txBox="1">
            <a:spLocks noGrp="1"/>
          </p:cNvSpPr>
          <p:nvPr>
            <p:ph type="subTitle" idx="1"/>
          </p:nvPr>
        </p:nvSpPr>
        <p:spPr>
          <a:xfrm>
            <a:off x="1061700" y="2716775"/>
            <a:ext cx="7020600" cy="35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621" name="Google Shape;621;p16"/>
          <p:cNvGrpSpPr/>
          <p:nvPr/>
        </p:nvGrpSpPr>
        <p:grpSpPr>
          <a:xfrm flipH="1">
            <a:off x="2476817" y="3439864"/>
            <a:ext cx="918158" cy="648454"/>
            <a:chOff x="2688417" y="804714"/>
            <a:chExt cx="918158" cy="648454"/>
          </a:xfrm>
        </p:grpSpPr>
        <p:sp>
          <p:nvSpPr>
            <p:cNvPr id="622" name="Google Shape;622;p16"/>
            <p:cNvSpPr/>
            <p:nvPr/>
          </p:nvSpPr>
          <p:spPr>
            <a:xfrm>
              <a:off x="2688417" y="804714"/>
              <a:ext cx="918158" cy="648454"/>
            </a:xfrm>
            <a:custGeom>
              <a:avLst/>
              <a:gdLst/>
              <a:ahLst/>
              <a:cxnLst/>
              <a:rect l="l" t="t" r="r" b="b"/>
              <a:pathLst>
                <a:path w="21917" h="15479" extrusionOk="0">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705174" y="835463"/>
              <a:ext cx="278124" cy="617705"/>
            </a:xfrm>
            <a:custGeom>
              <a:avLst/>
              <a:gdLst/>
              <a:ahLst/>
              <a:cxnLst/>
              <a:rect l="l" t="t" r="r" b="b"/>
              <a:pathLst>
                <a:path w="6639" h="14745" extrusionOk="0">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3146763" y="804714"/>
              <a:ext cx="187301" cy="648454"/>
            </a:xfrm>
            <a:custGeom>
              <a:avLst/>
              <a:gdLst/>
              <a:ahLst/>
              <a:cxnLst/>
              <a:rect l="l" t="t" r="r" b="b"/>
              <a:pathLst>
                <a:path w="4471" h="15479" extrusionOk="0">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3275331" y="1221168"/>
              <a:ext cx="331244" cy="232001"/>
            </a:xfrm>
            <a:custGeom>
              <a:avLst/>
              <a:gdLst/>
              <a:ahLst/>
              <a:cxnLst/>
              <a:rect l="l" t="t" r="r" b="b"/>
              <a:pathLst>
                <a:path w="7907" h="5538" extrusionOk="0">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6"/>
          <p:cNvGrpSpPr/>
          <p:nvPr/>
        </p:nvGrpSpPr>
        <p:grpSpPr>
          <a:xfrm flipH="1">
            <a:off x="-50821" y="3838258"/>
            <a:ext cx="9245643" cy="1406884"/>
            <a:chOff x="-101960" y="4115746"/>
            <a:chExt cx="7329668" cy="1115247"/>
          </a:xfrm>
        </p:grpSpPr>
        <p:sp>
          <p:nvSpPr>
            <p:cNvPr id="627" name="Google Shape;627;p16"/>
            <p:cNvSpPr/>
            <p:nvPr/>
          </p:nvSpPr>
          <p:spPr>
            <a:xfrm>
              <a:off x="-100944" y="4144576"/>
              <a:ext cx="1981258" cy="869127"/>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868054" y="4385546"/>
              <a:ext cx="77241" cy="53560"/>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19548" y="4425691"/>
              <a:ext cx="51494" cy="23714"/>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69424" y="4404077"/>
              <a:ext cx="66976" cy="38146"/>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620918" y="4416443"/>
              <a:ext cx="51528" cy="23714"/>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29599" y="4560591"/>
              <a:ext cx="43295" cy="17549"/>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71844" y="4560591"/>
              <a:ext cx="52544" cy="22698"/>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164757" y="4435990"/>
              <a:ext cx="61793" cy="36080"/>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72069" y="4579122"/>
              <a:ext cx="26797" cy="1961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71052" y="4559575"/>
              <a:ext cx="92181" cy="61793"/>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947328" y="4282118"/>
              <a:ext cx="46378" cy="13856"/>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993672" y="4292587"/>
              <a:ext cx="55627" cy="24290"/>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675495" y="4223172"/>
              <a:ext cx="79307" cy="33674"/>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769200" y="4234182"/>
              <a:ext cx="52544" cy="23714"/>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820694" y="4561879"/>
              <a:ext cx="41195" cy="22427"/>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869071" y="4561642"/>
              <a:ext cx="82424" cy="38112"/>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101960" y="4115746"/>
              <a:ext cx="7329668" cy="1115247"/>
            </a:xfrm>
            <a:custGeom>
              <a:avLst/>
              <a:gdLst/>
              <a:ahLst/>
              <a:cxnLst/>
              <a:rect l="l" t="t" r="r" b="b"/>
              <a:pathLst>
                <a:path w="216358" h="32920" extrusionOk="0">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4265121" y="4827309"/>
              <a:ext cx="154380" cy="144183"/>
            </a:xfrm>
            <a:custGeom>
              <a:avLst/>
              <a:gdLst/>
              <a:ahLst/>
              <a:cxnLst/>
              <a:rect l="l" t="t" r="r" b="b"/>
              <a:pathLst>
                <a:path w="4557" h="4256" extrusionOk="0">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4329996" y="4866675"/>
              <a:ext cx="147299" cy="109966"/>
            </a:xfrm>
            <a:custGeom>
              <a:avLst/>
              <a:gdLst/>
              <a:ahLst/>
              <a:cxnLst/>
              <a:rect l="l" t="t" r="r" b="b"/>
              <a:pathLst>
                <a:path w="4348" h="3246" extrusionOk="0">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4414453" y="4920743"/>
              <a:ext cx="119994" cy="48682"/>
            </a:xfrm>
            <a:custGeom>
              <a:avLst/>
              <a:gdLst/>
              <a:ahLst/>
              <a:cxnLst/>
              <a:rect l="l" t="t" r="r" b="b"/>
              <a:pathLst>
                <a:path w="3542" h="1437" extrusionOk="0">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876008" y="4402011"/>
              <a:ext cx="97872" cy="95806"/>
            </a:xfrm>
            <a:custGeom>
              <a:avLst/>
              <a:gdLst/>
              <a:ahLst/>
              <a:cxnLst/>
              <a:rect l="l" t="t" r="r" b="b"/>
              <a:pathLst>
                <a:path w="2889" h="2828" extrusionOk="0">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2931635" y="4432907"/>
              <a:ext cx="101971" cy="65926"/>
            </a:xfrm>
            <a:custGeom>
              <a:avLst/>
              <a:gdLst/>
              <a:ahLst/>
              <a:cxnLst/>
              <a:rect l="l" t="t" r="r" b="b"/>
              <a:pathLst>
                <a:path w="3010" h="1946" extrusionOk="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2996510" y="4462787"/>
              <a:ext cx="106070" cy="50477"/>
            </a:xfrm>
            <a:custGeom>
              <a:avLst/>
              <a:gdLst/>
              <a:ahLst/>
              <a:cxnLst/>
              <a:rect l="l" t="t" r="r" b="b"/>
              <a:pathLst>
                <a:path w="3131" h="1490" extrusionOk="0">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4362959" y="4415189"/>
              <a:ext cx="89606" cy="68195"/>
            </a:xfrm>
            <a:custGeom>
              <a:avLst/>
              <a:gdLst/>
              <a:ahLst/>
              <a:cxnLst/>
              <a:rect l="l" t="t" r="r" b="b"/>
              <a:pathLst>
                <a:path w="2645" h="2013" extrusionOk="0">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4427834" y="4445272"/>
              <a:ext cx="79307" cy="41229"/>
            </a:xfrm>
            <a:custGeom>
              <a:avLst/>
              <a:gdLst/>
              <a:ahLst/>
              <a:cxnLst/>
              <a:rect l="l" t="t" r="r" b="b"/>
              <a:pathLst>
                <a:path w="2341" h="1217" extrusionOk="0">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4455614" y="4481047"/>
              <a:ext cx="93231" cy="36351"/>
            </a:xfrm>
            <a:custGeom>
              <a:avLst/>
              <a:gdLst/>
              <a:ahLst/>
              <a:cxnLst/>
              <a:rect l="l" t="t" r="r" b="b"/>
              <a:pathLst>
                <a:path w="2752" h="1073" extrusionOk="0">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5026111" y="4916610"/>
              <a:ext cx="85473" cy="63114"/>
            </a:xfrm>
            <a:custGeom>
              <a:avLst/>
              <a:gdLst/>
              <a:ahLst/>
              <a:cxnLst/>
              <a:rect l="l" t="t" r="r" b="b"/>
              <a:pathLst>
                <a:path w="2523" h="1863" extrusionOk="0">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058024" y="4959973"/>
              <a:ext cx="67586" cy="30049"/>
            </a:xfrm>
            <a:custGeom>
              <a:avLst/>
              <a:gdLst/>
              <a:ahLst/>
              <a:cxnLst/>
              <a:rect l="l" t="t" r="r" b="b"/>
              <a:pathLst>
                <a:path w="1995" h="887" extrusionOk="0">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5087870" y="4981486"/>
              <a:ext cx="105596" cy="41500"/>
            </a:xfrm>
            <a:custGeom>
              <a:avLst/>
              <a:gdLst/>
              <a:ahLst/>
              <a:cxnLst/>
              <a:rect l="l" t="t" r="r" b="b"/>
              <a:pathLst>
                <a:path w="3117" h="1225" extrusionOk="0">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2099603" y="5027051"/>
              <a:ext cx="29914" cy="70059"/>
            </a:xfrm>
            <a:custGeom>
              <a:avLst/>
              <a:gdLst/>
              <a:ahLst/>
              <a:cxnLst/>
              <a:rect l="l" t="t" r="r" b="b"/>
              <a:pathLst>
                <a:path w="883" h="2068" extrusionOk="0">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2126366" y="5048699"/>
              <a:ext cx="74192" cy="54611"/>
            </a:xfrm>
            <a:custGeom>
              <a:avLst/>
              <a:gdLst/>
              <a:ahLst/>
              <a:cxnLst/>
              <a:rect l="l" t="t" r="r" b="b"/>
              <a:pathLst>
                <a:path w="2190" h="1612" extrusionOk="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2168612" y="5072379"/>
              <a:ext cx="70025" cy="29880"/>
            </a:xfrm>
            <a:custGeom>
              <a:avLst/>
              <a:gdLst/>
              <a:ahLst/>
              <a:cxnLst/>
              <a:rect l="l" t="t" r="r" b="b"/>
              <a:pathLst>
                <a:path w="2067" h="882" extrusionOk="0">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2266416" y="4391170"/>
              <a:ext cx="54915" cy="73684"/>
            </a:xfrm>
            <a:custGeom>
              <a:avLst/>
              <a:gdLst/>
              <a:ahLst/>
              <a:cxnLst/>
              <a:rect l="l" t="t" r="r" b="b"/>
              <a:pathLst>
                <a:path w="1621" h="2175" extrusionOk="0">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2340574" y="4407160"/>
              <a:ext cx="53560" cy="46378"/>
            </a:xfrm>
            <a:custGeom>
              <a:avLst/>
              <a:gdLst/>
              <a:ahLst/>
              <a:cxnLst/>
              <a:rect l="l" t="t" r="r" b="b"/>
              <a:pathLst>
                <a:path w="1581" h="1369" extrusionOk="0">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2375569" y="4425014"/>
              <a:ext cx="70499" cy="42957"/>
            </a:xfrm>
            <a:custGeom>
              <a:avLst/>
              <a:gdLst/>
              <a:ahLst/>
              <a:cxnLst/>
              <a:rect l="l" t="t" r="r" b="b"/>
              <a:pathLst>
                <a:path w="2081" h="1268" extrusionOk="0">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1424086" y="5017802"/>
              <a:ext cx="61826" cy="67992"/>
            </a:xfrm>
            <a:custGeom>
              <a:avLst/>
              <a:gdLst/>
              <a:ahLst/>
              <a:cxnLst/>
              <a:rect l="l" t="t" r="r" b="b"/>
              <a:pathLst>
                <a:path w="1825" h="2007" extrusionOk="0">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1474563" y="5025594"/>
              <a:ext cx="54611" cy="42686"/>
            </a:xfrm>
            <a:custGeom>
              <a:avLst/>
              <a:gdLst/>
              <a:ahLst/>
              <a:cxnLst/>
              <a:rect l="l" t="t" r="r" b="b"/>
              <a:pathLst>
                <a:path w="1612" h="1260" extrusionOk="0">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1501326" y="5049715"/>
              <a:ext cx="70059" cy="29880"/>
            </a:xfrm>
            <a:custGeom>
              <a:avLst/>
              <a:gdLst/>
              <a:ahLst/>
              <a:cxnLst/>
              <a:rect l="l" t="t" r="r" b="b"/>
              <a:pathLst>
                <a:path w="2068" h="882" extrusionOk="0">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3433089" y="4975591"/>
              <a:ext cx="99939" cy="79307"/>
            </a:xfrm>
            <a:custGeom>
              <a:avLst/>
              <a:gdLst/>
              <a:ahLst/>
              <a:cxnLst/>
              <a:rect l="l" t="t" r="r" b="b"/>
              <a:pathLst>
                <a:path w="2950" h="2341" extrusionOk="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3502098" y="5005437"/>
              <a:ext cx="113320" cy="63893"/>
            </a:xfrm>
            <a:custGeom>
              <a:avLst/>
              <a:gdLst/>
              <a:ahLst/>
              <a:cxnLst/>
              <a:rect l="l" t="t" r="r" b="b"/>
              <a:pathLst>
                <a:path w="3345" h="1886" extrusionOk="0">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3570056" y="5028440"/>
              <a:ext cx="122569" cy="61454"/>
            </a:xfrm>
            <a:custGeom>
              <a:avLst/>
              <a:gdLst/>
              <a:ahLst/>
              <a:cxnLst/>
              <a:rect l="l" t="t" r="r" b="b"/>
              <a:pathLst>
                <a:path w="3618" h="1814" extrusionOk="0">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a:off x="989539" y="4785064"/>
              <a:ext cx="50511" cy="42279"/>
            </a:xfrm>
            <a:custGeom>
              <a:avLst/>
              <a:gdLst/>
              <a:ahLst/>
              <a:cxnLst/>
              <a:rect l="l" t="t" r="r" b="b"/>
              <a:pathLst>
                <a:path w="1491" h="1248" extrusionOk="0">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a:off x="1021486" y="4782252"/>
              <a:ext cx="87539" cy="55390"/>
            </a:xfrm>
            <a:custGeom>
              <a:avLst/>
              <a:gdLst/>
              <a:ahLst/>
              <a:cxnLst/>
              <a:rect l="l" t="t" r="r" b="b"/>
              <a:pathLst>
                <a:path w="2584" h="1635" extrusionOk="0">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a:off x="1070913" y="4789197"/>
              <a:ext cx="118436" cy="48445"/>
            </a:xfrm>
            <a:custGeom>
              <a:avLst/>
              <a:gdLst/>
              <a:ahLst/>
              <a:cxnLst/>
              <a:rect l="l" t="t" r="r" b="b"/>
              <a:pathLst>
                <a:path w="3496" h="1430" extrusionOk="0">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4007686" y="4491617"/>
              <a:ext cx="98888" cy="57693"/>
            </a:xfrm>
            <a:custGeom>
              <a:avLst/>
              <a:gdLst/>
              <a:ahLst/>
              <a:cxnLst/>
              <a:rect l="l" t="t" r="r" b="b"/>
              <a:pathLst>
                <a:path w="2919" h="1703" extrusionOk="0">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4096241" y="4517194"/>
              <a:ext cx="77715" cy="27983"/>
            </a:xfrm>
            <a:custGeom>
              <a:avLst/>
              <a:gdLst/>
              <a:ahLst/>
              <a:cxnLst/>
              <a:rect l="l" t="t" r="r" b="b"/>
              <a:pathLst>
                <a:path w="2294" h="826" extrusionOk="0">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026356" y="4242143"/>
              <a:ext cx="53086" cy="32692"/>
            </a:xfrm>
            <a:custGeom>
              <a:avLst/>
              <a:gdLst/>
              <a:ahLst/>
              <a:cxnLst/>
              <a:rect l="l" t="t" r="r" b="b"/>
              <a:pathLst>
                <a:path w="1567" h="965" extrusionOk="0">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091231" y="4255796"/>
              <a:ext cx="71075" cy="29914"/>
            </a:xfrm>
            <a:custGeom>
              <a:avLst/>
              <a:gdLst/>
              <a:ahLst/>
              <a:cxnLst/>
              <a:rect l="l" t="t" r="r" b="b"/>
              <a:pathLst>
                <a:path w="2098" h="883" extrusionOk="0">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2419847" y="4684922"/>
              <a:ext cx="66976" cy="43566"/>
            </a:xfrm>
            <a:custGeom>
              <a:avLst/>
              <a:gdLst/>
              <a:ahLst/>
              <a:cxnLst/>
              <a:rect l="l" t="t" r="r" b="b"/>
              <a:pathLst>
                <a:path w="1977" h="1286" extrusionOk="0">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2476490" y="4708873"/>
              <a:ext cx="75208" cy="40213"/>
            </a:xfrm>
            <a:custGeom>
              <a:avLst/>
              <a:gdLst/>
              <a:ahLst/>
              <a:cxnLst/>
              <a:rect l="l" t="t" r="r" b="b"/>
              <a:pathLst>
                <a:path w="2220" h="1187" extrusionOk="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2198458" y="4633496"/>
              <a:ext cx="67992" cy="39366"/>
            </a:xfrm>
            <a:custGeom>
              <a:avLst/>
              <a:gdLst/>
              <a:ahLst/>
              <a:cxnLst/>
              <a:rect l="l" t="t" r="r" b="b"/>
              <a:pathLst>
                <a:path w="2007" h="1162" extrusionOk="0">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2260250" y="4668728"/>
              <a:ext cx="66942" cy="32963"/>
            </a:xfrm>
            <a:custGeom>
              <a:avLst/>
              <a:gdLst/>
              <a:ahLst/>
              <a:cxnLst/>
              <a:rect l="l" t="t" r="r" b="b"/>
              <a:pathLst>
                <a:path w="1976" h="973" extrusionOk="0">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5639802" y="5016752"/>
              <a:ext cx="84490" cy="36080"/>
            </a:xfrm>
            <a:custGeom>
              <a:avLst/>
              <a:gdLst/>
              <a:ahLst/>
              <a:cxnLst/>
              <a:rect l="l" t="t" r="r" b="b"/>
              <a:pathLst>
                <a:path w="2494" h="1065" extrusionOk="0">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5712943" y="5040432"/>
              <a:ext cx="79307" cy="24764"/>
            </a:xfrm>
            <a:custGeom>
              <a:avLst/>
              <a:gdLst/>
              <a:ahLst/>
              <a:cxnLst/>
              <a:rect l="l" t="t" r="r" b="b"/>
              <a:pathLst>
                <a:path w="2341" h="731" extrusionOk="0">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737919" y="4743903"/>
              <a:ext cx="86523" cy="72091"/>
            </a:xfrm>
            <a:custGeom>
              <a:avLst/>
              <a:gdLst/>
              <a:ahLst/>
              <a:cxnLst/>
              <a:rect l="l" t="t" r="r" b="b"/>
              <a:pathLst>
                <a:path w="2554" h="2128" extrusionOk="0">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775997" y="4761553"/>
              <a:ext cx="101971" cy="63724"/>
            </a:xfrm>
            <a:custGeom>
              <a:avLst/>
              <a:gdLst/>
              <a:ahLst/>
              <a:cxnLst/>
              <a:rect l="l" t="t" r="r" b="b"/>
              <a:pathLst>
                <a:path w="3010" h="1881" extrusionOk="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688492" y="4751356"/>
              <a:ext cx="41195" cy="53323"/>
            </a:xfrm>
            <a:custGeom>
              <a:avLst/>
              <a:gdLst/>
              <a:ahLst/>
              <a:cxnLst/>
              <a:rect l="l" t="t" r="r" b="b"/>
              <a:pathLst>
                <a:path w="1216" h="1574" extrusionOk="0">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16"/>
          <p:cNvGrpSpPr/>
          <p:nvPr/>
        </p:nvGrpSpPr>
        <p:grpSpPr>
          <a:xfrm>
            <a:off x="352501" y="2614070"/>
            <a:ext cx="399301" cy="416613"/>
            <a:chOff x="2105350" y="2220525"/>
            <a:chExt cx="1113500" cy="1161775"/>
          </a:xfrm>
        </p:grpSpPr>
        <p:sp>
          <p:nvSpPr>
            <p:cNvPr id="685" name="Google Shape;685;p1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6"/>
          <p:cNvGrpSpPr/>
          <p:nvPr/>
        </p:nvGrpSpPr>
        <p:grpSpPr>
          <a:xfrm>
            <a:off x="8311814" y="3317653"/>
            <a:ext cx="401926" cy="680484"/>
            <a:chOff x="1582125" y="543175"/>
            <a:chExt cx="836475" cy="1416200"/>
          </a:xfrm>
        </p:grpSpPr>
        <p:sp>
          <p:nvSpPr>
            <p:cNvPr id="692" name="Google Shape;692;p16"/>
            <p:cNvSpPr/>
            <p:nvPr/>
          </p:nvSpPr>
          <p:spPr>
            <a:xfrm>
              <a:off x="1582125" y="543175"/>
              <a:ext cx="836475" cy="874975"/>
            </a:xfrm>
            <a:custGeom>
              <a:avLst/>
              <a:gdLst/>
              <a:ahLst/>
              <a:cxnLst/>
              <a:rect l="l" t="t" r="r" b="b"/>
              <a:pathLst>
                <a:path w="33459" h="34999" extrusionOk="0">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1582975" y="543325"/>
              <a:ext cx="772225" cy="1416050"/>
            </a:xfrm>
            <a:custGeom>
              <a:avLst/>
              <a:gdLst/>
              <a:ahLst/>
              <a:cxnLst/>
              <a:rect l="l" t="t" r="r" b="b"/>
              <a:pathLst>
                <a:path w="30889" h="56642" extrusionOk="0">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71"/>
        <p:cNvGrpSpPr/>
        <p:nvPr/>
      </p:nvGrpSpPr>
      <p:grpSpPr>
        <a:xfrm>
          <a:off x="0" y="0"/>
          <a:ext cx="0" cy="0"/>
          <a:chOff x="0" y="0"/>
          <a:chExt cx="0" cy="0"/>
        </a:xfrm>
      </p:grpSpPr>
      <p:sp>
        <p:nvSpPr>
          <p:cNvPr id="872" name="Google Shape;872;p19"/>
          <p:cNvSpPr txBox="1">
            <a:spLocks noGrp="1"/>
          </p:cNvSpPr>
          <p:nvPr>
            <p:ph type="title"/>
          </p:nvPr>
        </p:nvSpPr>
        <p:spPr>
          <a:xfrm>
            <a:off x="2159450" y="1059900"/>
            <a:ext cx="4872900" cy="187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73" name="Google Shape;873;p19"/>
          <p:cNvSpPr txBox="1">
            <a:spLocks noGrp="1"/>
          </p:cNvSpPr>
          <p:nvPr>
            <p:ph type="subTitle" idx="1"/>
          </p:nvPr>
        </p:nvSpPr>
        <p:spPr>
          <a:xfrm>
            <a:off x="2479100" y="2936100"/>
            <a:ext cx="4233600" cy="114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74" name="Google Shape;874;p19"/>
          <p:cNvGrpSpPr/>
          <p:nvPr/>
        </p:nvGrpSpPr>
        <p:grpSpPr>
          <a:xfrm>
            <a:off x="-54725" y="4599549"/>
            <a:ext cx="9280415" cy="543860"/>
            <a:chOff x="-54725" y="4599549"/>
            <a:chExt cx="9280415" cy="543860"/>
          </a:xfrm>
        </p:grpSpPr>
        <p:sp>
          <p:nvSpPr>
            <p:cNvPr id="875" name="Google Shape;875;p1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7" name="Google Shape;877;p1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78" name="Google Shape;878;p1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79" name="Google Shape;879;p1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0" name="Google Shape;880;p1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1" name="Google Shape;881;p1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2" name="Google Shape;882;p1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3" name="Google Shape;883;p1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4" name="Google Shape;884;p1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5" name="Google Shape;885;p1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cSld name="CUSTOM_17">
    <p:spTree>
      <p:nvGrpSpPr>
        <p:cNvPr id="1" name="Shape 896"/>
        <p:cNvGrpSpPr/>
        <p:nvPr/>
      </p:nvGrpSpPr>
      <p:grpSpPr>
        <a:xfrm>
          <a:off x="0" y="0"/>
          <a:ext cx="0" cy="0"/>
          <a:chOff x="0" y="0"/>
          <a:chExt cx="0" cy="0"/>
        </a:xfrm>
      </p:grpSpPr>
      <p:sp>
        <p:nvSpPr>
          <p:cNvPr id="897" name="Google Shape;897;p21"/>
          <p:cNvSpPr txBox="1">
            <a:spLocks noGrp="1"/>
          </p:cNvSpPr>
          <p:nvPr>
            <p:ph type="title"/>
          </p:nvPr>
        </p:nvSpPr>
        <p:spPr>
          <a:xfrm>
            <a:off x="1226400" y="2549587"/>
            <a:ext cx="6691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98" name="Google Shape;898;p21"/>
          <p:cNvSpPr txBox="1">
            <a:spLocks noGrp="1"/>
          </p:cNvSpPr>
          <p:nvPr>
            <p:ph type="subTitle" idx="1"/>
          </p:nvPr>
        </p:nvSpPr>
        <p:spPr>
          <a:xfrm>
            <a:off x="1226400" y="1108013"/>
            <a:ext cx="6691200" cy="144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899" name="Google Shape;899;p21"/>
          <p:cNvGrpSpPr/>
          <p:nvPr/>
        </p:nvGrpSpPr>
        <p:grpSpPr>
          <a:xfrm flipH="1">
            <a:off x="-24171" y="3742716"/>
            <a:ext cx="2232934" cy="709188"/>
            <a:chOff x="7196900" y="3819825"/>
            <a:chExt cx="1947100" cy="632075"/>
          </a:xfrm>
        </p:grpSpPr>
        <p:sp>
          <p:nvSpPr>
            <p:cNvPr id="900" name="Google Shape;900;p21"/>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21"/>
          <p:cNvGrpSpPr/>
          <p:nvPr/>
        </p:nvGrpSpPr>
        <p:grpSpPr>
          <a:xfrm>
            <a:off x="-24163" y="4243100"/>
            <a:ext cx="9192325" cy="1260356"/>
            <a:chOff x="-24163" y="4243100"/>
            <a:chExt cx="9192325" cy="1260356"/>
          </a:xfrm>
        </p:grpSpPr>
        <p:sp>
          <p:nvSpPr>
            <p:cNvPr id="907" name="Google Shape;907;p21"/>
            <p:cNvSpPr/>
            <p:nvPr/>
          </p:nvSpPr>
          <p:spPr>
            <a:xfrm flipH="1">
              <a:off x="-24163"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21"/>
            <p:cNvGrpSpPr/>
            <p:nvPr/>
          </p:nvGrpSpPr>
          <p:grpSpPr>
            <a:xfrm flipH="1">
              <a:off x="2115573" y="4424566"/>
              <a:ext cx="74406" cy="67512"/>
              <a:chOff x="5326971" y="3517429"/>
              <a:chExt cx="74406" cy="67512"/>
            </a:xfrm>
          </p:grpSpPr>
          <p:sp>
            <p:nvSpPr>
              <p:cNvPr id="909" name="Google Shape;909;p21"/>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21"/>
            <p:cNvGrpSpPr/>
            <p:nvPr/>
          </p:nvGrpSpPr>
          <p:grpSpPr>
            <a:xfrm flipH="1">
              <a:off x="3389569" y="4576175"/>
              <a:ext cx="30677" cy="51879"/>
              <a:chOff x="5822805" y="3872050"/>
              <a:chExt cx="30677" cy="51879"/>
            </a:xfrm>
          </p:grpSpPr>
          <p:sp>
            <p:nvSpPr>
              <p:cNvPr id="913" name="Google Shape;913;p21"/>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21"/>
            <p:cNvGrpSpPr/>
            <p:nvPr/>
          </p:nvGrpSpPr>
          <p:grpSpPr>
            <a:xfrm flipH="1">
              <a:off x="4221023" y="4477514"/>
              <a:ext cx="82889" cy="62578"/>
              <a:chOff x="4915963" y="3914014"/>
              <a:chExt cx="82889" cy="62578"/>
            </a:xfrm>
          </p:grpSpPr>
          <p:sp>
            <p:nvSpPr>
              <p:cNvPr id="916" name="Google Shape;916;p21"/>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1"/>
            <p:cNvGrpSpPr/>
            <p:nvPr/>
          </p:nvGrpSpPr>
          <p:grpSpPr>
            <a:xfrm flipH="1">
              <a:off x="3925137" y="4876721"/>
              <a:ext cx="80951" cy="62578"/>
              <a:chOff x="4981850" y="4484221"/>
              <a:chExt cx="80951" cy="62578"/>
            </a:xfrm>
          </p:grpSpPr>
          <p:sp>
            <p:nvSpPr>
              <p:cNvPr id="920" name="Google Shape;920;p21"/>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1"/>
            <p:cNvGrpSpPr/>
            <p:nvPr/>
          </p:nvGrpSpPr>
          <p:grpSpPr>
            <a:xfrm flipH="1">
              <a:off x="2554345" y="4705483"/>
              <a:ext cx="80256" cy="62578"/>
              <a:chOff x="6191399" y="4826483"/>
              <a:chExt cx="80256" cy="62578"/>
            </a:xfrm>
          </p:grpSpPr>
          <p:sp>
            <p:nvSpPr>
              <p:cNvPr id="924" name="Google Shape;924;p21"/>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21"/>
            <p:cNvGrpSpPr/>
            <p:nvPr/>
          </p:nvGrpSpPr>
          <p:grpSpPr>
            <a:xfrm flipH="1">
              <a:off x="1603206" y="5016439"/>
              <a:ext cx="80293" cy="62578"/>
              <a:chOff x="6899227" y="4787839"/>
              <a:chExt cx="80293" cy="62578"/>
            </a:xfrm>
          </p:grpSpPr>
          <p:sp>
            <p:nvSpPr>
              <p:cNvPr id="928" name="Google Shape;928;p21"/>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21"/>
            <p:cNvGrpSpPr/>
            <p:nvPr/>
          </p:nvGrpSpPr>
          <p:grpSpPr>
            <a:xfrm flipH="1">
              <a:off x="847178" y="5054650"/>
              <a:ext cx="80293" cy="63408"/>
              <a:chOff x="5836480" y="4396188"/>
              <a:chExt cx="80293" cy="63408"/>
            </a:xfrm>
          </p:grpSpPr>
          <p:sp>
            <p:nvSpPr>
              <p:cNvPr id="932" name="Google Shape;932;p21"/>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1"/>
              <p:cNvGrpSpPr/>
              <p:nvPr/>
            </p:nvGrpSpPr>
            <p:grpSpPr>
              <a:xfrm>
                <a:off x="5836480" y="4396188"/>
                <a:ext cx="41792" cy="60088"/>
                <a:chOff x="5836480" y="4396188"/>
                <a:chExt cx="41792" cy="60088"/>
              </a:xfrm>
            </p:grpSpPr>
            <p:sp>
              <p:nvSpPr>
                <p:cNvPr id="934" name="Google Shape;934;p21"/>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21"/>
            <p:cNvGrpSpPr/>
            <p:nvPr/>
          </p:nvGrpSpPr>
          <p:grpSpPr>
            <a:xfrm flipH="1">
              <a:off x="3065224" y="5128313"/>
              <a:ext cx="80256" cy="63408"/>
              <a:chOff x="5437246" y="4899713"/>
              <a:chExt cx="80256" cy="63408"/>
            </a:xfrm>
          </p:grpSpPr>
          <p:sp>
            <p:nvSpPr>
              <p:cNvPr id="937" name="Google Shape;937;p21"/>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21"/>
            <p:cNvGrpSpPr/>
            <p:nvPr/>
          </p:nvGrpSpPr>
          <p:grpSpPr>
            <a:xfrm flipH="1">
              <a:off x="1384685" y="4390680"/>
              <a:ext cx="80293" cy="63408"/>
              <a:chOff x="6390998" y="4284268"/>
              <a:chExt cx="80293" cy="63408"/>
            </a:xfrm>
          </p:grpSpPr>
          <p:sp>
            <p:nvSpPr>
              <p:cNvPr id="941" name="Google Shape;941;p21"/>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21"/>
            <p:cNvGrpSpPr/>
            <p:nvPr/>
          </p:nvGrpSpPr>
          <p:grpSpPr>
            <a:xfrm flipH="1">
              <a:off x="8199088" y="4960892"/>
              <a:ext cx="34625" cy="88909"/>
              <a:chOff x="997737" y="4927704"/>
              <a:chExt cx="34625" cy="88909"/>
            </a:xfrm>
          </p:grpSpPr>
          <p:sp>
            <p:nvSpPr>
              <p:cNvPr id="945" name="Google Shape;945;p21"/>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21"/>
            <p:cNvGrpSpPr/>
            <p:nvPr/>
          </p:nvGrpSpPr>
          <p:grpSpPr>
            <a:xfrm flipH="1">
              <a:off x="445798" y="4607517"/>
              <a:ext cx="73748" cy="97948"/>
              <a:chOff x="6974254" y="4186367"/>
              <a:chExt cx="73748" cy="97948"/>
            </a:xfrm>
          </p:grpSpPr>
          <p:sp>
            <p:nvSpPr>
              <p:cNvPr id="948" name="Google Shape;948;p21"/>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1"/>
            <p:cNvGrpSpPr/>
            <p:nvPr/>
          </p:nvGrpSpPr>
          <p:grpSpPr>
            <a:xfrm flipH="1">
              <a:off x="4627022" y="5119274"/>
              <a:ext cx="33309" cy="79041"/>
              <a:chOff x="3922394" y="4890674"/>
              <a:chExt cx="33309" cy="79041"/>
            </a:xfrm>
          </p:grpSpPr>
          <p:sp>
            <p:nvSpPr>
              <p:cNvPr id="952" name="Google Shape;952;p21"/>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 name="Google Shape;954;p21"/>
            <p:cNvGrpSpPr/>
            <p:nvPr/>
          </p:nvGrpSpPr>
          <p:grpSpPr>
            <a:xfrm flipH="1">
              <a:off x="5424088" y="4766421"/>
              <a:ext cx="110933" cy="132553"/>
              <a:chOff x="4148103" y="5123543"/>
              <a:chExt cx="269125" cy="321576"/>
            </a:xfrm>
          </p:grpSpPr>
          <p:sp>
            <p:nvSpPr>
              <p:cNvPr id="955" name="Google Shape;955;p21"/>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21"/>
            <p:cNvGrpSpPr/>
            <p:nvPr/>
          </p:nvGrpSpPr>
          <p:grpSpPr>
            <a:xfrm flipH="1">
              <a:off x="4831801" y="4562596"/>
              <a:ext cx="89434" cy="79041"/>
              <a:chOff x="3522465" y="4154271"/>
              <a:chExt cx="89434" cy="79041"/>
            </a:xfrm>
          </p:grpSpPr>
          <p:sp>
            <p:nvSpPr>
              <p:cNvPr id="959" name="Google Shape;959;p21"/>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21"/>
            <p:cNvGrpSpPr/>
            <p:nvPr/>
          </p:nvGrpSpPr>
          <p:grpSpPr>
            <a:xfrm flipH="1">
              <a:off x="8804202" y="5000817"/>
              <a:ext cx="41792" cy="93844"/>
              <a:chOff x="4891832" y="3454067"/>
              <a:chExt cx="41792" cy="93844"/>
            </a:xfrm>
          </p:grpSpPr>
          <p:sp>
            <p:nvSpPr>
              <p:cNvPr id="963" name="Google Shape;963;p21"/>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21"/>
            <p:cNvGrpSpPr/>
            <p:nvPr/>
          </p:nvGrpSpPr>
          <p:grpSpPr>
            <a:xfrm flipH="1">
              <a:off x="5928585" y="4953892"/>
              <a:ext cx="81573" cy="102928"/>
              <a:chOff x="2802243" y="4633955"/>
              <a:chExt cx="81573" cy="102928"/>
            </a:xfrm>
          </p:grpSpPr>
          <p:sp>
            <p:nvSpPr>
              <p:cNvPr id="966" name="Google Shape;966;p21"/>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21"/>
            <p:cNvGrpSpPr/>
            <p:nvPr/>
          </p:nvGrpSpPr>
          <p:grpSpPr>
            <a:xfrm flipH="1">
              <a:off x="6785337" y="4955966"/>
              <a:ext cx="88739" cy="98778"/>
              <a:chOff x="2483887" y="5072504"/>
              <a:chExt cx="88739" cy="98778"/>
            </a:xfrm>
          </p:grpSpPr>
          <p:sp>
            <p:nvSpPr>
              <p:cNvPr id="970" name="Google Shape;970;p21"/>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21"/>
            <p:cNvGrpSpPr/>
            <p:nvPr/>
          </p:nvGrpSpPr>
          <p:grpSpPr>
            <a:xfrm flipH="1">
              <a:off x="7453148" y="4788652"/>
              <a:ext cx="110933" cy="88079"/>
              <a:chOff x="1400920" y="4965564"/>
              <a:chExt cx="110933" cy="88079"/>
            </a:xfrm>
          </p:grpSpPr>
          <p:sp>
            <p:nvSpPr>
              <p:cNvPr id="974" name="Google Shape;974;p21"/>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7" name="Google Shape;977;p21"/>
          <p:cNvGrpSpPr/>
          <p:nvPr/>
        </p:nvGrpSpPr>
        <p:grpSpPr>
          <a:xfrm>
            <a:off x="2840565" y="3889988"/>
            <a:ext cx="442613" cy="672600"/>
            <a:chOff x="4206300" y="557025"/>
            <a:chExt cx="1522575" cy="2313725"/>
          </a:xfrm>
        </p:grpSpPr>
        <p:sp>
          <p:nvSpPr>
            <p:cNvPr id="978" name="Google Shape;978;p21"/>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1"/>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1"/>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1"/>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1"/>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1"/>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21"/>
          <p:cNvGrpSpPr/>
          <p:nvPr/>
        </p:nvGrpSpPr>
        <p:grpSpPr>
          <a:xfrm>
            <a:off x="7676981" y="429426"/>
            <a:ext cx="543088" cy="642038"/>
            <a:chOff x="4377350" y="3576850"/>
            <a:chExt cx="1070125" cy="1265100"/>
          </a:xfrm>
        </p:grpSpPr>
        <p:sp>
          <p:nvSpPr>
            <p:cNvPr id="1016" name="Google Shape;1016;p2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21"/>
          <p:cNvGrpSpPr/>
          <p:nvPr/>
        </p:nvGrpSpPr>
        <p:grpSpPr>
          <a:xfrm>
            <a:off x="296501" y="3125739"/>
            <a:ext cx="543061" cy="317378"/>
            <a:chOff x="3973200" y="2218800"/>
            <a:chExt cx="1850925" cy="1081725"/>
          </a:xfrm>
        </p:grpSpPr>
        <p:sp>
          <p:nvSpPr>
            <p:cNvPr id="1023" name="Google Shape;1023;p2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1066"/>
        <p:cNvGrpSpPr/>
        <p:nvPr/>
      </p:nvGrpSpPr>
      <p:grpSpPr>
        <a:xfrm>
          <a:off x="0" y="0"/>
          <a:ext cx="0" cy="0"/>
          <a:chOff x="0" y="0"/>
          <a:chExt cx="0" cy="0"/>
        </a:xfrm>
      </p:grpSpPr>
      <p:sp>
        <p:nvSpPr>
          <p:cNvPr id="1067" name="Google Shape;1067;p24"/>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68" name="Google Shape;1068;p24"/>
          <p:cNvSpPr/>
          <p:nvPr/>
        </p:nvSpPr>
        <p:spPr>
          <a:xfrm>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24"/>
          <p:cNvGrpSpPr/>
          <p:nvPr/>
        </p:nvGrpSpPr>
        <p:grpSpPr>
          <a:xfrm>
            <a:off x="8764267" y="4679462"/>
            <a:ext cx="30677" cy="51879"/>
            <a:chOff x="5822805" y="3872050"/>
            <a:chExt cx="30677" cy="51879"/>
          </a:xfrm>
        </p:grpSpPr>
        <p:sp>
          <p:nvSpPr>
            <p:cNvPr id="1070" name="Google Shape;1070;p2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4"/>
          <p:cNvGrpSpPr/>
          <p:nvPr/>
        </p:nvGrpSpPr>
        <p:grpSpPr>
          <a:xfrm>
            <a:off x="825651" y="5091289"/>
            <a:ext cx="82889" cy="62578"/>
            <a:chOff x="4915963" y="3914014"/>
            <a:chExt cx="82889" cy="62578"/>
          </a:xfrm>
        </p:grpSpPr>
        <p:sp>
          <p:nvSpPr>
            <p:cNvPr id="1073" name="Google Shape;1073;p2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24"/>
          <p:cNvGrpSpPr/>
          <p:nvPr/>
        </p:nvGrpSpPr>
        <p:grpSpPr>
          <a:xfrm>
            <a:off x="7216925" y="4731346"/>
            <a:ext cx="80951" cy="62578"/>
            <a:chOff x="4981850" y="4484221"/>
            <a:chExt cx="80951" cy="62578"/>
          </a:xfrm>
        </p:grpSpPr>
        <p:sp>
          <p:nvSpPr>
            <p:cNvPr id="1077" name="Google Shape;1077;p2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24"/>
          <p:cNvGrpSpPr/>
          <p:nvPr/>
        </p:nvGrpSpPr>
        <p:grpSpPr>
          <a:xfrm>
            <a:off x="8181808" y="4862013"/>
            <a:ext cx="80256" cy="63408"/>
            <a:chOff x="5437246" y="4899713"/>
            <a:chExt cx="80256" cy="63408"/>
          </a:xfrm>
        </p:grpSpPr>
        <p:sp>
          <p:nvSpPr>
            <p:cNvPr id="1081" name="Google Shape;1081;p2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24"/>
          <p:cNvGrpSpPr/>
          <p:nvPr/>
        </p:nvGrpSpPr>
        <p:grpSpPr>
          <a:xfrm>
            <a:off x="2873449" y="5021929"/>
            <a:ext cx="34625" cy="88909"/>
            <a:chOff x="997737" y="4927704"/>
            <a:chExt cx="34625" cy="88909"/>
          </a:xfrm>
        </p:grpSpPr>
        <p:sp>
          <p:nvSpPr>
            <p:cNvPr id="1085" name="Google Shape;1085;p2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24"/>
          <p:cNvGrpSpPr/>
          <p:nvPr/>
        </p:nvGrpSpPr>
        <p:grpSpPr>
          <a:xfrm>
            <a:off x="6968131" y="5180299"/>
            <a:ext cx="33309" cy="79041"/>
            <a:chOff x="3922394" y="4890674"/>
            <a:chExt cx="33309" cy="79041"/>
          </a:xfrm>
        </p:grpSpPr>
        <p:sp>
          <p:nvSpPr>
            <p:cNvPr id="1088" name="Google Shape;1088;p24"/>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4"/>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24"/>
          <p:cNvGrpSpPr/>
          <p:nvPr/>
        </p:nvGrpSpPr>
        <p:grpSpPr>
          <a:xfrm>
            <a:off x="6093442" y="4827446"/>
            <a:ext cx="110933" cy="132553"/>
            <a:chOff x="4148103" y="5123543"/>
            <a:chExt cx="269125" cy="321576"/>
          </a:xfrm>
        </p:grpSpPr>
        <p:sp>
          <p:nvSpPr>
            <p:cNvPr id="1091" name="Google Shape;1091;p2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24"/>
          <p:cNvGrpSpPr/>
          <p:nvPr/>
        </p:nvGrpSpPr>
        <p:grpSpPr>
          <a:xfrm>
            <a:off x="1693544" y="5091292"/>
            <a:ext cx="41792" cy="93844"/>
            <a:chOff x="4891832" y="3454067"/>
            <a:chExt cx="41792" cy="93844"/>
          </a:xfrm>
        </p:grpSpPr>
        <p:sp>
          <p:nvSpPr>
            <p:cNvPr id="1095" name="Google Shape;1095;p2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24"/>
          <p:cNvGrpSpPr/>
          <p:nvPr/>
        </p:nvGrpSpPr>
        <p:grpSpPr>
          <a:xfrm>
            <a:off x="5618305" y="5014917"/>
            <a:ext cx="81573" cy="102928"/>
            <a:chOff x="2802243" y="4633955"/>
            <a:chExt cx="81573" cy="102928"/>
          </a:xfrm>
        </p:grpSpPr>
        <p:sp>
          <p:nvSpPr>
            <p:cNvPr id="1098" name="Google Shape;1098;p2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24"/>
          <p:cNvGrpSpPr/>
          <p:nvPr/>
        </p:nvGrpSpPr>
        <p:grpSpPr>
          <a:xfrm>
            <a:off x="4754386" y="5016991"/>
            <a:ext cx="88739" cy="98778"/>
            <a:chOff x="2483887" y="5072504"/>
            <a:chExt cx="88739" cy="98778"/>
          </a:xfrm>
        </p:grpSpPr>
        <p:sp>
          <p:nvSpPr>
            <p:cNvPr id="1102" name="Google Shape;1102;p2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24"/>
          <p:cNvGrpSpPr/>
          <p:nvPr/>
        </p:nvGrpSpPr>
        <p:grpSpPr>
          <a:xfrm>
            <a:off x="3775757" y="4971502"/>
            <a:ext cx="110933" cy="88079"/>
            <a:chOff x="1400920" y="4965564"/>
            <a:chExt cx="110933" cy="88079"/>
          </a:xfrm>
        </p:grpSpPr>
        <p:sp>
          <p:nvSpPr>
            <p:cNvPr id="1106" name="Google Shape;1106;p2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CUSTOM_11_1_1_1">
    <p:spTree>
      <p:nvGrpSpPr>
        <p:cNvPr id="1" name="Shape 1109"/>
        <p:cNvGrpSpPr/>
        <p:nvPr/>
      </p:nvGrpSpPr>
      <p:grpSpPr>
        <a:xfrm>
          <a:off x="0" y="0"/>
          <a:ext cx="0" cy="0"/>
          <a:chOff x="0" y="0"/>
          <a:chExt cx="0" cy="0"/>
        </a:xfrm>
      </p:grpSpPr>
      <p:sp>
        <p:nvSpPr>
          <p:cNvPr id="1110" name="Google Shape;1110;p25"/>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11" name="Google Shape;1111;p25"/>
          <p:cNvGrpSpPr/>
          <p:nvPr/>
        </p:nvGrpSpPr>
        <p:grpSpPr>
          <a:xfrm>
            <a:off x="6508854" y="4016283"/>
            <a:ext cx="2717178" cy="862972"/>
            <a:chOff x="7196900" y="3819825"/>
            <a:chExt cx="1947100" cy="632075"/>
          </a:xfrm>
        </p:grpSpPr>
        <p:sp>
          <p:nvSpPr>
            <p:cNvPr id="1112" name="Google Shape;1112;p25"/>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5"/>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5"/>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5"/>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5"/>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5"/>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25"/>
          <p:cNvGrpSpPr/>
          <p:nvPr/>
        </p:nvGrpSpPr>
        <p:grpSpPr>
          <a:xfrm>
            <a:off x="-54725" y="4599549"/>
            <a:ext cx="9280415" cy="543860"/>
            <a:chOff x="-54725" y="4599549"/>
            <a:chExt cx="9280415" cy="543860"/>
          </a:xfrm>
        </p:grpSpPr>
        <p:sp>
          <p:nvSpPr>
            <p:cNvPr id="1119" name="Google Shape;1119;p2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121" name="Google Shape;1121;p2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122" name="Google Shape;1122;p2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123" name="Google Shape;1123;p2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124" name="Google Shape;1124;p2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125" name="Google Shape;1125;p2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126" name="Google Shape;1126;p2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127" name="Google Shape;1127;p2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128" name="Google Shape;1128;p2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129" name="Google Shape;1129;p2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6">
  <p:cSld name="CUSTOM_11_1_1_1_1_1">
    <p:spTree>
      <p:nvGrpSpPr>
        <p:cNvPr id="1" name="Shape 1144"/>
        <p:cNvGrpSpPr/>
        <p:nvPr/>
      </p:nvGrpSpPr>
      <p:grpSpPr>
        <a:xfrm>
          <a:off x="0" y="0"/>
          <a:ext cx="0" cy="0"/>
          <a:chOff x="0" y="0"/>
          <a:chExt cx="0" cy="0"/>
        </a:xfrm>
      </p:grpSpPr>
      <p:sp>
        <p:nvSpPr>
          <p:cNvPr id="1145" name="Google Shape;1145;p27"/>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46" name="Google Shape;1146;p27"/>
          <p:cNvGrpSpPr/>
          <p:nvPr/>
        </p:nvGrpSpPr>
        <p:grpSpPr>
          <a:xfrm>
            <a:off x="-54725" y="4599549"/>
            <a:ext cx="9280415" cy="543860"/>
            <a:chOff x="-54725" y="4599549"/>
            <a:chExt cx="9280415" cy="543860"/>
          </a:xfrm>
        </p:grpSpPr>
        <p:sp>
          <p:nvSpPr>
            <p:cNvPr id="1147" name="Google Shape;1147;p2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49" name="Google Shape;1149;p2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50" name="Google Shape;1150;p2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51" name="Google Shape;1151;p2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52" name="Google Shape;1152;p2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53" name="Google Shape;1153;p2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54" name="Google Shape;1154;p2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55" name="Google Shape;1155;p2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56" name="Google Shape;1156;p2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57" name="Google Shape;1157;p2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8">
  <p:cSld name="CUSTOM_11_1_1_1_1_1_1_1">
    <p:spTree>
      <p:nvGrpSpPr>
        <p:cNvPr id="1" name="Shape 1172"/>
        <p:cNvGrpSpPr/>
        <p:nvPr/>
      </p:nvGrpSpPr>
      <p:grpSpPr>
        <a:xfrm>
          <a:off x="0" y="0"/>
          <a:ext cx="0" cy="0"/>
          <a:chOff x="0" y="0"/>
          <a:chExt cx="0" cy="0"/>
        </a:xfrm>
      </p:grpSpPr>
      <p:sp>
        <p:nvSpPr>
          <p:cNvPr id="1173" name="Google Shape;1173;p29"/>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74" name="Google Shape;1174;p29"/>
          <p:cNvGrpSpPr/>
          <p:nvPr/>
        </p:nvGrpSpPr>
        <p:grpSpPr>
          <a:xfrm>
            <a:off x="-54725" y="4599549"/>
            <a:ext cx="9280415" cy="543860"/>
            <a:chOff x="-54725" y="4599549"/>
            <a:chExt cx="9280415" cy="543860"/>
          </a:xfrm>
        </p:grpSpPr>
        <p:sp>
          <p:nvSpPr>
            <p:cNvPr id="1175" name="Google Shape;1175;p2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177" name="Google Shape;1177;p2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178" name="Google Shape;1178;p2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179" name="Google Shape;1179;p2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180" name="Google Shape;1180;p2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181" name="Google Shape;1181;p2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182" name="Google Shape;1182;p2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183" name="Google Shape;1183;p2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184" name="Google Shape;1184;p2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185" name="Google Shape;1185;p2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1">
  <p:cSld name="CUSTOM_22">
    <p:spTree>
      <p:nvGrpSpPr>
        <p:cNvPr id="1" name="Shape 1293"/>
        <p:cNvGrpSpPr/>
        <p:nvPr/>
      </p:nvGrpSpPr>
      <p:grpSpPr>
        <a:xfrm>
          <a:off x="0" y="0"/>
          <a:ext cx="0" cy="0"/>
          <a:chOff x="0" y="0"/>
          <a:chExt cx="0" cy="0"/>
        </a:xfrm>
      </p:grpSpPr>
      <p:grpSp>
        <p:nvGrpSpPr>
          <p:cNvPr id="1294" name="Google Shape;1294;p32"/>
          <p:cNvGrpSpPr/>
          <p:nvPr/>
        </p:nvGrpSpPr>
        <p:grpSpPr>
          <a:xfrm>
            <a:off x="423226" y="2556670"/>
            <a:ext cx="399301" cy="416613"/>
            <a:chOff x="2105350" y="2220525"/>
            <a:chExt cx="1113500" cy="1161775"/>
          </a:xfrm>
        </p:grpSpPr>
        <p:sp>
          <p:nvSpPr>
            <p:cNvPr id="1295" name="Google Shape;1295;p3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2"/>
          <p:cNvGrpSpPr/>
          <p:nvPr/>
        </p:nvGrpSpPr>
        <p:grpSpPr>
          <a:xfrm>
            <a:off x="7369521" y="362521"/>
            <a:ext cx="767394" cy="448483"/>
            <a:chOff x="3973200" y="2218800"/>
            <a:chExt cx="1850925" cy="1081725"/>
          </a:xfrm>
        </p:grpSpPr>
        <p:sp>
          <p:nvSpPr>
            <p:cNvPr id="1302" name="Google Shape;1302;p3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32"/>
          <p:cNvGrpSpPr/>
          <p:nvPr/>
        </p:nvGrpSpPr>
        <p:grpSpPr>
          <a:xfrm>
            <a:off x="6508512" y="4016283"/>
            <a:ext cx="2717178" cy="862972"/>
            <a:chOff x="7196900" y="3819825"/>
            <a:chExt cx="1947100" cy="632075"/>
          </a:xfrm>
        </p:grpSpPr>
        <p:sp>
          <p:nvSpPr>
            <p:cNvPr id="1318" name="Google Shape;1318;p32"/>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2"/>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2"/>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2"/>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2"/>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2"/>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32"/>
          <p:cNvGrpSpPr/>
          <p:nvPr/>
        </p:nvGrpSpPr>
        <p:grpSpPr>
          <a:xfrm>
            <a:off x="-54725" y="4599549"/>
            <a:ext cx="9280415" cy="543860"/>
            <a:chOff x="-54725" y="4599549"/>
            <a:chExt cx="9280415" cy="543860"/>
          </a:xfrm>
        </p:grpSpPr>
        <p:sp>
          <p:nvSpPr>
            <p:cNvPr id="1325" name="Google Shape;1325;p3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327" name="Google Shape;1327;p3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328" name="Google Shape;1328;p3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329" name="Google Shape;1329;p3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330" name="Google Shape;1330;p3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331" name="Google Shape;1331;p3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332" name="Google Shape;1332;p3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333" name="Google Shape;1333;p3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334" name="Google Shape;1334;p3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335" name="Google Shape;1335;p3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1336" name="Google Shape;1336;p32"/>
          <p:cNvGrpSpPr/>
          <p:nvPr/>
        </p:nvGrpSpPr>
        <p:grpSpPr>
          <a:xfrm>
            <a:off x="484440" y="4425943"/>
            <a:ext cx="436999" cy="506029"/>
            <a:chOff x="3784600" y="3727725"/>
            <a:chExt cx="295150" cy="341750"/>
          </a:xfrm>
        </p:grpSpPr>
        <p:sp>
          <p:nvSpPr>
            <p:cNvPr id="1337" name="Google Shape;1337;p32"/>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2"/>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2"/>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2"/>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2"/>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32"/>
          <p:cNvGrpSpPr/>
          <p:nvPr/>
        </p:nvGrpSpPr>
        <p:grpSpPr>
          <a:xfrm>
            <a:off x="1190333" y="4522166"/>
            <a:ext cx="446253" cy="447616"/>
            <a:chOff x="4190625" y="3142200"/>
            <a:chExt cx="301400" cy="302300"/>
          </a:xfrm>
        </p:grpSpPr>
        <p:sp>
          <p:nvSpPr>
            <p:cNvPr id="1343" name="Google Shape;1343;p32"/>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2"/>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2"/>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2"/>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2"/>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32"/>
          <p:cNvGrpSpPr/>
          <p:nvPr/>
        </p:nvGrpSpPr>
        <p:grpSpPr>
          <a:xfrm>
            <a:off x="4673078" y="4214950"/>
            <a:ext cx="767334" cy="763627"/>
            <a:chOff x="1558002" y="3547413"/>
            <a:chExt cx="689676" cy="686344"/>
          </a:xfrm>
        </p:grpSpPr>
        <p:sp>
          <p:nvSpPr>
            <p:cNvPr id="1349" name="Google Shape;1349;p32"/>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2"/>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2"/>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2"/>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2"/>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32"/>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2">
  <p:cSld name="CUSTOM_26">
    <p:spTree>
      <p:nvGrpSpPr>
        <p:cNvPr id="1" name="Shape 1355"/>
        <p:cNvGrpSpPr/>
        <p:nvPr/>
      </p:nvGrpSpPr>
      <p:grpSpPr>
        <a:xfrm>
          <a:off x="0" y="0"/>
          <a:ext cx="0" cy="0"/>
          <a:chOff x="0" y="0"/>
          <a:chExt cx="0" cy="0"/>
        </a:xfrm>
      </p:grpSpPr>
      <p:grpSp>
        <p:nvGrpSpPr>
          <p:cNvPr id="1356" name="Google Shape;1356;p33"/>
          <p:cNvGrpSpPr/>
          <p:nvPr/>
        </p:nvGrpSpPr>
        <p:grpSpPr>
          <a:xfrm>
            <a:off x="8018844" y="3768105"/>
            <a:ext cx="933618" cy="1291480"/>
            <a:chOff x="3200450" y="2118325"/>
            <a:chExt cx="442075" cy="611525"/>
          </a:xfrm>
        </p:grpSpPr>
        <p:sp>
          <p:nvSpPr>
            <p:cNvPr id="1357" name="Google Shape;1357;p33"/>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3"/>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3"/>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33"/>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61" name="Google Shape;1361;p33"/>
          <p:cNvSpPr/>
          <p:nvPr/>
        </p:nvSpPr>
        <p:spPr>
          <a:xfrm flipH="1">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33"/>
          <p:cNvGrpSpPr/>
          <p:nvPr/>
        </p:nvGrpSpPr>
        <p:grpSpPr>
          <a:xfrm flipH="1">
            <a:off x="349056" y="4679462"/>
            <a:ext cx="30677" cy="51879"/>
            <a:chOff x="5822805" y="3872050"/>
            <a:chExt cx="30677" cy="51879"/>
          </a:xfrm>
        </p:grpSpPr>
        <p:sp>
          <p:nvSpPr>
            <p:cNvPr id="1363" name="Google Shape;1363;p3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5" name="Google Shape;1365;p33"/>
          <p:cNvGrpSpPr/>
          <p:nvPr/>
        </p:nvGrpSpPr>
        <p:grpSpPr>
          <a:xfrm flipH="1">
            <a:off x="8235461" y="5091289"/>
            <a:ext cx="82889" cy="62578"/>
            <a:chOff x="4915963" y="3914014"/>
            <a:chExt cx="82889" cy="62578"/>
          </a:xfrm>
        </p:grpSpPr>
        <p:sp>
          <p:nvSpPr>
            <p:cNvPr id="1366" name="Google Shape;1366;p3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33"/>
          <p:cNvGrpSpPr/>
          <p:nvPr/>
        </p:nvGrpSpPr>
        <p:grpSpPr>
          <a:xfrm flipH="1">
            <a:off x="1846124" y="4731346"/>
            <a:ext cx="80951" cy="62578"/>
            <a:chOff x="4981850" y="4484221"/>
            <a:chExt cx="80951" cy="62578"/>
          </a:xfrm>
        </p:grpSpPr>
        <p:sp>
          <p:nvSpPr>
            <p:cNvPr id="1370" name="Google Shape;1370;p3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33"/>
          <p:cNvGrpSpPr/>
          <p:nvPr/>
        </p:nvGrpSpPr>
        <p:grpSpPr>
          <a:xfrm flipH="1">
            <a:off x="881936" y="4862013"/>
            <a:ext cx="80256" cy="63408"/>
            <a:chOff x="5437246" y="4899713"/>
            <a:chExt cx="80256" cy="63408"/>
          </a:xfrm>
        </p:grpSpPr>
        <p:sp>
          <p:nvSpPr>
            <p:cNvPr id="1374" name="Google Shape;1374;p3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33"/>
          <p:cNvGrpSpPr/>
          <p:nvPr/>
        </p:nvGrpSpPr>
        <p:grpSpPr>
          <a:xfrm flipH="1">
            <a:off x="6235925" y="5021929"/>
            <a:ext cx="34625" cy="88909"/>
            <a:chOff x="997737" y="4927704"/>
            <a:chExt cx="34625" cy="88909"/>
          </a:xfrm>
        </p:grpSpPr>
        <p:sp>
          <p:nvSpPr>
            <p:cNvPr id="1378" name="Google Shape;1378;p3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33"/>
          <p:cNvGrpSpPr/>
          <p:nvPr/>
        </p:nvGrpSpPr>
        <p:grpSpPr>
          <a:xfrm flipH="1">
            <a:off x="2142560" y="5180299"/>
            <a:ext cx="33309" cy="79041"/>
            <a:chOff x="3922394" y="4890674"/>
            <a:chExt cx="33309" cy="79041"/>
          </a:xfrm>
        </p:grpSpPr>
        <p:sp>
          <p:nvSpPr>
            <p:cNvPr id="1381" name="Google Shape;1381;p3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33"/>
          <p:cNvGrpSpPr/>
          <p:nvPr/>
        </p:nvGrpSpPr>
        <p:grpSpPr>
          <a:xfrm flipH="1">
            <a:off x="2939625" y="4827446"/>
            <a:ext cx="110933" cy="132553"/>
            <a:chOff x="4148103" y="5123543"/>
            <a:chExt cx="269125" cy="321576"/>
          </a:xfrm>
        </p:grpSpPr>
        <p:sp>
          <p:nvSpPr>
            <p:cNvPr id="1384" name="Google Shape;1384;p3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3"/>
          <p:cNvGrpSpPr/>
          <p:nvPr/>
        </p:nvGrpSpPr>
        <p:grpSpPr>
          <a:xfrm flipH="1">
            <a:off x="7408664" y="5091292"/>
            <a:ext cx="41792" cy="93844"/>
            <a:chOff x="4891832" y="3454067"/>
            <a:chExt cx="41792" cy="93844"/>
          </a:xfrm>
        </p:grpSpPr>
        <p:sp>
          <p:nvSpPr>
            <p:cNvPr id="1388" name="Google Shape;1388;p3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3"/>
          <p:cNvGrpSpPr/>
          <p:nvPr/>
        </p:nvGrpSpPr>
        <p:grpSpPr>
          <a:xfrm flipH="1">
            <a:off x="3444122" y="5014917"/>
            <a:ext cx="81573" cy="102928"/>
            <a:chOff x="2802243" y="4633955"/>
            <a:chExt cx="81573" cy="102928"/>
          </a:xfrm>
        </p:grpSpPr>
        <p:sp>
          <p:nvSpPr>
            <p:cNvPr id="1391" name="Google Shape;1391;p3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4" name="Google Shape;1394;p33"/>
          <p:cNvGrpSpPr/>
          <p:nvPr/>
        </p:nvGrpSpPr>
        <p:grpSpPr>
          <a:xfrm flipH="1">
            <a:off x="4300875" y="5016991"/>
            <a:ext cx="88739" cy="98778"/>
            <a:chOff x="2483887" y="5072504"/>
            <a:chExt cx="88739" cy="98778"/>
          </a:xfrm>
        </p:grpSpPr>
        <p:sp>
          <p:nvSpPr>
            <p:cNvPr id="1395" name="Google Shape;1395;p3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33"/>
          <p:cNvGrpSpPr/>
          <p:nvPr/>
        </p:nvGrpSpPr>
        <p:grpSpPr>
          <a:xfrm flipH="1">
            <a:off x="5257310" y="4971502"/>
            <a:ext cx="110933" cy="88079"/>
            <a:chOff x="1400920" y="4965564"/>
            <a:chExt cx="110933" cy="88079"/>
          </a:xfrm>
        </p:grpSpPr>
        <p:sp>
          <p:nvSpPr>
            <p:cNvPr id="1399" name="Google Shape;1399;p3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33"/>
          <p:cNvGrpSpPr/>
          <p:nvPr/>
        </p:nvGrpSpPr>
        <p:grpSpPr>
          <a:xfrm>
            <a:off x="3656127" y="4362185"/>
            <a:ext cx="458295" cy="696431"/>
            <a:chOff x="4206300" y="557025"/>
            <a:chExt cx="1522575" cy="2313725"/>
          </a:xfrm>
        </p:grpSpPr>
        <p:sp>
          <p:nvSpPr>
            <p:cNvPr id="1403" name="Google Shape;1403;p33"/>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3"/>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3"/>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3"/>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3"/>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3"/>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3"/>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3"/>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3"/>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33"/>
          <p:cNvGrpSpPr/>
          <p:nvPr/>
        </p:nvGrpSpPr>
        <p:grpSpPr>
          <a:xfrm>
            <a:off x="379729" y="3768095"/>
            <a:ext cx="471141" cy="1096915"/>
            <a:chOff x="7648150" y="2767200"/>
            <a:chExt cx="593750" cy="1382375"/>
          </a:xfrm>
        </p:grpSpPr>
        <p:sp>
          <p:nvSpPr>
            <p:cNvPr id="1441" name="Google Shape;1441;p33"/>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3"/>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3"/>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3"/>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3"/>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33"/>
          <p:cNvGrpSpPr/>
          <p:nvPr/>
        </p:nvGrpSpPr>
        <p:grpSpPr>
          <a:xfrm>
            <a:off x="8535892" y="3208847"/>
            <a:ext cx="347646" cy="354973"/>
            <a:chOff x="7348550" y="1658600"/>
            <a:chExt cx="1664175" cy="1699250"/>
          </a:xfrm>
        </p:grpSpPr>
        <p:sp>
          <p:nvSpPr>
            <p:cNvPr id="1453" name="Google Shape;1453;p33"/>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3"/>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3"/>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3"/>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3"/>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3"/>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3"/>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3"/>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3"/>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3"/>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3"/>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3"/>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6" name="Google Shape;1466;p33"/>
          <p:cNvGrpSpPr/>
          <p:nvPr/>
        </p:nvGrpSpPr>
        <p:grpSpPr>
          <a:xfrm rot="-1015699" flipH="1">
            <a:off x="8102798" y="648184"/>
            <a:ext cx="656226" cy="684676"/>
            <a:chOff x="2105350" y="2220525"/>
            <a:chExt cx="1113500" cy="1161775"/>
          </a:xfrm>
        </p:grpSpPr>
        <p:sp>
          <p:nvSpPr>
            <p:cNvPr id="1467" name="Google Shape;1467;p33"/>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3"/>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3"/>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3"/>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3"/>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3"/>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3"/>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txBox="1">
            <a:spLocks noGrp="1"/>
          </p:cNvSpPr>
          <p:nvPr>
            <p:ph type="title"/>
          </p:nvPr>
        </p:nvSpPr>
        <p:spPr>
          <a:xfrm>
            <a:off x="713100" y="2353050"/>
            <a:ext cx="5469900" cy="832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title" idx="2" hasCustomPrompt="1"/>
          </p:nvPr>
        </p:nvSpPr>
        <p:spPr>
          <a:xfrm>
            <a:off x="564975" y="539400"/>
            <a:ext cx="2230800" cy="16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 name="Google Shape;98;p3"/>
          <p:cNvSpPr txBox="1">
            <a:spLocks noGrp="1"/>
          </p:cNvSpPr>
          <p:nvPr>
            <p:ph type="subTitle" idx="1"/>
          </p:nvPr>
        </p:nvSpPr>
        <p:spPr>
          <a:xfrm>
            <a:off x="713100" y="3185550"/>
            <a:ext cx="5469900" cy="5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9" name="Google Shape;99;p3"/>
          <p:cNvGrpSpPr/>
          <p:nvPr/>
        </p:nvGrpSpPr>
        <p:grpSpPr>
          <a:xfrm>
            <a:off x="8788430" y="4679462"/>
            <a:ext cx="30677" cy="51879"/>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49813" y="5091289"/>
            <a:ext cx="82889" cy="62578"/>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a:off x="7241088" y="4731346"/>
            <a:ext cx="80951" cy="62578"/>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8205971" y="4862013"/>
            <a:ext cx="80256" cy="63408"/>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2897612" y="5021929"/>
            <a:ext cx="34625" cy="88909"/>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992294" y="5180299"/>
            <a:ext cx="33309" cy="79041"/>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6117604" y="4827446"/>
            <a:ext cx="110933" cy="132553"/>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17707" y="5091292"/>
            <a:ext cx="41792" cy="9384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5642468" y="5014917"/>
            <a:ext cx="81573" cy="102928"/>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4778549" y="5016991"/>
            <a:ext cx="88739" cy="98778"/>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a:off x="3799920" y="4971502"/>
            <a:ext cx="110933" cy="88079"/>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694"/>
        <p:cNvGrpSpPr/>
        <p:nvPr/>
      </p:nvGrpSpPr>
      <p:grpSpPr>
        <a:xfrm>
          <a:off x="0" y="0"/>
          <a:ext cx="0" cy="0"/>
          <a:chOff x="0" y="0"/>
          <a:chExt cx="0" cy="0"/>
        </a:xfrm>
      </p:grpSpPr>
      <p:grpSp>
        <p:nvGrpSpPr>
          <p:cNvPr id="1695" name="Google Shape;1695;p35"/>
          <p:cNvGrpSpPr/>
          <p:nvPr/>
        </p:nvGrpSpPr>
        <p:grpSpPr>
          <a:xfrm>
            <a:off x="7981776" y="3345030"/>
            <a:ext cx="933618" cy="1291480"/>
            <a:chOff x="3200450" y="2118325"/>
            <a:chExt cx="442075" cy="611525"/>
          </a:xfrm>
        </p:grpSpPr>
        <p:sp>
          <p:nvSpPr>
            <p:cNvPr id="1696" name="Google Shape;1696;p3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35"/>
          <p:cNvSpPr txBox="1">
            <a:spLocks noGrp="1"/>
          </p:cNvSpPr>
          <p:nvPr>
            <p:ph type="title"/>
          </p:nvPr>
        </p:nvSpPr>
        <p:spPr>
          <a:xfrm>
            <a:off x="713100" y="1100875"/>
            <a:ext cx="2471400" cy="14085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0" name="Google Shape;1700;p35"/>
          <p:cNvSpPr txBox="1">
            <a:spLocks noGrp="1"/>
          </p:cNvSpPr>
          <p:nvPr>
            <p:ph type="subTitle" idx="1"/>
          </p:nvPr>
        </p:nvSpPr>
        <p:spPr>
          <a:xfrm>
            <a:off x="713100" y="2509375"/>
            <a:ext cx="2471400" cy="140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01" name="Google Shape;1701;p35"/>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2" name="Google Shape;1702;p35"/>
          <p:cNvGrpSpPr/>
          <p:nvPr/>
        </p:nvGrpSpPr>
        <p:grpSpPr>
          <a:xfrm>
            <a:off x="8788430" y="4679462"/>
            <a:ext cx="30677" cy="51879"/>
            <a:chOff x="5822805" y="3872050"/>
            <a:chExt cx="30677" cy="51879"/>
          </a:xfrm>
        </p:grpSpPr>
        <p:sp>
          <p:nvSpPr>
            <p:cNvPr id="1703" name="Google Shape;1703;p3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5"/>
          <p:cNvGrpSpPr/>
          <p:nvPr/>
        </p:nvGrpSpPr>
        <p:grpSpPr>
          <a:xfrm>
            <a:off x="849813" y="5091289"/>
            <a:ext cx="82889" cy="62578"/>
            <a:chOff x="4915963" y="3914014"/>
            <a:chExt cx="82889" cy="62578"/>
          </a:xfrm>
        </p:grpSpPr>
        <p:sp>
          <p:nvSpPr>
            <p:cNvPr id="1706" name="Google Shape;1706;p3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35"/>
          <p:cNvGrpSpPr/>
          <p:nvPr/>
        </p:nvGrpSpPr>
        <p:grpSpPr>
          <a:xfrm>
            <a:off x="7241088" y="4731346"/>
            <a:ext cx="80951" cy="62578"/>
            <a:chOff x="4981850" y="4484221"/>
            <a:chExt cx="80951" cy="62578"/>
          </a:xfrm>
        </p:grpSpPr>
        <p:sp>
          <p:nvSpPr>
            <p:cNvPr id="1710" name="Google Shape;1710;p3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35"/>
          <p:cNvGrpSpPr/>
          <p:nvPr/>
        </p:nvGrpSpPr>
        <p:grpSpPr>
          <a:xfrm>
            <a:off x="8205971" y="4862013"/>
            <a:ext cx="80256" cy="63408"/>
            <a:chOff x="5437246" y="4899713"/>
            <a:chExt cx="80256" cy="63408"/>
          </a:xfrm>
        </p:grpSpPr>
        <p:sp>
          <p:nvSpPr>
            <p:cNvPr id="1714" name="Google Shape;1714;p3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5"/>
          <p:cNvGrpSpPr/>
          <p:nvPr/>
        </p:nvGrpSpPr>
        <p:grpSpPr>
          <a:xfrm>
            <a:off x="2897612" y="5021929"/>
            <a:ext cx="34625" cy="88909"/>
            <a:chOff x="997737" y="4927704"/>
            <a:chExt cx="34625" cy="88909"/>
          </a:xfrm>
        </p:grpSpPr>
        <p:sp>
          <p:nvSpPr>
            <p:cNvPr id="1718" name="Google Shape;1718;p3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6992294" y="5180299"/>
            <a:ext cx="33309" cy="79041"/>
            <a:chOff x="3922394" y="4890674"/>
            <a:chExt cx="33309" cy="79041"/>
          </a:xfrm>
        </p:grpSpPr>
        <p:sp>
          <p:nvSpPr>
            <p:cNvPr id="1721" name="Google Shape;1721;p3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35"/>
          <p:cNvGrpSpPr/>
          <p:nvPr/>
        </p:nvGrpSpPr>
        <p:grpSpPr>
          <a:xfrm>
            <a:off x="6117604" y="4827446"/>
            <a:ext cx="110933" cy="132553"/>
            <a:chOff x="4148103" y="5123543"/>
            <a:chExt cx="269125" cy="321576"/>
          </a:xfrm>
        </p:grpSpPr>
        <p:sp>
          <p:nvSpPr>
            <p:cNvPr id="1724" name="Google Shape;1724;p3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35"/>
          <p:cNvGrpSpPr/>
          <p:nvPr/>
        </p:nvGrpSpPr>
        <p:grpSpPr>
          <a:xfrm>
            <a:off x="1717707" y="5091292"/>
            <a:ext cx="41792" cy="93844"/>
            <a:chOff x="4891832" y="3454067"/>
            <a:chExt cx="41792" cy="93844"/>
          </a:xfrm>
        </p:grpSpPr>
        <p:sp>
          <p:nvSpPr>
            <p:cNvPr id="1728" name="Google Shape;1728;p3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5"/>
          <p:cNvGrpSpPr/>
          <p:nvPr/>
        </p:nvGrpSpPr>
        <p:grpSpPr>
          <a:xfrm>
            <a:off x="5642468" y="5014917"/>
            <a:ext cx="81573" cy="102928"/>
            <a:chOff x="2802243" y="4633955"/>
            <a:chExt cx="81573" cy="102928"/>
          </a:xfrm>
        </p:grpSpPr>
        <p:sp>
          <p:nvSpPr>
            <p:cNvPr id="1731" name="Google Shape;1731;p3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5"/>
          <p:cNvGrpSpPr/>
          <p:nvPr/>
        </p:nvGrpSpPr>
        <p:grpSpPr>
          <a:xfrm>
            <a:off x="4778549" y="5016991"/>
            <a:ext cx="88739" cy="98778"/>
            <a:chOff x="2483887" y="5072504"/>
            <a:chExt cx="88739" cy="98778"/>
          </a:xfrm>
        </p:grpSpPr>
        <p:sp>
          <p:nvSpPr>
            <p:cNvPr id="1735" name="Google Shape;1735;p3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35"/>
          <p:cNvGrpSpPr/>
          <p:nvPr/>
        </p:nvGrpSpPr>
        <p:grpSpPr>
          <a:xfrm>
            <a:off x="3799920" y="4971502"/>
            <a:ext cx="110933" cy="88079"/>
            <a:chOff x="1400920" y="4965564"/>
            <a:chExt cx="110933" cy="88079"/>
          </a:xfrm>
        </p:grpSpPr>
        <p:sp>
          <p:nvSpPr>
            <p:cNvPr id="1739" name="Google Shape;1739;p3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CUSTOM_4_1_1_1_1">
    <p:spTree>
      <p:nvGrpSpPr>
        <p:cNvPr id="1" name="Shape 1840"/>
        <p:cNvGrpSpPr/>
        <p:nvPr/>
      </p:nvGrpSpPr>
      <p:grpSpPr>
        <a:xfrm>
          <a:off x="0" y="0"/>
          <a:ext cx="0" cy="0"/>
          <a:chOff x="0" y="0"/>
          <a:chExt cx="0" cy="0"/>
        </a:xfrm>
      </p:grpSpPr>
      <p:grpSp>
        <p:nvGrpSpPr>
          <p:cNvPr id="1841" name="Google Shape;1841;p40"/>
          <p:cNvGrpSpPr/>
          <p:nvPr/>
        </p:nvGrpSpPr>
        <p:grpSpPr>
          <a:xfrm>
            <a:off x="-54725" y="4599549"/>
            <a:ext cx="9280415" cy="543860"/>
            <a:chOff x="-54725" y="4599549"/>
            <a:chExt cx="9280415" cy="543860"/>
          </a:xfrm>
        </p:grpSpPr>
        <p:sp>
          <p:nvSpPr>
            <p:cNvPr id="1842" name="Google Shape;1842;p4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844" name="Google Shape;1844;p4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845" name="Google Shape;1845;p4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846" name="Google Shape;1846;p4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847" name="Google Shape;1847;p4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48" name="Google Shape;1848;p4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49" name="Google Shape;1849;p4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50" name="Google Shape;1850;p4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51" name="Google Shape;1851;p4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52" name="Google Shape;1852;p4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1853" name="Google Shape;1853;p40"/>
          <p:cNvSpPr txBox="1">
            <a:spLocks noGrp="1"/>
          </p:cNvSpPr>
          <p:nvPr>
            <p:ph type="title"/>
          </p:nvPr>
        </p:nvSpPr>
        <p:spPr>
          <a:xfrm>
            <a:off x="713100" y="1605950"/>
            <a:ext cx="3806700" cy="881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4" name="Google Shape;1854;p40"/>
          <p:cNvSpPr txBox="1">
            <a:spLocks noGrp="1"/>
          </p:cNvSpPr>
          <p:nvPr>
            <p:ph type="subTitle" idx="1"/>
          </p:nvPr>
        </p:nvSpPr>
        <p:spPr>
          <a:xfrm>
            <a:off x="713100" y="2486950"/>
            <a:ext cx="3806700" cy="105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55" name="Google Shape;1855;p40"/>
          <p:cNvGrpSpPr/>
          <p:nvPr/>
        </p:nvGrpSpPr>
        <p:grpSpPr>
          <a:xfrm>
            <a:off x="-190310" y="3792536"/>
            <a:ext cx="1534398" cy="1455584"/>
            <a:chOff x="362575" y="2018900"/>
            <a:chExt cx="854675" cy="810775"/>
          </a:xfrm>
        </p:grpSpPr>
        <p:sp>
          <p:nvSpPr>
            <p:cNvPr id="1856" name="Google Shape;1856;p4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7">
  <p:cSld name="CUSTOM_21">
    <p:spTree>
      <p:nvGrpSpPr>
        <p:cNvPr id="1" name="Shape 1858"/>
        <p:cNvGrpSpPr/>
        <p:nvPr/>
      </p:nvGrpSpPr>
      <p:grpSpPr>
        <a:xfrm>
          <a:off x="0" y="0"/>
          <a:ext cx="0" cy="0"/>
          <a:chOff x="0" y="0"/>
          <a:chExt cx="0" cy="0"/>
        </a:xfrm>
      </p:grpSpPr>
      <p:sp>
        <p:nvSpPr>
          <p:cNvPr id="1859" name="Google Shape;1859;p41"/>
          <p:cNvSpPr/>
          <p:nvPr/>
        </p:nvSpPr>
        <p:spPr>
          <a:xfrm>
            <a:off x="-789250" y="-821419"/>
            <a:ext cx="7757033" cy="4728282"/>
          </a:xfrm>
          <a:custGeom>
            <a:avLst/>
            <a:gdLst/>
            <a:ahLst/>
            <a:cxnLst/>
            <a:rect l="l" t="t" r="r" b="b"/>
            <a:pathLst>
              <a:path w="187334" h="62897" extrusionOk="0">
                <a:moveTo>
                  <a:pt x="0" y="1"/>
                </a:moveTo>
                <a:cubicBezTo>
                  <a:pt x="701" y="6305"/>
                  <a:pt x="3636" y="12943"/>
                  <a:pt x="8306" y="17246"/>
                </a:cubicBezTo>
                <a:cubicBezTo>
                  <a:pt x="9840" y="18647"/>
                  <a:pt x="11575" y="19981"/>
                  <a:pt x="12476" y="21883"/>
                </a:cubicBezTo>
                <a:cubicBezTo>
                  <a:pt x="13109" y="23284"/>
                  <a:pt x="13209" y="24885"/>
                  <a:pt x="13977" y="26219"/>
                </a:cubicBezTo>
                <a:cubicBezTo>
                  <a:pt x="15344" y="28588"/>
                  <a:pt x="18380" y="29355"/>
                  <a:pt x="21048" y="29889"/>
                </a:cubicBezTo>
                <a:cubicBezTo>
                  <a:pt x="23784" y="30422"/>
                  <a:pt x="26519" y="30989"/>
                  <a:pt x="29221" y="31523"/>
                </a:cubicBezTo>
                <a:cubicBezTo>
                  <a:pt x="30689" y="31823"/>
                  <a:pt x="32490" y="32424"/>
                  <a:pt x="32690" y="33925"/>
                </a:cubicBezTo>
                <a:cubicBezTo>
                  <a:pt x="32790" y="34859"/>
                  <a:pt x="32123" y="35759"/>
                  <a:pt x="31322" y="36226"/>
                </a:cubicBezTo>
                <a:cubicBezTo>
                  <a:pt x="30522" y="36693"/>
                  <a:pt x="29554" y="36827"/>
                  <a:pt x="28620" y="36927"/>
                </a:cubicBezTo>
                <a:cubicBezTo>
                  <a:pt x="24384" y="37461"/>
                  <a:pt x="20148" y="37994"/>
                  <a:pt x="15911" y="38528"/>
                </a:cubicBezTo>
                <a:cubicBezTo>
                  <a:pt x="14010" y="38762"/>
                  <a:pt x="12075" y="38995"/>
                  <a:pt x="10407" y="39862"/>
                </a:cubicBezTo>
                <a:cubicBezTo>
                  <a:pt x="8706" y="40730"/>
                  <a:pt x="7239" y="42297"/>
                  <a:pt x="7105" y="44199"/>
                </a:cubicBezTo>
                <a:cubicBezTo>
                  <a:pt x="6972" y="45900"/>
                  <a:pt x="7906" y="47568"/>
                  <a:pt x="9207" y="48669"/>
                </a:cubicBezTo>
                <a:cubicBezTo>
                  <a:pt x="10508" y="49803"/>
                  <a:pt x="12142" y="50437"/>
                  <a:pt x="13777" y="51004"/>
                </a:cubicBezTo>
                <a:cubicBezTo>
                  <a:pt x="27586" y="55840"/>
                  <a:pt x="42530" y="55907"/>
                  <a:pt x="57141" y="55941"/>
                </a:cubicBezTo>
                <a:cubicBezTo>
                  <a:pt x="61477" y="60344"/>
                  <a:pt x="68049" y="61111"/>
                  <a:pt x="74186" y="61611"/>
                </a:cubicBezTo>
                <a:cubicBezTo>
                  <a:pt x="84228" y="62444"/>
                  <a:pt x="94314" y="62896"/>
                  <a:pt x="104394" y="62896"/>
                </a:cubicBezTo>
                <a:cubicBezTo>
                  <a:pt x="126626" y="62896"/>
                  <a:pt x="148824" y="60694"/>
                  <a:pt x="170422" y="55507"/>
                </a:cubicBezTo>
                <a:cubicBezTo>
                  <a:pt x="172890" y="54906"/>
                  <a:pt x="175425" y="54206"/>
                  <a:pt x="177393" y="52605"/>
                </a:cubicBezTo>
                <a:cubicBezTo>
                  <a:pt x="179361" y="51004"/>
                  <a:pt x="180596" y="48202"/>
                  <a:pt x="179595" y="45833"/>
                </a:cubicBezTo>
                <a:cubicBezTo>
                  <a:pt x="178361" y="42965"/>
                  <a:pt x="174691" y="42197"/>
                  <a:pt x="171556" y="41864"/>
                </a:cubicBezTo>
                <a:cubicBezTo>
                  <a:pt x="164451" y="41063"/>
                  <a:pt x="157379" y="40263"/>
                  <a:pt x="150274" y="39462"/>
                </a:cubicBezTo>
                <a:cubicBezTo>
                  <a:pt x="147972" y="39195"/>
                  <a:pt x="145170" y="38495"/>
                  <a:pt x="144637" y="36226"/>
                </a:cubicBezTo>
                <a:cubicBezTo>
                  <a:pt x="144303" y="34625"/>
                  <a:pt x="145437" y="32991"/>
                  <a:pt x="146872" y="32257"/>
                </a:cubicBezTo>
                <a:cubicBezTo>
                  <a:pt x="148339" y="31490"/>
                  <a:pt x="150040" y="31423"/>
                  <a:pt x="151675" y="31356"/>
                </a:cubicBezTo>
                <a:cubicBezTo>
                  <a:pt x="158113" y="31089"/>
                  <a:pt x="164551" y="30856"/>
                  <a:pt x="170989" y="30589"/>
                </a:cubicBezTo>
                <a:cubicBezTo>
                  <a:pt x="173224" y="30522"/>
                  <a:pt x="175525" y="30422"/>
                  <a:pt x="177493" y="29422"/>
                </a:cubicBezTo>
                <a:cubicBezTo>
                  <a:pt x="179495" y="28421"/>
                  <a:pt x="181063" y="26286"/>
                  <a:pt x="180696" y="24084"/>
                </a:cubicBezTo>
                <a:cubicBezTo>
                  <a:pt x="180229" y="21483"/>
                  <a:pt x="177460" y="20115"/>
                  <a:pt x="175125" y="18847"/>
                </a:cubicBezTo>
                <a:cubicBezTo>
                  <a:pt x="172790" y="17580"/>
                  <a:pt x="170322" y="15311"/>
                  <a:pt x="171055" y="12776"/>
                </a:cubicBezTo>
                <a:cubicBezTo>
                  <a:pt x="171556" y="11075"/>
                  <a:pt x="173357" y="10108"/>
                  <a:pt x="175092" y="9774"/>
                </a:cubicBezTo>
                <a:cubicBezTo>
                  <a:pt x="176793" y="9407"/>
                  <a:pt x="178594" y="9507"/>
                  <a:pt x="180295" y="9074"/>
                </a:cubicBezTo>
                <a:cubicBezTo>
                  <a:pt x="184098" y="8073"/>
                  <a:pt x="187334" y="3903"/>
                  <a:pt x="186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0" name="Google Shape;1860;p41"/>
          <p:cNvGrpSpPr/>
          <p:nvPr/>
        </p:nvGrpSpPr>
        <p:grpSpPr>
          <a:xfrm rot="493595">
            <a:off x="3368415" y="3494604"/>
            <a:ext cx="1077707" cy="852908"/>
            <a:chOff x="713099" y="3200898"/>
            <a:chExt cx="1155975" cy="914849"/>
          </a:xfrm>
        </p:grpSpPr>
        <p:sp>
          <p:nvSpPr>
            <p:cNvPr id="1861" name="Google Shape;1861;p41"/>
            <p:cNvSpPr/>
            <p:nvPr/>
          </p:nvSpPr>
          <p:spPr>
            <a:xfrm>
              <a:off x="713099" y="3200898"/>
              <a:ext cx="1155975" cy="914849"/>
            </a:xfrm>
            <a:custGeom>
              <a:avLst/>
              <a:gdLst/>
              <a:ahLst/>
              <a:cxnLst/>
              <a:rect l="l" t="t" r="r" b="b"/>
              <a:pathLst>
                <a:path w="54106" h="42820" extrusionOk="0">
                  <a:moveTo>
                    <a:pt x="26992" y="1"/>
                  </a:moveTo>
                  <a:cubicBezTo>
                    <a:pt x="26931" y="1"/>
                    <a:pt x="26840" y="31"/>
                    <a:pt x="26779" y="31"/>
                  </a:cubicBezTo>
                  <a:cubicBezTo>
                    <a:pt x="26627" y="61"/>
                    <a:pt x="26506" y="122"/>
                    <a:pt x="26354" y="244"/>
                  </a:cubicBezTo>
                  <a:cubicBezTo>
                    <a:pt x="26232" y="305"/>
                    <a:pt x="26111" y="396"/>
                    <a:pt x="26020" y="487"/>
                  </a:cubicBezTo>
                  <a:lnTo>
                    <a:pt x="25989" y="517"/>
                  </a:lnTo>
                  <a:cubicBezTo>
                    <a:pt x="25837" y="639"/>
                    <a:pt x="25716" y="791"/>
                    <a:pt x="25594" y="913"/>
                  </a:cubicBezTo>
                  <a:lnTo>
                    <a:pt x="25533" y="1004"/>
                  </a:lnTo>
                  <a:cubicBezTo>
                    <a:pt x="25381" y="1156"/>
                    <a:pt x="25290" y="1308"/>
                    <a:pt x="25168" y="1429"/>
                  </a:cubicBezTo>
                  <a:lnTo>
                    <a:pt x="25108" y="1520"/>
                  </a:lnTo>
                  <a:cubicBezTo>
                    <a:pt x="24986" y="1672"/>
                    <a:pt x="24895" y="1794"/>
                    <a:pt x="24804" y="1916"/>
                  </a:cubicBezTo>
                  <a:lnTo>
                    <a:pt x="24682" y="2098"/>
                  </a:lnTo>
                  <a:lnTo>
                    <a:pt x="24621" y="2159"/>
                  </a:lnTo>
                  <a:cubicBezTo>
                    <a:pt x="24561" y="2250"/>
                    <a:pt x="24500" y="2311"/>
                    <a:pt x="24439" y="2402"/>
                  </a:cubicBezTo>
                  <a:lnTo>
                    <a:pt x="24226" y="2736"/>
                  </a:lnTo>
                  <a:lnTo>
                    <a:pt x="24013" y="3040"/>
                  </a:lnTo>
                  <a:cubicBezTo>
                    <a:pt x="23953" y="3162"/>
                    <a:pt x="23861" y="3283"/>
                    <a:pt x="23801" y="3405"/>
                  </a:cubicBezTo>
                  <a:lnTo>
                    <a:pt x="23770" y="3435"/>
                  </a:lnTo>
                  <a:lnTo>
                    <a:pt x="23709" y="3557"/>
                  </a:lnTo>
                  <a:lnTo>
                    <a:pt x="23649" y="3648"/>
                  </a:lnTo>
                  <a:lnTo>
                    <a:pt x="23618" y="3709"/>
                  </a:lnTo>
                  <a:lnTo>
                    <a:pt x="23588" y="3739"/>
                  </a:lnTo>
                  <a:cubicBezTo>
                    <a:pt x="23557" y="3831"/>
                    <a:pt x="23497" y="3922"/>
                    <a:pt x="23436" y="4013"/>
                  </a:cubicBezTo>
                  <a:lnTo>
                    <a:pt x="23071" y="4742"/>
                  </a:lnTo>
                  <a:cubicBezTo>
                    <a:pt x="22980" y="4925"/>
                    <a:pt x="22889" y="5138"/>
                    <a:pt x="22798" y="5320"/>
                  </a:cubicBezTo>
                  <a:lnTo>
                    <a:pt x="22737" y="5411"/>
                  </a:lnTo>
                  <a:lnTo>
                    <a:pt x="22676" y="5533"/>
                  </a:lnTo>
                  <a:lnTo>
                    <a:pt x="22494" y="5897"/>
                  </a:lnTo>
                  <a:cubicBezTo>
                    <a:pt x="22372" y="6141"/>
                    <a:pt x="22250" y="6414"/>
                    <a:pt x="22129" y="6657"/>
                  </a:cubicBezTo>
                  <a:lnTo>
                    <a:pt x="22038" y="6870"/>
                  </a:lnTo>
                  <a:lnTo>
                    <a:pt x="21916" y="7174"/>
                  </a:lnTo>
                  <a:lnTo>
                    <a:pt x="21886" y="7265"/>
                  </a:lnTo>
                  <a:cubicBezTo>
                    <a:pt x="21764" y="7478"/>
                    <a:pt x="21673" y="7691"/>
                    <a:pt x="21582" y="7904"/>
                  </a:cubicBezTo>
                  <a:lnTo>
                    <a:pt x="21278" y="8633"/>
                  </a:lnTo>
                  <a:lnTo>
                    <a:pt x="20974" y="9332"/>
                  </a:lnTo>
                  <a:lnTo>
                    <a:pt x="20883" y="9514"/>
                  </a:lnTo>
                  <a:lnTo>
                    <a:pt x="20852" y="9575"/>
                  </a:lnTo>
                  <a:cubicBezTo>
                    <a:pt x="20791" y="9758"/>
                    <a:pt x="20700" y="9970"/>
                    <a:pt x="20609" y="10153"/>
                  </a:cubicBezTo>
                  <a:lnTo>
                    <a:pt x="20214" y="11308"/>
                  </a:lnTo>
                  <a:lnTo>
                    <a:pt x="20062" y="11764"/>
                  </a:lnTo>
                  <a:lnTo>
                    <a:pt x="20001" y="11946"/>
                  </a:lnTo>
                  <a:lnTo>
                    <a:pt x="19910" y="12220"/>
                  </a:lnTo>
                  <a:cubicBezTo>
                    <a:pt x="19880" y="12311"/>
                    <a:pt x="19849" y="12402"/>
                    <a:pt x="19819" y="12493"/>
                  </a:cubicBezTo>
                  <a:lnTo>
                    <a:pt x="19788" y="12584"/>
                  </a:lnTo>
                  <a:lnTo>
                    <a:pt x="19576" y="13405"/>
                  </a:lnTo>
                  <a:lnTo>
                    <a:pt x="19332" y="14226"/>
                  </a:lnTo>
                  <a:lnTo>
                    <a:pt x="19302" y="14347"/>
                  </a:lnTo>
                  <a:cubicBezTo>
                    <a:pt x="19272" y="14439"/>
                    <a:pt x="19272" y="14499"/>
                    <a:pt x="19241" y="14591"/>
                  </a:cubicBezTo>
                  <a:lnTo>
                    <a:pt x="19211" y="14803"/>
                  </a:lnTo>
                  <a:lnTo>
                    <a:pt x="19150" y="15046"/>
                  </a:lnTo>
                  <a:lnTo>
                    <a:pt x="18816" y="16657"/>
                  </a:lnTo>
                  <a:cubicBezTo>
                    <a:pt x="18755" y="16870"/>
                    <a:pt x="18725" y="17113"/>
                    <a:pt x="18694" y="17326"/>
                  </a:cubicBezTo>
                  <a:lnTo>
                    <a:pt x="18664" y="17569"/>
                  </a:lnTo>
                  <a:lnTo>
                    <a:pt x="18573" y="18238"/>
                  </a:lnTo>
                  <a:lnTo>
                    <a:pt x="18451" y="19150"/>
                  </a:lnTo>
                  <a:cubicBezTo>
                    <a:pt x="18421" y="19363"/>
                    <a:pt x="18390" y="19575"/>
                    <a:pt x="18360" y="19758"/>
                  </a:cubicBezTo>
                  <a:lnTo>
                    <a:pt x="18360" y="20031"/>
                  </a:lnTo>
                  <a:lnTo>
                    <a:pt x="18329" y="20366"/>
                  </a:lnTo>
                  <a:lnTo>
                    <a:pt x="18208" y="21733"/>
                  </a:lnTo>
                  <a:cubicBezTo>
                    <a:pt x="18177" y="22007"/>
                    <a:pt x="18147" y="22250"/>
                    <a:pt x="18147" y="22524"/>
                  </a:cubicBezTo>
                  <a:lnTo>
                    <a:pt x="18117" y="23405"/>
                  </a:lnTo>
                  <a:lnTo>
                    <a:pt x="18086" y="24256"/>
                  </a:lnTo>
                  <a:lnTo>
                    <a:pt x="18086" y="24499"/>
                  </a:lnTo>
                  <a:cubicBezTo>
                    <a:pt x="18056" y="24682"/>
                    <a:pt x="18056" y="24895"/>
                    <a:pt x="18056" y="25077"/>
                  </a:cubicBezTo>
                  <a:lnTo>
                    <a:pt x="18056" y="25898"/>
                  </a:lnTo>
                  <a:lnTo>
                    <a:pt x="18056" y="26718"/>
                  </a:lnTo>
                  <a:lnTo>
                    <a:pt x="18056" y="26962"/>
                  </a:lnTo>
                  <a:cubicBezTo>
                    <a:pt x="18056" y="27174"/>
                    <a:pt x="18056" y="27387"/>
                    <a:pt x="18056" y="27630"/>
                  </a:cubicBezTo>
                  <a:lnTo>
                    <a:pt x="18117" y="29241"/>
                  </a:lnTo>
                  <a:cubicBezTo>
                    <a:pt x="18117" y="29880"/>
                    <a:pt x="18147" y="30518"/>
                    <a:pt x="18177" y="31156"/>
                  </a:cubicBezTo>
                  <a:lnTo>
                    <a:pt x="18208" y="31794"/>
                  </a:lnTo>
                  <a:cubicBezTo>
                    <a:pt x="18238" y="32038"/>
                    <a:pt x="18238" y="32311"/>
                    <a:pt x="18269" y="32554"/>
                  </a:cubicBezTo>
                  <a:lnTo>
                    <a:pt x="18329" y="33497"/>
                  </a:lnTo>
                  <a:lnTo>
                    <a:pt x="18421" y="34287"/>
                  </a:lnTo>
                  <a:lnTo>
                    <a:pt x="18421" y="34500"/>
                  </a:lnTo>
                  <a:cubicBezTo>
                    <a:pt x="18451" y="34712"/>
                    <a:pt x="18451" y="34925"/>
                    <a:pt x="18481" y="35138"/>
                  </a:cubicBezTo>
                  <a:lnTo>
                    <a:pt x="18603" y="36475"/>
                  </a:lnTo>
                  <a:lnTo>
                    <a:pt x="18725" y="37478"/>
                  </a:lnTo>
                  <a:cubicBezTo>
                    <a:pt x="18725" y="37478"/>
                    <a:pt x="18694" y="37448"/>
                    <a:pt x="18694" y="37448"/>
                  </a:cubicBezTo>
                  <a:lnTo>
                    <a:pt x="18512" y="36779"/>
                  </a:lnTo>
                  <a:lnTo>
                    <a:pt x="18329" y="36080"/>
                  </a:lnTo>
                  <a:lnTo>
                    <a:pt x="18177" y="35472"/>
                  </a:lnTo>
                  <a:lnTo>
                    <a:pt x="18147" y="35412"/>
                  </a:lnTo>
                  <a:lnTo>
                    <a:pt x="18147" y="35351"/>
                  </a:lnTo>
                  <a:cubicBezTo>
                    <a:pt x="17995" y="34773"/>
                    <a:pt x="17843" y="34256"/>
                    <a:pt x="17691" y="33740"/>
                  </a:cubicBezTo>
                  <a:lnTo>
                    <a:pt x="17387" y="32767"/>
                  </a:lnTo>
                  <a:cubicBezTo>
                    <a:pt x="17205" y="32220"/>
                    <a:pt x="17053" y="31673"/>
                    <a:pt x="16870" y="31095"/>
                  </a:cubicBezTo>
                  <a:lnTo>
                    <a:pt x="16718" y="30579"/>
                  </a:lnTo>
                  <a:cubicBezTo>
                    <a:pt x="16506" y="29849"/>
                    <a:pt x="16293" y="29120"/>
                    <a:pt x="16080" y="28421"/>
                  </a:cubicBezTo>
                  <a:cubicBezTo>
                    <a:pt x="15959" y="27965"/>
                    <a:pt x="15837" y="27539"/>
                    <a:pt x="15715" y="27114"/>
                  </a:cubicBezTo>
                  <a:cubicBezTo>
                    <a:pt x="15594" y="26779"/>
                    <a:pt x="15503" y="26475"/>
                    <a:pt x="15411" y="26141"/>
                  </a:cubicBezTo>
                  <a:lnTo>
                    <a:pt x="15290" y="25837"/>
                  </a:lnTo>
                  <a:cubicBezTo>
                    <a:pt x="14743" y="24074"/>
                    <a:pt x="14196" y="22524"/>
                    <a:pt x="13648" y="21095"/>
                  </a:cubicBezTo>
                  <a:cubicBezTo>
                    <a:pt x="13284" y="20214"/>
                    <a:pt x="12949" y="19332"/>
                    <a:pt x="12585" y="18420"/>
                  </a:cubicBezTo>
                  <a:cubicBezTo>
                    <a:pt x="12493" y="18177"/>
                    <a:pt x="12402" y="17934"/>
                    <a:pt x="12281" y="17691"/>
                  </a:cubicBezTo>
                  <a:lnTo>
                    <a:pt x="12098" y="17235"/>
                  </a:lnTo>
                  <a:lnTo>
                    <a:pt x="12038" y="17113"/>
                  </a:lnTo>
                  <a:lnTo>
                    <a:pt x="12038" y="17053"/>
                  </a:lnTo>
                  <a:cubicBezTo>
                    <a:pt x="12007" y="16992"/>
                    <a:pt x="11977" y="16901"/>
                    <a:pt x="11916" y="16840"/>
                  </a:cubicBezTo>
                  <a:lnTo>
                    <a:pt x="11794" y="16536"/>
                  </a:lnTo>
                  <a:lnTo>
                    <a:pt x="11582" y="16141"/>
                  </a:lnTo>
                  <a:lnTo>
                    <a:pt x="11278" y="15502"/>
                  </a:lnTo>
                  <a:cubicBezTo>
                    <a:pt x="11217" y="15381"/>
                    <a:pt x="11156" y="15259"/>
                    <a:pt x="11095" y="15138"/>
                  </a:cubicBezTo>
                  <a:lnTo>
                    <a:pt x="11034" y="14986"/>
                  </a:lnTo>
                  <a:cubicBezTo>
                    <a:pt x="10822" y="14621"/>
                    <a:pt x="10609" y="14226"/>
                    <a:pt x="10396" y="13861"/>
                  </a:cubicBezTo>
                  <a:lnTo>
                    <a:pt x="10123" y="13344"/>
                  </a:lnTo>
                  <a:lnTo>
                    <a:pt x="9971" y="13040"/>
                  </a:lnTo>
                  <a:cubicBezTo>
                    <a:pt x="9667" y="12493"/>
                    <a:pt x="9363" y="11977"/>
                    <a:pt x="9059" y="11429"/>
                  </a:cubicBezTo>
                  <a:cubicBezTo>
                    <a:pt x="8876" y="11095"/>
                    <a:pt x="8694" y="10761"/>
                    <a:pt x="8420" y="10366"/>
                  </a:cubicBezTo>
                  <a:cubicBezTo>
                    <a:pt x="8329" y="10183"/>
                    <a:pt x="8208" y="10031"/>
                    <a:pt x="8116" y="9849"/>
                  </a:cubicBezTo>
                  <a:lnTo>
                    <a:pt x="8056" y="9818"/>
                  </a:lnTo>
                  <a:cubicBezTo>
                    <a:pt x="7934" y="9636"/>
                    <a:pt x="7843" y="9484"/>
                    <a:pt x="7721" y="9362"/>
                  </a:cubicBezTo>
                  <a:cubicBezTo>
                    <a:pt x="7661" y="9271"/>
                    <a:pt x="7569" y="9150"/>
                    <a:pt x="7478" y="9059"/>
                  </a:cubicBezTo>
                  <a:cubicBezTo>
                    <a:pt x="7265" y="8876"/>
                    <a:pt x="7022" y="8724"/>
                    <a:pt x="6749" y="8663"/>
                  </a:cubicBezTo>
                  <a:cubicBezTo>
                    <a:pt x="6704" y="8654"/>
                    <a:pt x="6662" y="8651"/>
                    <a:pt x="6622" y="8651"/>
                  </a:cubicBezTo>
                  <a:cubicBezTo>
                    <a:pt x="6525" y="8651"/>
                    <a:pt x="6439" y="8672"/>
                    <a:pt x="6354" y="8694"/>
                  </a:cubicBezTo>
                  <a:cubicBezTo>
                    <a:pt x="6293" y="8694"/>
                    <a:pt x="6232" y="8724"/>
                    <a:pt x="6141" y="8815"/>
                  </a:cubicBezTo>
                  <a:cubicBezTo>
                    <a:pt x="6080" y="8876"/>
                    <a:pt x="6019" y="8907"/>
                    <a:pt x="5989" y="8967"/>
                  </a:cubicBezTo>
                  <a:cubicBezTo>
                    <a:pt x="5806" y="9271"/>
                    <a:pt x="5715" y="9606"/>
                    <a:pt x="5685" y="9849"/>
                  </a:cubicBezTo>
                  <a:cubicBezTo>
                    <a:pt x="5563" y="10578"/>
                    <a:pt x="5594" y="11308"/>
                    <a:pt x="5594" y="12037"/>
                  </a:cubicBezTo>
                  <a:lnTo>
                    <a:pt x="5594" y="12068"/>
                  </a:lnTo>
                  <a:lnTo>
                    <a:pt x="5594" y="12280"/>
                  </a:lnTo>
                  <a:cubicBezTo>
                    <a:pt x="5624" y="13162"/>
                    <a:pt x="5715" y="14104"/>
                    <a:pt x="5928" y="15168"/>
                  </a:cubicBezTo>
                  <a:cubicBezTo>
                    <a:pt x="6019" y="15594"/>
                    <a:pt x="6110" y="16019"/>
                    <a:pt x="6232" y="16445"/>
                  </a:cubicBezTo>
                  <a:lnTo>
                    <a:pt x="6323" y="16840"/>
                  </a:lnTo>
                  <a:lnTo>
                    <a:pt x="6354" y="16961"/>
                  </a:lnTo>
                  <a:cubicBezTo>
                    <a:pt x="6354" y="17053"/>
                    <a:pt x="6384" y="17144"/>
                    <a:pt x="6414" y="17235"/>
                  </a:cubicBezTo>
                  <a:lnTo>
                    <a:pt x="6627" y="17934"/>
                  </a:lnTo>
                  <a:lnTo>
                    <a:pt x="6718" y="18208"/>
                  </a:lnTo>
                  <a:lnTo>
                    <a:pt x="6749" y="18268"/>
                  </a:lnTo>
                  <a:cubicBezTo>
                    <a:pt x="6809" y="18542"/>
                    <a:pt x="6901" y="18785"/>
                    <a:pt x="6992" y="19059"/>
                  </a:cubicBezTo>
                  <a:cubicBezTo>
                    <a:pt x="7326" y="19971"/>
                    <a:pt x="7661" y="20913"/>
                    <a:pt x="7995" y="21825"/>
                  </a:cubicBezTo>
                  <a:cubicBezTo>
                    <a:pt x="8086" y="22068"/>
                    <a:pt x="8177" y="22311"/>
                    <a:pt x="8268" y="22554"/>
                  </a:cubicBezTo>
                  <a:lnTo>
                    <a:pt x="8360" y="22767"/>
                  </a:lnTo>
                  <a:lnTo>
                    <a:pt x="8451" y="22980"/>
                  </a:lnTo>
                  <a:lnTo>
                    <a:pt x="8481" y="23101"/>
                  </a:lnTo>
                  <a:cubicBezTo>
                    <a:pt x="8512" y="23192"/>
                    <a:pt x="8572" y="23314"/>
                    <a:pt x="8603" y="23405"/>
                  </a:cubicBezTo>
                  <a:lnTo>
                    <a:pt x="8937" y="24135"/>
                  </a:lnTo>
                  <a:cubicBezTo>
                    <a:pt x="9302" y="24986"/>
                    <a:pt x="9697" y="25807"/>
                    <a:pt x="10001" y="26506"/>
                  </a:cubicBezTo>
                  <a:cubicBezTo>
                    <a:pt x="10153" y="26749"/>
                    <a:pt x="10275" y="27022"/>
                    <a:pt x="10396" y="27265"/>
                  </a:cubicBezTo>
                  <a:lnTo>
                    <a:pt x="10579" y="27691"/>
                  </a:lnTo>
                  <a:cubicBezTo>
                    <a:pt x="10791" y="28117"/>
                    <a:pt x="10974" y="28512"/>
                    <a:pt x="11156" y="28907"/>
                  </a:cubicBezTo>
                  <a:cubicBezTo>
                    <a:pt x="11582" y="29728"/>
                    <a:pt x="11977" y="30518"/>
                    <a:pt x="12372" y="31278"/>
                  </a:cubicBezTo>
                  <a:cubicBezTo>
                    <a:pt x="12493" y="31460"/>
                    <a:pt x="12585" y="31642"/>
                    <a:pt x="12676" y="31825"/>
                  </a:cubicBezTo>
                  <a:lnTo>
                    <a:pt x="12737" y="31916"/>
                  </a:lnTo>
                  <a:lnTo>
                    <a:pt x="12980" y="32402"/>
                  </a:lnTo>
                  <a:lnTo>
                    <a:pt x="13132" y="32706"/>
                  </a:lnTo>
                  <a:cubicBezTo>
                    <a:pt x="13284" y="32949"/>
                    <a:pt x="13405" y="33193"/>
                    <a:pt x="13527" y="33436"/>
                  </a:cubicBezTo>
                  <a:cubicBezTo>
                    <a:pt x="13314" y="33223"/>
                    <a:pt x="13071" y="33010"/>
                    <a:pt x="12737" y="32737"/>
                  </a:cubicBezTo>
                  <a:cubicBezTo>
                    <a:pt x="12250" y="32342"/>
                    <a:pt x="11734" y="32038"/>
                    <a:pt x="11247" y="31734"/>
                  </a:cubicBezTo>
                  <a:cubicBezTo>
                    <a:pt x="11004" y="31582"/>
                    <a:pt x="10730" y="31430"/>
                    <a:pt x="10457" y="31247"/>
                  </a:cubicBezTo>
                  <a:lnTo>
                    <a:pt x="10396" y="31217"/>
                  </a:lnTo>
                  <a:lnTo>
                    <a:pt x="10183" y="31095"/>
                  </a:lnTo>
                  <a:lnTo>
                    <a:pt x="10092" y="31065"/>
                  </a:lnTo>
                  <a:lnTo>
                    <a:pt x="8664" y="30214"/>
                  </a:lnTo>
                  <a:cubicBezTo>
                    <a:pt x="8116" y="29910"/>
                    <a:pt x="7569" y="29606"/>
                    <a:pt x="6901" y="29241"/>
                  </a:cubicBezTo>
                  <a:cubicBezTo>
                    <a:pt x="6262" y="28907"/>
                    <a:pt x="5776" y="28664"/>
                    <a:pt x="5320" y="28451"/>
                  </a:cubicBezTo>
                  <a:cubicBezTo>
                    <a:pt x="4834" y="28269"/>
                    <a:pt x="4317" y="28086"/>
                    <a:pt x="3648" y="27904"/>
                  </a:cubicBezTo>
                  <a:cubicBezTo>
                    <a:pt x="3010" y="27721"/>
                    <a:pt x="2432" y="27630"/>
                    <a:pt x="1885" y="27600"/>
                  </a:cubicBezTo>
                  <a:cubicBezTo>
                    <a:pt x="1796" y="27592"/>
                    <a:pt x="1708" y="27588"/>
                    <a:pt x="1623" y="27588"/>
                  </a:cubicBezTo>
                  <a:cubicBezTo>
                    <a:pt x="1390" y="27588"/>
                    <a:pt x="1174" y="27616"/>
                    <a:pt x="973" y="27661"/>
                  </a:cubicBezTo>
                  <a:cubicBezTo>
                    <a:pt x="730" y="27721"/>
                    <a:pt x="487" y="27813"/>
                    <a:pt x="305" y="27965"/>
                  </a:cubicBezTo>
                  <a:cubicBezTo>
                    <a:pt x="244" y="28025"/>
                    <a:pt x="183" y="28117"/>
                    <a:pt x="92" y="28238"/>
                  </a:cubicBezTo>
                  <a:cubicBezTo>
                    <a:pt x="31" y="28329"/>
                    <a:pt x="31" y="28451"/>
                    <a:pt x="31" y="28542"/>
                  </a:cubicBezTo>
                  <a:cubicBezTo>
                    <a:pt x="1" y="28664"/>
                    <a:pt x="31" y="28785"/>
                    <a:pt x="62" y="28907"/>
                  </a:cubicBezTo>
                  <a:cubicBezTo>
                    <a:pt x="92" y="28998"/>
                    <a:pt x="122" y="29150"/>
                    <a:pt x="153" y="29272"/>
                  </a:cubicBezTo>
                  <a:cubicBezTo>
                    <a:pt x="214" y="29393"/>
                    <a:pt x="244" y="29515"/>
                    <a:pt x="305" y="29636"/>
                  </a:cubicBezTo>
                  <a:cubicBezTo>
                    <a:pt x="396" y="29849"/>
                    <a:pt x="548" y="30123"/>
                    <a:pt x="730" y="30366"/>
                  </a:cubicBezTo>
                  <a:cubicBezTo>
                    <a:pt x="973" y="30731"/>
                    <a:pt x="1277" y="31095"/>
                    <a:pt x="1521" y="31399"/>
                  </a:cubicBezTo>
                  <a:lnTo>
                    <a:pt x="1612" y="31490"/>
                  </a:lnTo>
                  <a:lnTo>
                    <a:pt x="1673" y="31582"/>
                  </a:lnTo>
                  <a:cubicBezTo>
                    <a:pt x="1764" y="31703"/>
                    <a:pt x="1855" y="31825"/>
                    <a:pt x="1977" y="31946"/>
                  </a:cubicBezTo>
                  <a:lnTo>
                    <a:pt x="2524" y="32554"/>
                  </a:lnTo>
                  <a:lnTo>
                    <a:pt x="2584" y="32646"/>
                  </a:lnTo>
                  <a:cubicBezTo>
                    <a:pt x="2676" y="32706"/>
                    <a:pt x="2736" y="32797"/>
                    <a:pt x="2797" y="32858"/>
                  </a:cubicBezTo>
                  <a:lnTo>
                    <a:pt x="3405" y="33436"/>
                  </a:lnTo>
                  <a:lnTo>
                    <a:pt x="3527" y="33557"/>
                  </a:lnTo>
                  <a:cubicBezTo>
                    <a:pt x="3588" y="33618"/>
                    <a:pt x="3648" y="33679"/>
                    <a:pt x="3739" y="33740"/>
                  </a:cubicBezTo>
                  <a:lnTo>
                    <a:pt x="4013" y="33983"/>
                  </a:lnTo>
                  <a:lnTo>
                    <a:pt x="4256" y="34226"/>
                  </a:lnTo>
                  <a:lnTo>
                    <a:pt x="4347" y="34287"/>
                  </a:lnTo>
                  <a:lnTo>
                    <a:pt x="4408" y="34348"/>
                  </a:lnTo>
                  <a:cubicBezTo>
                    <a:pt x="4651" y="34560"/>
                    <a:pt x="4895" y="34773"/>
                    <a:pt x="5107" y="34956"/>
                  </a:cubicBezTo>
                  <a:lnTo>
                    <a:pt x="5806" y="35533"/>
                  </a:lnTo>
                  <a:lnTo>
                    <a:pt x="5898" y="35624"/>
                  </a:lnTo>
                  <a:cubicBezTo>
                    <a:pt x="5989" y="35685"/>
                    <a:pt x="6050" y="35746"/>
                    <a:pt x="6110" y="35807"/>
                  </a:cubicBezTo>
                  <a:lnTo>
                    <a:pt x="6688" y="36293"/>
                  </a:lnTo>
                  <a:lnTo>
                    <a:pt x="7296" y="36749"/>
                  </a:lnTo>
                  <a:cubicBezTo>
                    <a:pt x="7509" y="36931"/>
                    <a:pt x="7721" y="37083"/>
                    <a:pt x="7934" y="37205"/>
                  </a:cubicBezTo>
                  <a:lnTo>
                    <a:pt x="8177" y="37387"/>
                  </a:lnTo>
                  <a:lnTo>
                    <a:pt x="8420" y="37570"/>
                  </a:lnTo>
                  <a:cubicBezTo>
                    <a:pt x="8633" y="37722"/>
                    <a:pt x="8876" y="37904"/>
                    <a:pt x="9120" y="38056"/>
                  </a:cubicBezTo>
                  <a:lnTo>
                    <a:pt x="9819" y="38481"/>
                  </a:lnTo>
                  <a:lnTo>
                    <a:pt x="10487" y="38877"/>
                  </a:lnTo>
                  <a:cubicBezTo>
                    <a:pt x="10730" y="39029"/>
                    <a:pt x="10974" y="39150"/>
                    <a:pt x="11217" y="39302"/>
                  </a:cubicBezTo>
                  <a:lnTo>
                    <a:pt x="11460" y="39424"/>
                  </a:lnTo>
                  <a:cubicBezTo>
                    <a:pt x="11764" y="39606"/>
                    <a:pt x="12068" y="39788"/>
                    <a:pt x="12402" y="39940"/>
                  </a:cubicBezTo>
                  <a:lnTo>
                    <a:pt x="13527" y="40548"/>
                  </a:lnTo>
                  <a:cubicBezTo>
                    <a:pt x="14044" y="40822"/>
                    <a:pt x="14652" y="41126"/>
                    <a:pt x="15290" y="41430"/>
                  </a:cubicBezTo>
                  <a:cubicBezTo>
                    <a:pt x="15776" y="41643"/>
                    <a:pt x="16171" y="41795"/>
                    <a:pt x="16536" y="41916"/>
                  </a:cubicBezTo>
                  <a:cubicBezTo>
                    <a:pt x="18473" y="42562"/>
                    <a:pt x="20033" y="42819"/>
                    <a:pt x="21538" y="42819"/>
                  </a:cubicBezTo>
                  <a:cubicBezTo>
                    <a:pt x="23505" y="42819"/>
                    <a:pt x="25377" y="42380"/>
                    <a:pt x="27874" y="41795"/>
                  </a:cubicBezTo>
                  <a:lnTo>
                    <a:pt x="28208" y="41703"/>
                  </a:lnTo>
                  <a:lnTo>
                    <a:pt x="28451" y="41673"/>
                  </a:lnTo>
                  <a:lnTo>
                    <a:pt x="28907" y="41551"/>
                  </a:lnTo>
                  <a:lnTo>
                    <a:pt x="29363" y="41430"/>
                  </a:lnTo>
                  <a:cubicBezTo>
                    <a:pt x="29637" y="41369"/>
                    <a:pt x="29910" y="41308"/>
                    <a:pt x="30184" y="41247"/>
                  </a:cubicBezTo>
                  <a:lnTo>
                    <a:pt x="30457" y="41187"/>
                  </a:lnTo>
                  <a:cubicBezTo>
                    <a:pt x="30852" y="41126"/>
                    <a:pt x="31217" y="41035"/>
                    <a:pt x="31612" y="40974"/>
                  </a:cubicBezTo>
                  <a:lnTo>
                    <a:pt x="31673" y="40944"/>
                  </a:lnTo>
                  <a:cubicBezTo>
                    <a:pt x="31734" y="40913"/>
                    <a:pt x="31795" y="40913"/>
                    <a:pt x="31886" y="40883"/>
                  </a:cubicBezTo>
                  <a:cubicBezTo>
                    <a:pt x="31977" y="40883"/>
                    <a:pt x="32038" y="40852"/>
                    <a:pt x="32129" y="40822"/>
                  </a:cubicBezTo>
                  <a:lnTo>
                    <a:pt x="32311" y="40761"/>
                  </a:lnTo>
                  <a:lnTo>
                    <a:pt x="32676" y="40700"/>
                  </a:lnTo>
                  <a:lnTo>
                    <a:pt x="33011" y="40609"/>
                  </a:lnTo>
                  <a:cubicBezTo>
                    <a:pt x="33041" y="40579"/>
                    <a:pt x="33071" y="40579"/>
                    <a:pt x="33102" y="40579"/>
                  </a:cubicBezTo>
                  <a:lnTo>
                    <a:pt x="33132" y="40548"/>
                  </a:lnTo>
                  <a:lnTo>
                    <a:pt x="33315" y="40488"/>
                  </a:lnTo>
                  <a:lnTo>
                    <a:pt x="33527" y="40427"/>
                  </a:lnTo>
                  <a:lnTo>
                    <a:pt x="33892" y="40336"/>
                  </a:lnTo>
                  <a:lnTo>
                    <a:pt x="34226" y="40214"/>
                  </a:lnTo>
                  <a:cubicBezTo>
                    <a:pt x="34318" y="40184"/>
                    <a:pt x="34409" y="40153"/>
                    <a:pt x="34500" y="40123"/>
                  </a:cubicBezTo>
                  <a:lnTo>
                    <a:pt x="34652" y="40062"/>
                  </a:lnTo>
                  <a:cubicBezTo>
                    <a:pt x="34925" y="39971"/>
                    <a:pt x="35199" y="39880"/>
                    <a:pt x="35473" y="39758"/>
                  </a:cubicBezTo>
                  <a:cubicBezTo>
                    <a:pt x="35807" y="39636"/>
                    <a:pt x="36111" y="39515"/>
                    <a:pt x="36415" y="39393"/>
                  </a:cubicBezTo>
                  <a:lnTo>
                    <a:pt x="36536" y="39363"/>
                  </a:lnTo>
                  <a:cubicBezTo>
                    <a:pt x="36871" y="39211"/>
                    <a:pt x="37205" y="39089"/>
                    <a:pt x="37540" y="38968"/>
                  </a:cubicBezTo>
                  <a:cubicBezTo>
                    <a:pt x="38117" y="38725"/>
                    <a:pt x="38664" y="38512"/>
                    <a:pt x="39242" y="38269"/>
                  </a:cubicBezTo>
                  <a:lnTo>
                    <a:pt x="40154" y="37904"/>
                  </a:lnTo>
                  <a:cubicBezTo>
                    <a:pt x="40427" y="37813"/>
                    <a:pt x="40701" y="37691"/>
                    <a:pt x="40974" y="37570"/>
                  </a:cubicBezTo>
                  <a:lnTo>
                    <a:pt x="41187" y="37509"/>
                  </a:lnTo>
                  <a:lnTo>
                    <a:pt x="41369" y="37418"/>
                  </a:lnTo>
                  <a:cubicBezTo>
                    <a:pt x="41643" y="37296"/>
                    <a:pt x="41916" y="37174"/>
                    <a:pt x="42160" y="37083"/>
                  </a:cubicBezTo>
                  <a:lnTo>
                    <a:pt x="42859" y="36749"/>
                  </a:lnTo>
                  <a:lnTo>
                    <a:pt x="43558" y="36415"/>
                  </a:lnTo>
                  <a:cubicBezTo>
                    <a:pt x="43831" y="36293"/>
                    <a:pt x="44075" y="36171"/>
                    <a:pt x="44348" y="36050"/>
                  </a:cubicBezTo>
                  <a:lnTo>
                    <a:pt x="44652" y="35898"/>
                  </a:lnTo>
                  <a:cubicBezTo>
                    <a:pt x="45382" y="35533"/>
                    <a:pt x="46141" y="35168"/>
                    <a:pt x="46871" y="34773"/>
                  </a:cubicBezTo>
                  <a:lnTo>
                    <a:pt x="46993" y="34743"/>
                  </a:lnTo>
                  <a:cubicBezTo>
                    <a:pt x="47904" y="34287"/>
                    <a:pt x="48786" y="33740"/>
                    <a:pt x="49637" y="33132"/>
                  </a:cubicBezTo>
                  <a:cubicBezTo>
                    <a:pt x="50093" y="32828"/>
                    <a:pt x="50549" y="32433"/>
                    <a:pt x="51066" y="32007"/>
                  </a:cubicBezTo>
                  <a:cubicBezTo>
                    <a:pt x="51522" y="31582"/>
                    <a:pt x="51947" y="31156"/>
                    <a:pt x="52373" y="30731"/>
                  </a:cubicBezTo>
                  <a:cubicBezTo>
                    <a:pt x="52798" y="30244"/>
                    <a:pt x="53163" y="29788"/>
                    <a:pt x="53467" y="29302"/>
                  </a:cubicBezTo>
                  <a:cubicBezTo>
                    <a:pt x="53649" y="29059"/>
                    <a:pt x="53771" y="28816"/>
                    <a:pt x="53892" y="28573"/>
                  </a:cubicBezTo>
                  <a:cubicBezTo>
                    <a:pt x="53953" y="28421"/>
                    <a:pt x="53984" y="28269"/>
                    <a:pt x="54044" y="28147"/>
                  </a:cubicBezTo>
                  <a:cubicBezTo>
                    <a:pt x="54075" y="27995"/>
                    <a:pt x="54105" y="27813"/>
                    <a:pt x="54105" y="27661"/>
                  </a:cubicBezTo>
                  <a:cubicBezTo>
                    <a:pt x="54105" y="27509"/>
                    <a:pt x="54075" y="27357"/>
                    <a:pt x="54014" y="27235"/>
                  </a:cubicBezTo>
                  <a:cubicBezTo>
                    <a:pt x="53984" y="27114"/>
                    <a:pt x="53923" y="27022"/>
                    <a:pt x="53832" y="26901"/>
                  </a:cubicBezTo>
                  <a:cubicBezTo>
                    <a:pt x="53740" y="26749"/>
                    <a:pt x="53649" y="26658"/>
                    <a:pt x="53558" y="26566"/>
                  </a:cubicBezTo>
                  <a:cubicBezTo>
                    <a:pt x="53528" y="26506"/>
                    <a:pt x="53467" y="26475"/>
                    <a:pt x="53406" y="26445"/>
                  </a:cubicBezTo>
                  <a:cubicBezTo>
                    <a:pt x="53345" y="26384"/>
                    <a:pt x="53254" y="26354"/>
                    <a:pt x="53163" y="26293"/>
                  </a:cubicBezTo>
                  <a:cubicBezTo>
                    <a:pt x="53072" y="26262"/>
                    <a:pt x="52981" y="26232"/>
                    <a:pt x="52889" y="26171"/>
                  </a:cubicBezTo>
                  <a:lnTo>
                    <a:pt x="52829" y="26171"/>
                  </a:lnTo>
                  <a:cubicBezTo>
                    <a:pt x="52707" y="26110"/>
                    <a:pt x="52585" y="26080"/>
                    <a:pt x="52494" y="26050"/>
                  </a:cubicBezTo>
                  <a:lnTo>
                    <a:pt x="52251" y="25989"/>
                  </a:lnTo>
                  <a:lnTo>
                    <a:pt x="52129" y="25928"/>
                  </a:lnTo>
                  <a:cubicBezTo>
                    <a:pt x="51977" y="25898"/>
                    <a:pt x="51856" y="25867"/>
                    <a:pt x="51704" y="25837"/>
                  </a:cubicBezTo>
                  <a:cubicBezTo>
                    <a:pt x="51430" y="25746"/>
                    <a:pt x="51157" y="25685"/>
                    <a:pt x="50822" y="25624"/>
                  </a:cubicBezTo>
                  <a:cubicBezTo>
                    <a:pt x="50435" y="25556"/>
                    <a:pt x="50013" y="25522"/>
                    <a:pt x="49532" y="25522"/>
                  </a:cubicBezTo>
                  <a:cubicBezTo>
                    <a:pt x="49371" y="25522"/>
                    <a:pt x="49204" y="25525"/>
                    <a:pt x="49029" y="25533"/>
                  </a:cubicBezTo>
                  <a:cubicBezTo>
                    <a:pt x="48087" y="25563"/>
                    <a:pt x="47053" y="25715"/>
                    <a:pt x="45898" y="25989"/>
                  </a:cubicBezTo>
                  <a:cubicBezTo>
                    <a:pt x="45716" y="26050"/>
                    <a:pt x="45534" y="26080"/>
                    <a:pt x="45351" y="26141"/>
                  </a:cubicBezTo>
                  <a:cubicBezTo>
                    <a:pt x="45047" y="26232"/>
                    <a:pt x="44774" y="26293"/>
                    <a:pt x="44470" y="26384"/>
                  </a:cubicBezTo>
                  <a:lnTo>
                    <a:pt x="44348" y="26445"/>
                  </a:lnTo>
                  <a:cubicBezTo>
                    <a:pt x="44166" y="26475"/>
                    <a:pt x="43953" y="26536"/>
                    <a:pt x="43771" y="26627"/>
                  </a:cubicBezTo>
                  <a:lnTo>
                    <a:pt x="43558" y="26688"/>
                  </a:lnTo>
                  <a:lnTo>
                    <a:pt x="43315" y="26779"/>
                  </a:lnTo>
                  <a:cubicBezTo>
                    <a:pt x="42798" y="26992"/>
                    <a:pt x="42251" y="27174"/>
                    <a:pt x="41734" y="27387"/>
                  </a:cubicBezTo>
                  <a:cubicBezTo>
                    <a:pt x="41491" y="27478"/>
                    <a:pt x="41248" y="27569"/>
                    <a:pt x="41005" y="27661"/>
                  </a:cubicBezTo>
                  <a:lnTo>
                    <a:pt x="40184" y="27995"/>
                  </a:lnTo>
                  <a:lnTo>
                    <a:pt x="39394" y="28360"/>
                  </a:lnTo>
                  <a:cubicBezTo>
                    <a:pt x="38847" y="28573"/>
                    <a:pt x="38269" y="28846"/>
                    <a:pt x="37752" y="29089"/>
                  </a:cubicBezTo>
                  <a:lnTo>
                    <a:pt x="37236" y="29302"/>
                  </a:lnTo>
                  <a:lnTo>
                    <a:pt x="36597" y="29606"/>
                  </a:lnTo>
                  <a:lnTo>
                    <a:pt x="36050" y="29849"/>
                  </a:lnTo>
                  <a:cubicBezTo>
                    <a:pt x="35959" y="29910"/>
                    <a:pt x="35837" y="29940"/>
                    <a:pt x="35746" y="30001"/>
                  </a:cubicBezTo>
                  <a:lnTo>
                    <a:pt x="35655" y="30062"/>
                  </a:lnTo>
                  <a:cubicBezTo>
                    <a:pt x="35351" y="30214"/>
                    <a:pt x="35077" y="30335"/>
                    <a:pt x="34804" y="30487"/>
                  </a:cubicBezTo>
                  <a:cubicBezTo>
                    <a:pt x="34682" y="30579"/>
                    <a:pt x="34530" y="30639"/>
                    <a:pt x="34409" y="30700"/>
                  </a:cubicBezTo>
                  <a:cubicBezTo>
                    <a:pt x="34622" y="30487"/>
                    <a:pt x="34865" y="30305"/>
                    <a:pt x="35077" y="30092"/>
                  </a:cubicBezTo>
                  <a:lnTo>
                    <a:pt x="35169" y="30001"/>
                  </a:lnTo>
                  <a:lnTo>
                    <a:pt x="35381" y="29819"/>
                  </a:lnTo>
                  <a:lnTo>
                    <a:pt x="35473" y="29728"/>
                  </a:lnTo>
                  <a:lnTo>
                    <a:pt x="35625" y="29576"/>
                  </a:lnTo>
                  <a:cubicBezTo>
                    <a:pt x="35746" y="29454"/>
                    <a:pt x="35868" y="29332"/>
                    <a:pt x="36020" y="29211"/>
                  </a:cubicBezTo>
                  <a:lnTo>
                    <a:pt x="36232" y="28998"/>
                  </a:lnTo>
                  <a:cubicBezTo>
                    <a:pt x="36445" y="28785"/>
                    <a:pt x="36658" y="28603"/>
                    <a:pt x="36871" y="28390"/>
                  </a:cubicBezTo>
                  <a:lnTo>
                    <a:pt x="37296" y="27934"/>
                  </a:lnTo>
                  <a:lnTo>
                    <a:pt x="37448" y="27752"/>
                  </a:lnTo>
                  <a:lnTo>
                    <a:pt x="37722" y="27509"/>
                  </a:lnTo>
                  <a:lnTo>
                    <a:pt x="37752" y="27448"/>
                  </a:lnTo>
                  <a:cubicBezTo>
                    <a:pt x="37783" y="27417"/>
                    <a:pt x="37813" y="27387"/>
                    <a:pt x="37813" y="27387"/>
                  </a:cubicBezTo>
                  <a:lnTo>
                    <a:pt x="38391" y="26688"/>
                  </a:lnTo>
                  <a:lnTo>
                    <a:pt x="38725" y="26293"/>
                  </a:lnTo>
                  <a:cubicBezTo>
                    <a:pt x="39272" y="25624"/>
                    <a:pt x="39758" y="24986"/>
                    <a:pt x="40154" y="24469"/>
                  </a:cubicBezTo>
                  <a:lnTo>
                    <a:pt x="40184" y="24439"/>
                  </a:lnTo>
                  <a:cubicBezTo>
                    <a:pt x="40731" y="23770"/>
                    <a:pt x="41400" y="22919"/>
                    <a:pt x="41947" y="22037"/>
                  </a:cubicBezTo>
                  <a:cubicBezTo>
                    <a:pt x="42251" y="21612"/>
                    <a:pt x="42555" y="21095"/>
                    <a:pt x="42859" y="20487"/>
                  </a:cubicBezTo>
                  <a:cubicBezTo>
                    <a:pt x="42980" y="20244"/>
                    <a:pt x="43102" y="19971"/>
                    <a:pt x="43224" y="19727"/>
                  </a:cubicBezTo>
                  <a:lnTo>
                    <a:pt x="43315" y="19545"/>
                  </a:lnTo>
                  <a:cubicBezTo>
                    <a:pt x="43467" y="19241"/>
                    <a:pt x="43649" y="18937"/>
                    <a:pt x="43771" y="18603"/>
                  </a:cubicBezTo>
                  <a:lnTo>
                    <a:pt x="44318" y="17448"/>
                  </a:lnTo>
                  <a:cubicBezTo>
                    <a:pt x="44439" y="17205"/>
                    <a:pt x="44531" y="16961"/>
                    <a:pt x="44652" y="16718"/>
                  </a:cubicBezTo>
                  <a:cubicBezTo>
                    <a:pt x="44865" y="16262"/>
                    <a:pt x="45047" y="15837"/>
                    <a:pt x="45169" y="15411"/>
                  </a:cubicBezTo>
                  <a:cubicBezTo>
                    <a:pt x="45230" y="15229"/>
                    <a:pt x="45290" y="15046"/>
                    <a:pt x="45351" y="14864"/>
                  </a:cubicBezTo>
                  <a:lnTo>
                    <a:pt x="45382" y="14773"/>
                  </a:lnTo>
                  <a:lnTo>
                    <a:pt x="45382" y="14712"/>
                  </a:lnTo>
                  <a:lnTo>
                    <a:pt x="45412" y="14621"/>
                  </a:lnTo>
                  <a:lnTo>
                    <a:pt x="45473" y="14439"/>
                  </a:lnTo>
                  <a:lnTo>
                    <a:pt x="45473" y="14408"/>
                  </a:lnTo>
                  <a:lnTo>
                    <a:pt x="45503" y="14347"/>
                  </a:lnTo>
                  <a:cubicBezTo>
                    <a:pt x="45534" y="14256"/>
                    <a:pt x="45564" y="14135"/>
                    <a:pt x="45594" y="14013"/>
                  </a:cubicBezTo>
                  <a:lnTo>
                    <a:pt x="45655" y="13861"/>
                  </a:lnTo>
                  <a:lnTo>
                    <a:pt x="45777" y="13375"/>
                  </a:lnTo>
                  <a:lnTo>
                    <a:pt x="45807" y="13223"/>
                  </a:lnTo>
                  <a:lnTo>
                    <a:pt x="45807" y="13192"/>
                  </a:lnTo>
                  <a:cubicBezTo>
                    <a:pt x="45838" y="13040"/>
                    <a:pt x="45868" y="12919"/>
                    <a:pt x="45898" y="12797"/>
                  </a:cubicBezTo>
                  <a:lnTo>
                    <a:pt x="45990" y="12372"/>
                  </a:lnTo>
                  <a:lnTo>
                    <a:pt x="46020" y="12159"/>
                  </a:lnTo>
                  <a:lnTo>
                    <a:pt x="46081" y="11946"/>
                  </a:lnTo>
                  <a:lnTo>
                    <a:pt x="46081" y="11855"/>
                  </a:lnTo>
                  <a:cubicBezTo>
                    <a:pt x="46111" y="11733"/>
                    <a:pt x="46141" y="11612"/>
                    <a:pt x="46141" y="11521"/>
                  </a:cubicBezTo>
                  <a:cubicBezTo>
                    <a:pt x="46263" y="10882"/>
                    <a:pt x="46293" y="10305"/>
                    <a:pt x="46324" y="9758"/>
                  </a:cubicBezTo>
                  <a:cubicBezTo>
                    <a:pt x="46324" y="9211"/>
                    <a:pt x="46263" y="8603"/>
                    <a:pt x="46141" y="7964"/>
                  </a:cubicBezTo>
                  <a:cubicBezTo>
                    <a:pt x="46081" y="7630"/>
                    <a:pt x="46020" y="7356"/>
                    <a:pt x="45959" y="7113"/>
                  </a:cubicBezTo>
                  <a:cubicBezTo>
                    <a:pt x="45868" y="6870"/>
                    <a:pt x="45777" y="6566"/>
                    <a:pt x="45594" y="6353"/>
                  </a:cubicBezTo>
                  <a:cubicBezTo>
                    <a:pt x="45410" y="6122"/>
                    <a:pt x="45120" y="6067"/>
                    <a:pt x="44818" y="6067"/>
                  </a:cubicBezTo>
                  <a:cubicBezTo>
                    <a:pt x="44722" y="6067"/>
                    <a:pt x="44625" y="6072"/>
                    <a:pt x="44531" y="6080"/>
                  </a:cubicBezTo>
                  <a:cubicBezTo>
                    <a:pt x="44409" y="6080"/>
                    <a:pt x="44287" y="6110"/>
                    <a:pt x="44105" y="6171"/>
                  </a:cubicBezTo>
                  <a:cubicBezTo>
                    <a:pt x="44044" y="6171"/>
                    <a:pt x="43983" y="6201"/>
                    <a:pt x="43923" y="6201"/>
                  </a:cubicBezTo>
                  <a:cubicBezTo>
                    <a:pt x="43740" y="6262"/>
                    <a:pt x="43527" y="6293"/>
                    <a:pt x="43345" y="6384"/>
                  </a:cubicBezTo>
                  <a:cubicBezTo>
                    <a:pt x="43132" y="6445"/>
                    <a:pt x="42920" y="6536"/>
                    <a:pt x="42707" y="6597"/>
                  </a:cubicBezTo>
                  <a:cubicBezTo>
                    <a:pt x="42616" y="6657"/>
                    <a:pt x="42524" y="6688"/>
                    <a:pt x="42403" y="6748"/>
                  </a:cubicBezTo>
                  <a:lnTo>
                    <a:pt x="42372" y="6748"/>
                  </a:lnTo>
                  <a:lnTo>
                    <a:pt x="42312" y="6779"/>
                  </a:lnTo>
                  <a:lnTo>
                    <a:pt x="42160" y="6870"/>
                  </a:lnTo>
                  <a:cubicBezTo>
                    <a:pt x="42099" y="6870"/>
                    <a:pt x="42038" y="6900"/>
                    <a:pt x="41977" y="6931"/>
                  </a:cubicBezTo>
                  <a:lnTo>
                    <a:pt x="41916" y="6961"/>
                  </a:lnTo>
                  <a:lnTo>
                    <a:pt x="41734" y="7083"/>
                  </a:lnTo>
                  <a:lnTo>
                    <a:pt x="41521" y="7174"/>
                  </a:lnTo>
                  <a:cubicBezTo>
                    <a:pt x="41400" y="7235"/>
                    <a:pt x="41278" y="7296"/>
                    <a:pt x="41157" y="7387"/>
                  </a:cubicBezTo>
                  <a:lnTo>
                    <a:pt x="41035" y="7448"/>
                  </a:lnTo>
                  <a:cubicBezTo>
                    <a:pt x="40640" y="7660"/>
                    <a:pt x="40275" y="7873"/>
                    <a:pt x="39910" y="8086"/>
                  </a:cubicBezTo>
                  <a:lnTo>
                    <a:pt x="39850" y="8116"/>
                  </a:lnTo>
                  <a:cubicBezTo>
                    <a:pt x="39576" y="8299"/>
                    <a:pt x="39272" y="8481"/>
                    <a:pt x="38968" y="8694"/>
                  </a:cubicBezTo>
                  <a:lnTo>
                    <a:pt x="38816" y="8785"/>
                  </a:lnTo>
                  <a:cubicBezTo>
                    <a:pt x="38482" y="8998"/>
                    <a:pt x="38178" y="9180"/>
                    <a:pt x="37874" y="9393"/>
                  </a:cubicBezTo>
                  <a:lnTo>
                    <a:pt x="37509" y="9636"/>
                  </a:lnTo>
                  <a:lnTo>
                    <a:pt x="37175" y="9879"/>
                  </a:lnTo>
                  <a:cubicBezTo>
                    <a:pt x="37084" y="9940"/>
                    <a:pt x="36992" y="10001"/>
                    <a:pt x="36932" y="10062"/>
                  </a:cubicBezTo>
                  <a:cubicBezTo>
                    <a:pt x="36506" y="10366"/>
                    <a:pt x="36081" y="10700"/>
                    <a:pt x="35655" y="11034"/>
                  </a:cubicBezTo>
                  <a:cubicBezTo>
                    <a:pt x="35442" y="11186"/>
                    <a:pt x="35229" y="11369"/>
                    <a:pt x="35047" y="11521"/>
                  </a:cubicBezTo>
                  <a:lnTo>
                    <a:pt x="34834" y="11703"/>
                  </a:lnTo>
                  <a:lnTo>
                    <a:pt x="34561" y="11946"/>
                  </a:lnTo>
                  <a:cubicBezTo>
                    <a:pt x="34318" y="12128"/>
                    <a:pt x="34105" y="12311"/>
                    <a:pt x="33892" y="12524"/>
                  </a:cubicBezTo>
                  <a:lnTo>
                    <a:pt x="33071" y="13253"/>
                  </a:lnTo>
                  <a:lnTo>
                    <a:pt x="32798" y="13496"/>
                  </a:lnTo>
                  <a:lnTo>
                    <a:pt x="32342" y="13922"/>
                  </a:lnTo>
                  <a:cubicBezTo>
                    <a:pt x="32281" y="13952"/>
                    <a:pt x="32251" y="13983"/>
                    <a:pt x="32220" y="14043"/>
                  </a:cubicBezTo>
                  <a:lnTo>
                    <a:pt x="32129" y="14104"/>
                  </a:lnTo>
                  <a:lnTo>
                    <a:pt x="31552" y="14743"/>
                  </a:lnTo>
                  <a:lnTo>
                    <a:pt x="30944" y="15350"/>
                  </a:lnTo>
                  <a:lnTo>
                    <a:pt x="30883" y="15442"/>
                  </a:lnTo>
                  <a:lnTo>
                    <a:pt x="30822" y="15472"/>
                  </a:lnTo>
                  <a:cubicBezTo>
                    <a:pt x="30761" y="15533"/>
                    <a:pt x="30731" y="15594"/>
                    <a:pt x="30700" y="15624"/>
                  </a:cubicBezTo>
                  <a:lnTo>
                    <a:pt x="30427" y="15958"/>
                  </a:lnTo>
                  <a:lnTo>
                    <a:pt x="29545" y="17053"/>
                  </a:lnTo>
                  <a:lnTo>
                    <a:pt x="29333" y="17296"/>
                  </a:lnTo>
                  <a:cubicBezTo>
                    <a:pt x="28907" y="17812"/>
                    <a:pt x="28542" y="18299"/>
                    <a:pt x="28147" y="18816"/>
                  </a:cubicBezTo>
                  <a:lnTo>
                    <a:pt x="27782" y="19271"/>
                  </a:lnTo>
                  <a:lnTo>
                    <a:pt x="27661" y="19393"/>
                  </a:lnTo>
                  <a:cubicBezTo>
                    <a:pt x="27539" y="19575"/>
                    <a:pt x="27418" y="19727"/>
                    <a:pt x="27296" y="19910"/>
                  </a:cubicBezTo>
                  <a:lnTo>
                    <a:pt x="26354" y="21217"/>
                  </a:lnTo>
                  <a:lnTo>
                    <a:pt x="26202" y="21430"/>
                  </a:lnTo>
                  <a:lnTo>
                    <a:pt x="25898" y="21855"/>
                  </a:lnTo>
                  <a:lnTo>
                    <a:pt x="25837" y="21946"/>
                  </a:lnTo>
                  <a:cubicBezTo>
                    <a:pt x="25776" y="22007"/>
                    <a:pt x="25716" y="22098"/>
                    <a:pt x="25655" y="22189"/>
                  </a:cubicBezTo>
                  <a:lnTo>
                    <a:pt x="25047" y="23162"/>
                  </a:lnTo>
                  <a:lnTo>
                    <a:pt x="24898" y="23396"/>
                  </a:lnTo>
                  <a:lnTo>
                    <a:pt x="24898" y="23396"/>
                  </a:lnTo>
                  <a:cubicBezTo>
                    <a:pt x="24987" y="23126"/>
                    <a:pt x="25048" y="22855"/>
                    <a:pt x="25108" y="22585"/>
                  </a:cubicBezTo>
                  <a:lnTo>
                    <a:pt x="25199" y="22250"/>
                  </a:lnTo>
                  <a:cubicBezTo>
                    <a:pt x="25260" y="21916"/>
                    <a:pt x="25351" y="21551"/>
                    <a:pt x="25442" y="21217"/>
                  </a:cubicBezTo>
                  <a:lnTo>
                    <a:pt x="25837" y="19454"/>
                  </a:lnTo>
                  <a:lnTo>
                    <a:pt x="26050" y="18542"/>
                  </a:lnTo>
                  <a:cubicBezTo>
                    <a:pt x="26080" y="18299"/>
                    <a:pt x="26141" y="18056"/>
                    <a:pt x="26202" y="17812"/>
                  </a:cubicBezTo>
                  <a:lnTo>
                    <a:pt x="26202" y="17721"/>
                  </a:lnTo>
                  <a:lnTo>
                    <a:pt x="26293" y="17326"/>
                  </a:lnTo>
                  <a:cubicBezTo>
                    <a:pt x="26384" y="16992"/>
                    <a:pt x="26445" y="16657"/>
                    <a:pt x="26506" y="16293"/>
                  </a:cubicBezTo>
                  <a:cubicBezTo>
                    <a:pt x="26658" y="15411"/>
                    <a:pt x="26840" y="14499"/>
                    <a:pt x="26992" y="13587"/>
                  </a:cubicBezTo>
                  <a:cubicBezTo>
                    <a:pt x="27083" y="13192"/>
                    <a:pt x="27144" y="12828"/>
                    <a:pt x="27235" y="12432"/>
                  </a:cubicBezTo>
                  <a:lnTo>
                    <a:pt x="27266" y="12250"/>
                  </a:lnTo>
                  <a:cubicBezTo>
                    <a:pt x="27327" y="11977"/>
                    <a:pt x="27357" y="11703"/>
                    <a:pt x="27418" y="11429"/>
                  </a:cubicBezTo>
                  <a:lnTo>
                    <a:pt x="27509" y="11004"/>
                  </a:lnTo>
                  <a:lnTo>
                    <a:pt x="27600" y="10548"/>
                  </a:lnTo>
                  <a:lnTo>
                    <a:pt x="27631" y="10396"/>
                  </a:lnTo>
                  <a:cubicBezTo>
                    <a:pt x="27661" y="10305"/>
                    <a:pt x="27661" y="10214"/>
                    <a:pt x="27691" y="10092"/>
                  </a:cubicBezTo>
                  <a:lnTo>
                    <a:pt x="27813" y="9241"/>
                  </a:lnTo>
                  <a:lnTo>
                    <a:pt x="27904" y="8724"/>
                  </a:lnTo>
                  <a:cubicBezTo>
                    <a:pt x="27904" y="8633"/>
                    <a:pt x="27934" y="8542"/>
                    <a:pt x="27934" y="8420"/>
                  </a:cubicBezTo>
                  <a:lnTo>
                    <a:pt x="27934" y="8299"/>
                  </a:lnTo>
                  <a:lnTo>
                    <a:pt x="27995" y="7873"/>
                  </a:lnTo>
                  <a:lnTo>
                    <a:pt x="28056" y="7417"/>
                  </a:lnTo>
                  <a:cubicBezTo>
                    <a:pt x="28147" y="6414"/>
                    <a:pt x="28208" y="5593"/>
                    <a:pt x="28208" y="4803"/>
                  </a:cubicBezTo>
                  <a:cubicBezTo>
                    <a:pt x="28208" y="4195"/>
                    <a:pt x="28147" y="3618"/>
                    <a:pt x="28086" y="3010"/>
                  </a:cubicBezTo>
                  <a:cubicBezTo>
                    <a:pt x="27995" y="2311"/>
                    <a:pt x="27904" y="1764"/>
                    <a:pt x="27782" y="1247"/>
                  </a:cubicBezTo>
                  <a:cubicBezTo>
                    <a:pt x="27722" y="943"/>
                    <a:pt x="27631" y="700"/>
                    <a:pt x="27509" y="426"/>
                  </a:cubicBezTo>
                  <a:cubicBezTo>
                    <a:pt x="27479" y="335"/>
                    <a:pt x="27418" y="244"/>
                    <a:pt x="27327" y="153"/>
                  </a:cubicBezTo>
                  <a:cubicBezTo>
                    <a:pt x="27235" y="31"/>
                    <a:pt x="27083" y="1"/>
                    <a:pt x="26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1"/>
            <p:cNvSpPr/>
            <p:nvPr/>
          </p:nvSpPr>
          <p:spPr>
            <a:xfrm>
              <a:off x="844943" y="3405874"/>
              <a:ext cx="257833" cy="663939"/>
            </a:xfrm>
            <a:custGeom>
              <a:avLst/>
              <a:gdLst/>
              <a:ahLst/>
              <a:cxnLst/>
              <a:rect l="l" t="t" r="r" b="b"/>
              <a:pathLst>
                <a:path w="12068" h="31076" extrusionOk="0">
                  <a:moveTo>
                    <a:pt x="5502" y="12413"/>
                  </a:moveTo>
                  <a:cubicBezTo>
                    <a:pt x="5502" y="12413"/>
                    <a:pt x="5502" y="12413"/>
                    <a:pt x="5502" y="12413"/>
                  </a:cubicBezTo>
                  <a:cubicBezTo>
                    <a:pt x="5502" y="12413"/>
                    <a:pt x="5502" y="12413"/>
                    <a:pt x="5502" y="12413"/>
                  </a:cubicBezTo>
                  <a:close/>
                  <a:moveTo>
                    <a:pt x="5593" y="12717"/>
                  </a:moveTo>
                  <a:lnTo>
                    <a:pt x="5593" y="12717"/>
                  </a:lnTo>
                  <a:cubicBezTo>
                    <a:pt x="5623" y="12747"/>
                    <a:pt x="5623" y="12778"/>
                    <a:pt x="5623" y="12808"/>
                  </a:cubicBezTo>
                  <a:cubicBezTo>
                    <a:pt x="5623" y="12778"/>
                    <a:pt x="5593" y="12747"/>
                    <a:pt x="5593" y="12717"/>
                  </a:cubicBezTo>
                  <a:close/>
                  <a:moveTo>
                    <a:pt x="12028" y="30778"/>
                  </a:moveTo>
                  <a:lnTo>
                    <a:pt x="12028" y="30778"/>
                  </a:lnTo>
                  <a:cubicBezTo>
                    <a:pt x="12031" y="30786"/>
                    <a:pt x="12034" y="30794"/>
                    <a:pt x="12037" y="30802"/>
                  </a:cubicBezTo>
                  <a:cubicBezTo>
                    <a:pt x="12037" y="30791"/>
                    <a:pt x="12033" y="30784"/>
                    <a:pt x="12028" y="30778"/>
                  </a:cubicBezTo>
                  <a:close/>
                  <a:moveTo>
                    <a:pt x="727" y="0"/>
                  </a:moveTo>
                  <a:cubicBezTo>
                    <a:pt x="686" y="0"/>
                    <a:pt x="646" y="4"/>
                    <a:pt x="608" y="12"/>
                  </a:cubicBezTo>
                  <a:cubicBezTo>
                    <a:pt x="426" y="42"/>
                    <a:pt x="274" y="164"/>
                    <a:pt x="152" y="285"/>
                  </a:cubicBezTo>
                  <a:cubicBezTo>
                    <a:pt x="91" y="437"/>
                    <a:pt x="0" y="650"/>
                    <a:pt x="61" y="802"/>
                  </a:cubicBezTo>
                  <a:cubicBezTo>
                    <a:pt x="456" y="2018"/>
                    <a:pt x="882" y="3234"/>
                    <a:pt x="1277" y="4419"/>
                  </a:cubicBezTo>
                  <a:cubicBezTo>
                    <a:pt x="1338" y="4541"/>
                    <a:pt x="1368" y="4662"/>
                    <a:pt x="1429" y="4784"/>
                  </a:cubicBezTo>
                  <a:cubicBezTo>
                    <a:pt x="1550" y="5118"/>
                    <a:pt x="1672" y="5422"/>
                    <a:pt x="1793" y="5726"/>
                  </a:cubicBezTo>
                  <a:cubicBezTo>
                    <a:pt x="1945" y="6152"/>
                    <a:pt x="2097" y="6547"/>
                    <a:pt x="2280" y="6972"/>
                  </a:cubicBezTo>
                  <a:cubicBezTo>
                    <a:pt x="2614" y="7793"/>
                    <a:pt x="2949" y="8614"/>
                    <a:pt x="3283" y="9434"/>
                  </a:cubicBezTo>
                  <a:cubicBezTo>
                    <a:pt x="3648" y="10377"/>
                    <a:pt x="4012" y="11288"/>
                    <a:pt x="4377" y="12200"/>
                  </a:cubicBezTo>
                  <a:cubicBezTo>
                    <a:pt x="4742" y="13051"/>
                    <a:pt x="5107" y="13902"/>
                    <a:pt x="5441" y="14754"/>
                  </a:cubicBezTo>
                  <a:cubicBezTo>
                    <a:pt x="5775" y="15635"/>
                    <a:pt x="6140" y="16486"/>
                    <a:pt x="6474" y="17337"/>
                  </a:cubicBezTo>
                  <a:cubicBezTo>
                    <a:pt x="6839" y="18188"/>
                    <a:pt x="7174" y="19070"/>
                    <a:pt x="7538" y="19921"/>
                  </a:cubicBezTo>
                  <a:cubicBezTo>
                    <a:pt x="7873" y="20772"/>
                    <a:pt x="8177" y="21623"/>
                    <a:pt x="8511" y="22474"/>
                  </a:cubicBezTo>
                  <a:cubicBezTo>
                    <a:pt x="9180" y="24237"/>
                    <a:pt x="9940" y="25939"/>
                    <a:pt x="10578" y="27702"/>
                  </a:cubicBezTo>
                  <a:cubicBezTo>
                    <a:pt x="10639" y="27915"/>
                    <a:pt x="10730" y="28158"/>
                    <a:pt x="10791" y="28371"/>
                  </a:cubicBezTo>
                  <a:cubicBezTo>
                    <a:pt x="10791" y="28340"/>
                    <a:pt x="10791" y="28340"/>
                    <a:pt x="10791" y="28310"/>
                  </a:cubicBezTo>
                  <a:cubicBezTo>
                    <a:pt x="10943" y="28766"/>
                    <a:pt x="11064" y="29222"/>
                    <a:pt x="11216" y="29647"/>
                  </a:cubicBezTo>
                  <a:cubicBezTo>
                    <a:pt x="11368" y="30103"/>
                    <a:pt x="11551" y="30529"/>
                    <a:pt x="11733" y="30985"/>
                  </a:cubicBezTo>
                  <a:cubicBezTo>
                    <a:pt x="11763" y="31046"/>
                    <a:pt x="11854" y="31076"/>
                    <a:pt x="11946" y="31076"/>
                  </a:cubicBezTo>
                  <a:lnTo>
                    <a:pt x="11976" y="31076"/>
                  </a:lnTo>
                  <a:cubicBezTo>
                    <a:pt x="12067" y="31046"/>
                    <a:pt x="12067" y="30924"/>
                    <a:pt x="12037" y="30833"/>
                  </a:cubicBezTo>
                  <a:lnTo>
                    <a:pt x="12014" y="30763"/>
                  </a:lnTo>
                  <a:lnTo>
                    <a:pt x="12014" y="30763"/>
                  </a:lnTo>
                  <a:cubicBezTo>
                    <a:pt x="12018" y="30769"/>
                    <a:pt x="12023" y="30773"/>
                    <a:pt x="12028" y="30778"/>
                  </a:cubicBezTo>
                  <a:lnTo>
                    <a:pt x="12028" y="30778"/>
                  </a:lnTo>
                  <a:cubicBezTo>
                    <a:pt x="11879" y="30391"/>
                    <a:pt x="11730" y="30005"/>
                    <a:pt x="11581" y="29647"/>
                  </a:cubicBezTo>
                  <a:cubicBezTo>
                    <a:pt x="11459" y="29222"/>
                    <a:pt x="11338" y="28796"/>
                    <a:pt x="11186" y="28371"/>
                  </a:cubicBezTo>
                  <a:cubicBezTo>
                    <a:pt x="11064" y="27915"/>
                    <a:pt x="10912" y="27489"/>
                    <a:pt x="10760" y="27033"/>
                  </a:cubicBezTo>
                  <a:cubicBezTo>
                    <a:pt x="10456" y="26182"/>
                    <a:pt x="10122" y="25331"/>
                    <a:pt x="9788" y="24450"/>
                  </a:cubicBezTo>
                  <a:cubicBezTo>
                    <a:pt x="9423" y="23538"/>
                    <a:pt x="9088" y="22626"/>
                    <a:pt x="8754" y="21714"/>
                  </a:cubicBezTo>
                  <a:cubicBezTo>
                    <a:pt x="8450" y="20863"/>
                    <a:pt x="8146" y="19982"/>
                    <a:pt x="7842" y="19130"/>
                  </a:cubicBezTo>
                  <a:cubicBezTo>
                    <a:pt x="7569" y="18371"/>
                    <a:pt x="7265" y="17611"/>
                    <a:pt x="6991" y="16851"/>
                  </a:cubicBezTo>
                  <a:cubicBezTo>
                    <a:pt x="6718" y="16061"/>
                    <a:pt x="6444" y="15301"/>
                    <a:pt x="6201" y="14510"/>
                  </a:cubicBezTo>
                  <a:lnTo>
                    <a:pt x="6201" y="14510"/>
                  </a:lnTo>
                  <a:lnTo>
                    <a:pt x="6231" y="14632"/>
                  </a:lnTo>
                  <a:cubicBezTo>
                    <a:pt x="6029" y="14024"/>
                    <a:pt x="5854" y="13444"/>
                    <a:pt x="5654" y="12865"/>
                  </a:cubicBezTo>
                  <a:lnTo>
                    <a:pt x="5654" y="12865"/>
                  </a:lnTo>
                  <a:cubicBezTo>
                    <a:pt x="5654" y="12866"/>
                    <a:pt x="5654" y="12868"/>
                    <a:pt x="5654" y="12869"/>
                  </a:cubicBezTo>
                  <a:cubicBezTo>
                    <a:pt x="5654" y="12868"/>
                    <a:pt x="5654" y="12866"/>
                    <a:pt x="5654" y="12865"/>
                  </a:cubicBezTo>
                  <a:lnTo>
                    <a:pt x="5654" y="12865"/>
                  </a:lnTo>
                  <a:cubicBezTo>
                    <a:pt x="5654" y="12865"/>
                    <a:pt x="5654" y="12865"/>
                    <a:pt x="5654" y="12865"/>
                  </a:cubicBezTo>
                  <a:lnTo>
                    <a:pt x="5654" y="12865"/>
                  </a:lnTo>
                  <a:cubicBezTo>
                    <a:pt x="5654" y="12855"/>
                    <a:pt x="5654" y="12845"/>
                    <a:pt x="5652" y="12836"/>
                  </a:cubicBezTo>
                  <a:lnTo>
                    <a:pt x="5652" y="12836"/>
                  </a:lnTo>
                  <a:cubicBezTo>
                    <a:pt x="5653" y="12837"/>
                    <a:pt x="5653" y="12838"/>
                    <a:pt x="5654" y="12839"/>
                  </a:cubicBezTo>
                  <a:cubicBezTo>
                    <a:pt x="5654" y="12818"/>
                    <a:pt x="5640" y="12798"/>
                    <a:pt x="5631" y="12778"/>
                  </a:cubicBezTo>
                  <a:lnTo>
                    <a:pt x="5631" y="12778"/>
                  </a:lnTo>
                  <a:cubicBezTo>
                    <a:pt x="5633" y="12782"/>
                    <a:pt x="5634" y="12787"/>
                    <a:pt x="5635" y="12792"/>
                  </a:cubicBezTo>
                  <a:lnTo>
                    <a:pt x="5635" y="12792"/>
                  </a:lnTo>
                  <a:cubicBezTo>
                    <a:pt x="5634" y="12790"/>
                    <a:pt x="5633" y="12789"/>
                    <a:pt x="5632" y="12787"/>
                  </a:cubicBezTo>
                  <a:lnTo>
                    <a:pt x="5632" y="12787"/>
                  </a:lnTo>
                  <a:cubicBezTo>
                    <a:pt x="5640" y="12814"/>
                    <a:pt x="5652" y="12845"/>
                    <a:pt x="5654" y="12865"/>
                  </a:cubicBezTo>
                  <a:lnTo>
                    <a:pt x="5654" y="12865"/>
                  </a:lnTo>
                  <a:cubicBezTo>
                    <a:pt x="5644" y="12836"/>
                    <a:pt x="5633" y="12807"/>
                    <a:pt x="5623" y="12778"/>
                  </a:cubicBezTo>
                  <a:lnTo>
                    <a:pt x="5623" y="12778"/>
                  </a:lnTo>
                  <a:cubicBezTo>
                    <a:pt x="5626" y="12781"/>
                    <a:pt x="5629" y="12784"/>
                    <a:pt x="5632" y="12787"/>
                  </a:cubicBezTo>
                  <a:lnTo>
                    <a:pt x="5632" y="12787"/>
                  </a:lnTo>
                  <a:cubicBezTo>
                    <a:pt x="5627" y="12772"/>
                    <a:pt x="5623" y="12758"/>
                    <a:pt x="5623" y="12748"/>
                  </a:cubicBezTo>
                  <a:lnTo>
                    <a:pt x="5623" y="12748"/>
                  </a:lnTo>
                  <a:cubicBezTo>
                    <a:pt x="5623" y="12758"/>
                    <a:pt x="5627" y="12768"/>
                    <a:pt x="5631" y="12778"/>
                  </a:cubicBezTo>
                  <a:lnTo>
                    <a:pt x="5631" y="12778"/>
                  </a:lnTo>
                  <a:cubicBezTo>
                    <a:pt x="5620" y="12737"/>
                    <a:pt x="5613" y="12697"/>
                    <a:pt x="5593" y="12656"/>
                  </a:cubicBezTo>
                  <a:cubicBezTo>
                    <a:pt x="5593" y="12687"/>
                    <a:pt x="5593" y="12687"/>
                    <a:pt x="5593" y="12687"/>
                  </a:cubicBezTo>
                  <a:cubicBezTo>
                    <a:pt x="5593" y="12676"/>
                    <a:pt x="5593" y="12666"/>
                    <a:pt x="5592" y="12655"/>
                  </a:cubicBezTo>
                  <a:lnTo>
                    <a:pt x="5592" y="12655"/>
                  </a:lnTo>
                  <a:cubicBezTo>
                    <a:pt x="5592" y="12655"/>
                    <a:pt x="5593" y="12656"/>
                    <a:pt x="5593" y="12656"/>
                  </a:cubicBezTo>
                  <a:cubicBezTo>
                    <a:pt x="5593" y="12656"/>
                    <a:pt x="5592" y="12656"/>
                    <a:pt x="5592" y="12655"/>
                  </a:cubicBezTo>
                  <a:lnTo>
                    <a:pt x="5592" y="12655"/>
                  </a:lnTo>
                  <a:cubicBezTo>
                    <a:pt x="5592" y="12655"/>
                    <a:pt x="5592" y="12655"/>
                    <a:pt x="5592" y="12655"/>
                  </a:cubicBezTo>
                  <a:lnTo>
                    <a:pt x="5592" y="12655"/>
                  </a:lnTo>
                  <a:cubicBezTo>
                    <a:pt x="5563" y="12626"/>
                    <a:pt x="5563" y="12625"/>
                    <a:pt x="5563" y="12595"/>
                  </a:cubicBezTo>
                  <a:lnTo>
                    <a:pt x="5563" y="12595"/>
                  </a:lnTo>
                  <a:cubicBezTo>
                    <a:pt x="5563" y="12622"/>
                    <a:pt x="5586" y="12649"/>
                    <a:pt x="5592" y="12655"/>
                  </a:cubicBezTo>
                  <a:lnTo>
                    <a:pt x="5592" y="12655"/>
                  </a:lnTo>
                  <a:cubicBezTo>
                    <a:pt x="5589" y="12635"/>
                    <a:pt x="5582" y="12615"/>
                    <a:pt x="5563" y="12595"/>
                  </a:cubicBezTo>
                  <a:cubicBezTo>
                    <a:pt x="5563" y="12565"/>
                    <a:pt x="5532" y="12504"/>
                    <a:pt x="5532" y="12474"/>
                  </a:cubicBezTo>
                  <a:cubicBezTo>
                    <a:pt x="5502" y="12443"/>
                    <a:pt x="5502" y="12443"/>
                    <a:pt x="5502" y="12413"/>
                  </a:cubicBezTo>
                  <a:cubicBezTo>
                    <a:pt x="5502" y="12413"/>
                    <a:pt x="5502" y="12415"/>
                    <a:pt x="5502" y="12443"/>
                  </a:cubicBezTo>
                  <a:cubicBezTo>
                    <a:pt x="5502" y="12432"/>
                    <a:pt x="5502" y="12417"/>
                    <a:pt x="5500" y="12401"/>
                  </a:cubicBezTo>
                  <a:lnTo>
                    <a:pt x="5500" y="12401"/>
                  </a:lnTo>
                  <a:cubicBezTo>
                    <a:pt x="5501" y="12405"/>
                    <a:pt x="5502" y="12409"/>
                    <a:pt x="5502" y="12413"/>
                  </a:cubicBezTo>
                  <a:cubicBezTo>
                    <a:pt x="5502" y="12393"/>
                    <a:pt x="5502" y="12373"/>
                    <a:pt x="5493" y="12362"/>
                  </a:cubicBezTo>
                  <a:lnTo>
                    <a:pt x="5493" y="12362"/>
                  </a:lnTo>
                  <a:cubicBezTo>
                    <a:pt x="5497" y="12375"/>
                    <a:pt x="5499" y="12388"/>
                    <a:pt x="5500" y="12401"/>
                  </a:cubicBezTo>
                  <a:lnTo>
                    <a:pt x="5500" y="12401"/>
                  </a:lnTo>
                  <a:cubicBezTo>
                    <a:pt x="5494" y="12375"/>
                    <a:pt x="5471" y="12352"/>
                    <a:pt x="5471" y="12352"/>
                  </a:cubicBezTo>
                  <a:cubicBezTo>
                    <a:pt x="5482" y="12352"/>
                    <a:pt x="5489" y="12356"/>
                    <a:pt x="5493" y="12362"/>
                  </a:cubicBezTo>
                  <a:lnTo>
                    <a:pt x="5493" y="12362"/>
                  </a:lnTo>
                  <a:cubicBezTo>
                    <a:pt x="5489" y="12347"/>
                    <a:pt x="5482" y="12332"/>
                    <a:pt x="5471" y="12322"/>
                  </a:cubicBezTo>
                  <a:cubicBezTo>
                    <a:pt x="5441" y="12200"/>
                    <a:pt x="5380" y="12079"/>
                    <a:pt x="5350" y="11957"/>
                  </a:cubicBezTo>
                  <a:cubicBezTo>
                    <a:pt x="5350" y="11950"/>
                    <a:pt x="5350" y="11942"/>
                    <a:pt x="5350" y="11927"/>
                  </a:cubicBezTo>
                  <a:cubicBezTo>
                    <a:pt x="5344" y="11921"/>
                    <a:pt x="5340" y="11917"/>
                    <a:pt x="5336" y="11913"/>
                  </a:cubicBezTo>
                  <a:lnTo>
                    <a:pt x="5336" y="11913"/>
                  </a:lnTo>
                  <a:cubicBezTo>
                    <a:pt x="5217" y="11532"/>
                    <a:pt x="5072" y="11153"/>
                    <a:pt x="4955" y="10802"/>
                  </a:cubicBezTo>
                  <a:lnTo>
                    <a:pt x="4955" y="10802"/>
                  </a:lnTo>
                  <a:cubicBezTo>
                    <a:pt x="4955" y="10832"/>
                    <a:pt x="4985" y="10893"/>
                    <a:pt x="4985" y="10924"/>
                  </a:cubicBezTo>
                  <a:cubicBezTo>
                    <a:pt x="4894" y="10620"/>
                    <a:pt x="4772" y="10316"/>
                    <a:pt x="4681" y="9981"/>
                  </a:cubicBezTo>
                  <a:cubicBezTo>
                    <a:pt x="4377" y="9039"/>
                    <a:pt x="4043" y="8097"/>
                    <a:pt x="3708" y="7155"/>
                  </a:cubicBezTo>
                  <a:cubicBezTo>
                    <a:pt x="3404" y="6273"/>
                    <a:pt x="3070" y="5392"/>
                    <a:pt x="2736" y="4480"/>
                  </a:cubicBezTo>
                  <a:cubicBezTo>
                    <a:pt x="2371" y="3507"/>
                    <a:pt x="2067" y="2534"/>
                    <a:pt x="1733" y="1562"/>
                  </a:cubicBezTo>
                  <a:cubicBezTo>
                    <a:pt x="1611" y="1227"/>
                    <a:pt x="1490" y="893"/>
                    <a:pt x="1398" y="559"/>
                  </a:cubicBezTo>
                  <a:lnTo>
                    <a:pt x="1338" y="376"/>
                  </a:lnTo>
                  <a:cubicBezTo>
                    <a:pt x="1277" y="255"/>
                    <a:pt x="1216" y="194"/>
                    <a:pt x="1094" y="103"/>
                  </a:cubicBezTo>
                  <a:cubicBezTo>
                    <a:pt x="980" y="34"/>
                    <a:pt x="849"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1"/>
            <p:cNvSpPr/>
            <p:nvPr/>
          </p:nvSpPr>
          <p:spPr>
            <a:xfrm>
              <a:off x="1134566" y="3244803"/>
              <a:ext cx="155238" cy="796936"/>
            </a:xfrm>
            <a:custGeom>
              <a:avLst/>
              <a:gdLst/>
              <a:ahLst/>
              <a:cxnLst/>
              <a:rect l="l" t="t" r="r" b="b"/>
              <a:pathLst>
                <a:path w="7266" h="37301" extrusionOk="0">
                  <a:moveTo>
                    <a:pt x="6431" y="1"/>
                  </a:moveTo>
                  <a:cubicBezTo>
                    <a:pt x="6314" y="1"/>
                    <a:pt x="6197" y="23"/>
                    <a:pt x="6080" y="73"/>
                  </a:cubicBezTo>
                  <a:cubicBezTo>
                    <a:pt x="5897" y="165"/>
                    <a:pt x="5715" y="347"/>
                    <a:pt x="5685" y="529"/>
                  </a:cubicBezTo>
                  <a:cubicBezTo>
                    <a:pt x="5472" y="1320"/>
                    <a:pt x="5289" y="2079"/>
                    <a:pt x="5107" y="2839"/>
                  </a:cubicBezTo>
                  <a:cubicBezTo>
                    <a:pt x="4986" y="3326"/>
                    <a:pt x="4864" y="3782"/>
                    <a:pt x="4773" y="4268"/>
                  </a:cubicBezTo>
                  <a:cubicBezTo>
                    <a:pt x="4621" y="4876"/>
                    <a:pt x="4499" y="5514"/>
                    <a:pt x="4347" y="6152"/>
                  </a:cubicBezTo>
                  <a:cubicBezTo>
                    <a:pt x="4226" y="6791"/>
                    <a:pt x="4104" y="7429"/>
                    <a:pt x="3982" y="8067"/>
                  </a:cubicBezTo>
                  <a:cubicBezTo>
                    <a:pt x="3587" y="10225"/>
                    <a:pt x="3162" y="12353"/>
                    <a:pt x="2888" y="14542"/>
                  </a:cubicBezTo>
                  <a:cubicBezTo>
                    <a:pt x="2797" y="15150"/>
                    <a:pt x="2706" y="15727"/>
                    <a:pt x="2645" y="16335"/>
                  </a:cubicBezTo>
                  <a:cubicBezTo>
                    <a:pt x="2615" y="16548"/>
                    <a:pt x="2584" y="16761"/>
                    <a:pt x="2584" y="16973"/>
                  </a:cubicBezTo>
                  <a:cubicBezTo>
                    <a:pt x="2554" y="17277"/>
                    <a:pt x="2523" y="17581"/>
                    <a:pt x="2493" y="17885"/>
                  </a:cubicBezTo>
                  <a:cubicBezTo>
                    <a:pt x="2402" y="18432"/>
                    <a:pt x="2341" y="18949"/>
                    <a:pt x="2250" y="19496"/>
                  </a:cubicBezTo>
                  <a:cubicBezTo>
                    <a:pt x="2159" y="20104"/>
                    <a:pt x="2098" y="20742"/>
                    <a:pt x="2007" y="21350"/>
                  </a:cubicBezTo>
                  <a:cubicBezTo>
                    <a:pt x="1855" y="22475"/>
                    <a:pt x="1764" y="23569"/>
                    <a:pt x="1642" y="24694"/>
                  </a:cubicBezTo>
                  <a:cubicBezTo>
                    <a:pt x="1551" y="25758"/>
                    <a:pt x="1338" y="26821"/>
                    <a:pt x="1186" y="27885"/>
                  </a:cubicBezTo>
                  <a:cubicBezTo>
                    <a:pt x="1125" y="28432"/>
                    <a:pt x="1034" y="28980"/>
                    <a:pt x="973" y="29527"/>
                  </a:cubicBezTo>
                  <a:cubicBezTo>
                    <a:pt x="912" y="30104"/>
                    <a:pt x="821" y="30651"/>
                    <a:pt x="761" y="31198"/>
                  </a:cubicBezTo>
                  <a:cubicBezTo>
                    <a:pt x="700" y="31806"/>
                    <a:pt x="639" y="32384"/>
                    <a:pt x="548" y="32961"/>
                  </a:cubicBezTo>
                  <a:cubicBezTo>
                    <a:pt x="487" y="33508"/>
                    <a:pt x="396" y="34025"/>
                    <a:pt x="335" y="34542"/>
                  </a:cubicBezTo>
                  <a:cubicBezTo>
                    <a:pt x="274" y="34967"/>
                    <a:pt x="213" y="35423"/>
                    <a:pt x="153" y="35879"/>
                  </a:cubicBezTo>
                  <a:cubicBezTo>
                    <a:pt x="153" y="36062"/>
                    <a:pt x="122" y="36244"/>
                    <a:pt x="92" y="36426"/>
                  </a:cubicBezTo>
                  <a:cubicBezTo>
                    <a:pt x="92" y="36639"/>
                    <a:pt x="61" y="36852"/>
                    <a:pt x="31" y="37065"/>
                  </a:cubicBezTo>
                  <a:cubicBezTo>
                    <a:pt x="1" y="37156"/>
                    <a:pt x="92" y="37247"/>
                    <a:pt x="183" y="37278"/>
                  </a:cubicBezTo>
                  <a:cubicBezTo>
                    <a:pt x="198" y="37293"/>
                    <a:pt x="213" y="37300"/>
                    <a:pt x="232" y="37300"/>
                  </a:cubicBezTo>
                  <a:cubicBezTo>
                    <a:pt x="251" y="37300"/>
                    <a:pt x="274" y="37293"/>
                    <a:pt x="305" y="37278"/>
                  </a:cubicBezTo>
                  <a:cubicBezTo>
                    <a:pt x="365" y="37278"/>
                    <a:pt x="426" y="37217"/>
                    <a:pt x="457" y="37156"/>
                  </a:cubicBezTo>
                  <a:cubicBezTo>
                    <a:pt x="548" y="36882"/>
                    <a:pt x="609" y="36639"/>
                    <a:pt x="669" y="36396"/>
                  </a:cubicBezTo>
                  <a:cubicBezTo>
                    <a:pt x="730" y="36092"/>
                    <a:pt x="761" y="35819"/>
                    <a:pt x="821" y="35545"/>
                  </a:cubicBezTo>
                  <a:cubicBezTo>
                    <a:pt x="912" y="34998"/>
                    <a:pt x="973" y="34420"/>
                    <a:pt x="1064" y="33873"/>
                  </a:cubicBezTo>
                  <a:cubicBezTo>
                    <a:pt x="1247" y="32779"/>
                    <a:pt x="1368" y="31654"/>
                    <a:pt x="1490" y="30560"/>
                  </a:cubicBezTo>
                  <a:cubicBezTo>
                    <a:pt x="1581" y="30013"/>
                    <a:pt x="1672" y="29496"/>
                    <a:pt x="1733" y="28949"/>
                  </a:cubicBezTo>
                  <a:cubicBezTo>
                    <a:pt x="1824" y="28402"/>
                    <a:pt x="1916" y="27855"/>
                    <a:pt x="2007" y="27308"/>
                  </a:cubicBezTo>
                  <a:cubicBezTo>
                    <a:pt x="2128" y="26791"/>
                    <a:pt x="2220" y="26274"/>
                    <a:pt x="2311" y="25758"/>
                  </a:cubicBezTo>
                  <a:cubicBezTo>
                    <a:pt x="2402" y="25119"/>
                    <a:pt x="2493" y="24481"/>
                    <a:pt x="2584" y="23843"/>
                  </a:cubicBezTo>
                  <a:cubicBezTo>
                    <a:pt x="2736" y="22748"/>
                    <a:pt x="2949" y="21654"/>
                    <a:pt x="3162" y="20560"/>
                  </a:cubicBezTo>
                  <a:cubicBezTo>
                    <a:pt x="3253" y="20074"/>
                    <a:pt x="3344" y="19587"/>
                    <a:pt x="3435" y="19101"/>
                  </a:cubicBezTo>
                  <a:cubicBezTo>
                    <a:pt x="3557" y="18493"/>
                    <a:pt x="3679" y="17885"/>
                    <a:pt x="3770" y="17277"/>
                  </a:cubicBezTo>
                  <a:cubicBezTo>
                    <a:pt x="4013" y="15727"/>
                    <a:pt x="4286" y="14177"/>
                    <a:pt x="4590" y="12657"/>
                  </a:cubicBezTo>
                  <a:cubicBezTo>
                    <a:pt x="4803" y="11654"/>
                    <a:pt x="5046" y="10681"/>
                    <a:pt x="5229" y="9709"/>
                  </a:cubicBezTo>
                  <a:cubicBezTo>
                    <a:pt x="5441" y="8675"/>
                    <a:pt x="5654" y="7642"/>
                    <a:pt x="5867" y="6608"/>
                  </a:cubicBezTo>
                  <a:cubicBezTo>
                    <a:pt x="6049" y="5879"/>
                    <a:pt x="6201" y="5149"/>
                    <a:pt x="6384" y="4420"/>
                  </a:cubicBezTo>
                  <a:cubicBezTo>
                    <a:pt x="6657" y="3326"/>
                    <a:pt x="6931" y="2201"/>
                    <a:pt x="7204" y="1076"/>
                  </a:cubicBezTo>
                  <a:lnTo>
                    <a:pt x="7265" y="864"/>
                  </a:lnTo>
                  <a:cubicBezTo>
                    <a:pt x="7265" y="712"/>
                    <a:pt x="7235" y="590"/>
                    <a:pt x="7174" y="438"/>
                  </a:cubicBezTo>
                  <a:cubicBezTo>
                    <a:pt x="7083" y="256"/>
                    <a:pt x="6900" y="104"/>
                    <a:pt x="6718" y="43"/>
                  </a:cubicBezTo>
                  <a:cubicBezTo>
                    <a:pt x="6622" y="16"/>
                    <a:pt x="6527" y="1"/>
                    <a:pt x="6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1"/>
            <p:cNvSpPr/>
            <p:nvPr/>
          </p:nvSpPr>
          <p:spPr>
            <a:xfrm>
              <a:off x="1150804" y="3368293"/>
              <a:ext cx="515003" cy="682932"/>
            </a:xfrm>
            <a:custGeom>
              <a:avLst/>
              <a:gdLst/>
              <a:ahLst/>
              <a:cxnLst/>
              <a:rect l="l" t="t" r="r" b="b"/>
              <a:pathLst>
                <a:path w="24105" h="31965" extrusionOk="0">
                  <a:moveTo>
                    <a:pt x="23146" y="0"/>
                  </a:moveTo>
                  <a:cubicBezTo>
                    <a:pt x="22955" y="0"/>
                    <a:pt x="22742" y="68"/>
                    <a:pt x="22615" y="220"/>
                  </a:cubicBezTo>
                  <a:cubicBezTo>
                    <a:pt x="21946" y="920"/>
                    <a:pt x="21308" y="1619"/>
                    <a:pt x="20639" y="2318"/>
                  </a:cubicBezTo>
                  <a:cubicBezTo>
                    <a:pt x="20183" y="2804"/>
                    <a:pt x="19758" y="3321"/>
                    <a:pt x="19302" y="3838"/>
                  </a:cubicBezTo>
                  <a:cubicBezTo>
                    <a:pt x="18846" y="4354"/>
                    <a:pt x="18390" y="4901"/>
                    <a:pt x="17964" y="5449"/>
                  </a:cubicBezTo>
                  <a:cubicBezTo>
                    <a:pt x="17569" y="5965"/>
                    <a:pt x="17174" y="6482"/>
                    <a:pt x="16779" y="6999"/>
                  </a:cubicBezTo>
                  <a:cubicBezTo>
                    <a:pt x="16597" y="7242"/>
                    <a:pt x="16384" y="7485"/>
                    <a:pt x="16201" y="7759"/>
                  </a:cubicBezTo>
                  <a:cubicBezTo>
                    <a:pt x="15958" y="8093"/>
                    <a:pt x="15745" y="8458"/>
                    <a:pt x="15502" y="8792"/>
                  </a:cubicBezTo>
                  <a:cubicBezTo>
                    <a:pt x="15138" y="9339"/>
                    <a:pt x="14803" y="9886"/>
                    <a:pt x="14438" y="10433"/>
                  </a:cubicBezTo>
                  <a:cubicBezTo>
                    <a:pt x="14043" y="11011"/>
                    <a:pt x="13679" y="11588"/>
                    <a:pt x="13283" y="12166"/>
                  </a:cubicBezTo>
                  <a:cubicBezTo>
                    <a:pt x="13071" y="12500"/>
                    <a:pt x="12858" y="12835"/>
                    <a:pt x="12645" y="13169"/>
                  </a:cubicBezTo>
                  <a:cubicBezTo>
                    <a:pt x="12463" y="13443"/>
                    <a:pt x="12280" y="13716"/>
                    <a:pt x="12098" y="13990"/>
                  </a:cubicBezTo>
                  <a:cubicBezTo>
                    <a:pt x="11764" y="14506"/>
                    <a:pt x="11399" y="14993"/>
                    <a:pt x="11065" y="15509"/>
                  </a:cubicBezTo>
                  <a:cubicBezTo>
                    <a:pt x="10639" y="16178"/>
                    <a:pt x="10213" y="16816"/>
                    <a:pt x="9788" y="17455"/>
                  </a:cubicBezTo>
                  <a:cubicBezTo>
                    <a:pt x="9454" y="17972"/>
                    <a:pt x="9089" y="18458"/>
                    <a:pt x="8724" y="18975"/>
                  </a:cubicBezTo>
                  <a:cubicBezTo>
                    <a:pt x="8299" y="19613"/>
                    <a:pt x="7843" y="20221"/>
                    <a:pt x="7417" y="20859"/>
                  </a:cubicBezTo>
                  <a:cubicBezTo>
                    <a:pt x="7052" y="21345"/>
                    <a:pt x="6688" y="21832"/>
                    <a:pt x="6353" y="22318"/>
                  </a:cubicBezTo>
                  <a:cubicBezTo>
                    <a:pt x="5897" y="22956"/>
                    <a:pt x="5441" y="23564"/>
                    <a:pt x="4985" y="24203"/>
                  </a:cubicBezTo>
                  <a:cubicBezTo>
                    <a:pt x="4621" y="24689"/>
                    <a:pt x="4256" y="25175"/>
                    <a:pt x="3891" y="25662"/>
                  </a:cubicBezTo>
                  <a:cubicBezTo>
                    <a:pt x="3648" y="25996"/>
                    <a:pt x="3405" y="26361"/>
                    <a:pt x="3162" y="26695"/>
                  </a:cubicBezTo>
                  <a:cubicBezTo>
                    <a:pt x="2949" y="26969"/>
                    <a:pt x="2767" y="27273"/>
                    <a:pt x="2554" y="27577"/>
                  </a:cubicBezTo>
                  <a:cubicBezTo>
                    <a:pt x="2159" y="28184"/>
                    <a:pt x="1794" y="28792"/>
                    <a:pt x="1368" y="29370"/>
                  </a:cubicBezTo>
                  <a:cubicBezTo>
                    <a:pt x="1125" y="29704"/>
                    <a:pt x="912" y="30039"/>
                    <a:pt x="669" y="30373"/>
                  </a:cubicBezTo>
                  <a:cubicBezTo>
                    <a:pt x="456" y="30707"/>
                    <a:pt x="244" y="31072"/>
                    <a:pt x="61" y="31437"/>
                  </a:cubicBezTo>
                  <a:cubicBezTo>
                    <a:pt x="77" y="31421"/>
                    <a:pt x="84" y="31406"/>
                    <a:pt x="92" y="31391"/>
                  </a:cubicBezTo>
                  <a:lnTo>
                    <a:pt x="92" y="31391"/>
                  </a:lnTo>
                  <a:cubicBezTo>
                    <a:pt x="92" y="31395"/>
                    <a:pt x="92" y="31400"/>
                    <a:pt x="92" y="31406"/>
                  </a:cubicBezTo>
                  <a:cubicBezTo>
                    <a:pt x="1" y="31558"/>
                    <a:pt x="1" y="31710"/>
                    <a:pt x="122" y="31862"/>
                  </a:cubicBezTo>
                  <a:cubicBezTo>
                    <a:pt x="190" y="31931"/>
                    <a:pt x="293" y="31965"/>
                    <a:pt x="391" y="31965"/>
                  </a:cubicBezTo>
                  <a:cubicBezTo>
                    <a:pt x="424" y="31965"/>
                    <a:pt x="456" y="31961"/>
                    <a:pt x="487" y="31953"/>
                  </a:cubicBezTo>
                  <a:cubicBezTo>
                    <a:pt x="548" y="31953"/>
                    <a:pt x="608" y="31953"/>
                    <a:pt x="639" y="31893"/>
                  </a:cubicBezTo>
                  <a:cubicBezTo>
                    <a:pt x="791" y="31771"/>
                    <a:pt x="882" y="31589"/>
                    <a:pt x="1004" y="31437"/>
                  </a:cubicBezTo>
                  <a:cubicBezTo>
                    <a:pt x="1095" y="31315"/>
                    <a:pt x="1186" y="31194"/>
                    <a:pt x="1277" y="31042"/>
                  </a:cubicBezTo>
                  <a:cubicBezTo>
                    <a:pt x="1490" y="30798"/>
                    <a:pt x="1672" y="30525"/>
                    <a:pt x="1855" y="30282"/>
                  </a:cubicBezTo>
                  <a:cubicBezTo>
                    <a:pt x="2311" y="29704"/>
                    <a:pt x="2736" y="29127"/>
                    <a:pt x="3131" y="28519"/>
                  </a:cubicBezTo>
                  <a:cubicBezTo>
                    <a:pt x="3496" y="28002"/>
                    <a:pt x="3861" y="27485"/>
                    <a:pt x="4256" y="26969"/>
                  </a:cubicBezTo>
                  <a:cubicBezTo>
                    <a:pt x="4712" y="26361"/>
                    <a:pt x="5168" y="25753"/>
                    <a:pt x="5654" y="25145"/>
                  </a:cubicBezTo>
                  <a:cubicBezTo>
                    <a:pt x="6019" y="24689"/>
                    <a:pt x="6384" y="24172"/>
                    <a:pt x="6779" y="23686"/>
                  </a:cubicBezTo>
                  <a:cubicBezTo>
                    <a:pt x="7235" y="23078"/>
                    <a:pt x="7721" y="22470"/>
                    <a:pt x="8177" y="21862"/>
                  </a:cubicBezTo>
                  <a:cubicBezTo>
                    <a:pt x="8542" y="21376"/>
                    <a:pt x="8906" y="20889"/>
                    <a:pt x="9241" y="20403"/>
                  </a:cubicBezTo>
                  <a:cubicBezTo>
                    <a:pt x="9697" y="19795"/>
                    <a:pt x="10183" y="19157"/>
                    <a:pt x="10639" y="18549"/>
                  </a:cubicBezTo>
                  <a:cubicBezTo>
                    <a:pt x="11004" y="18063"/>
                    <a:pt x="11338" y="17546"/>
                    <a:pt x="11703" y="17029"/>
                  </a:cubicBezTo>
                  <a:cubicBezTo>
                    <a:pt x="12128" y="16421"/>
                    <a:pt x="12584" y="15783"/>
                    <a:pt x="13010" y="15175"/>
                  </a:cubicBezTo>
                  <a:cubicBezTo>
                    <a:pt x="13405" y="14658"/>
                    <a:pt x="13770" y="14142"/>
                    <a:pt x="14135" y="13625"/>
                  </a:cubicBezTo>
                  <a:cubicBezTo>
                    <a:pt x="14499" y="13047"/>
                    <a:pt x="14894" y="12470"/>
                    <a:pt x="15290" y="11923"/>
                  </a:cubicBezTo>
                  <a:cubicBezTo>
                    <a:pt x="15715" y="11315"/>
                    <a:pt x="16141" y="10707"/>
                    <a:pt x="16566" y="10099"/>
                  </a:cubicBezTo>
                  <a:cubicBezTo>
                    <a:pt x="16718" y="9856"/>
                    <a:pt x="16901" y="9613"/>
                    <a:pt x="17053" y="9370"/>
                  </a:cubicBezTo>
                  <a:cubicBezTo>
                    <a:pt x="17265" y="9126"/>
                    <a:pt x="17448" y="8822"/>
                    <a:pt x="17630" y="8579"/>
                  </a:cubicBezTo>
                  <a:cubicBezTo>
                    <a:pt x="18542" y="7455"/>
                    <a:pt x="19454" y="6360"/>
                    <a:pt x="20366" y="5236"/>
                  </a:cubicBezTo>
                  <a:cubicBezTo>
                    <a:pt x="20791" y="4780"/>
                    <a:pt x="21217" y="4293"/>
                    <a:pt x="21642" y="3838"/>
                  </a:cubicBezTo>
                  <a:cubicBezTo>
                    <a:pt x="22341" y="3078"/>
                    <a:pt x="23071" y="2287"/>
                    <a:pt x="23770" y="1558"/>
                  </a:cubicBezTo>
                  <a:cubicBezTo>
                    <a:pt x="23952" y="1376"/>
                    <a:pt x="24044" y="1193"/>
                    <a:pt x="24074" y="950"/>
                  </a:cubicBezTo>
                  <a:cubicBezTo>
                    <a:pt x="24104" y="707"/>
                    <a:pt x="24013" y="464"/>
                    <a:pt x="23861" y="281"/>
                  </a:cubicBezTo>
                  <a:cubicBezTo>
                    <a:pt x="23709" y="129"/>
                    <a:pt x="23496" y="8"/>
                    <a:pt x="23253" y="8"/>
                  </a:cubicBezTo>
                  <a:cubicBezTo>
                    <a:pt x="23219" y="3"/>
                    <a:pt x="23183" y="0"/>
                    <a:pt x="23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1"/>
            <p:cNvSpPr/>
            <p:nvPr/>
          </p:nvSpPr>
          <p:spPr>
            <a:xfrm>
              <a:off x="1180672" y="3779057"/>
              <a:ext cx="628644" cy="258452"/>
            </a:xfrm>
            <a:custGeom>
              <a:avLst/>
              <a:gdLst/>
              <a:ahLst/>
              <a:cxnLst/>
              <a:rect l="l" t="t" r="r" b="b"/>
              <a:pathLst>
                <a:path w="29424" h="12097" extrusionOk="0">
                  <a:moveTo>
                    <a:pt x="28948" y="1"/>
                  </a:moveTo>
                  <a:cubicBezTo>
                    <a:pt x="28904" y="1"/>
                    <a:pt x="28860" y="7"/>
                    <a:pt x="28816" y="22"/>
                  </a:cubicBezTo>
                  <a:cubicBezTo>
                    <a:pt x="27843" y="265"/>
                    <a:pt x="26871" y="539"/>
                    <a:pt x="25898" y="843"/>
                  </a:cubicBezTo>
                  <a:cubicBezTo>
                    <a:pt x="25685" y="904"/>
                    <a:pt x="25472" y="964"/>
                    <a:pt x="25260" y="1025"/>
                  </a:cubicBezTo>
                  <a:cubicBezTo>
                    <a:pt x="25047" y="1116"/>
                    <a:pt x="24834" y="1177"/>
                    <a:pt x="24621" y="1268"/>
                  </a:cubicBezTo>
                  <a:cubicBezTo>
                    <a:pt x="24226" y="1390"/>
                    <a:pt x="23831" y="1542"/>
                    <a:pt x="23436" y="1694"/>
                  </a:cubicBezTo>
                  <a:cubicBezTo>
                    <a:pt x="21825" y="2271"/>
                    <a:pt x="20214" y="2879"/>
                    <a:pt x="18633" y="3487"/>
                  </a:cubicBezTo>
                  <a:cubicBezTo>
                    <a:pt x="17843" y="3791"/>
                    <a:pt x="17053" y="4095"/>
                    <a:pt x="16293" y="4399"/>
                  </a:cubicBezTo>
                  <a:cubicBezTo>
                    <a:pt x="15928" y="4521"/>
                    <a:pt x="15563" y="4673"/>
                    <a:pt x="15199" y="4825"/>
                  </a:cubicBezTo>
                  <a:cubicBezTo>
                    <a:pt x="14712" y="5007"/>
                    <a:pt x="14256" y="5189"/>
                    <a:pt x="13770" y="5372"/>
                  </a:cubicBezTo>
                  <a:cubicBezTo>
                    <a:pt x="13375" y="5554"/>
                    <a:pt x="12949" y="5736"/>
                    <a:pt x="12554" y="5888"/>
                  </a:cubicBezTo>
                  <a:cubicBezTo>
                    <a:pt x="12220" y="6040"/>
                    <a:pt x="11855" y="6192"/>
                    <a:pt x="11521" y="6344"/>
                  </a:cubicBezTo>
                  <a:cubicBezTo>
                    <a:pt x="10730" y="6709"/>
                    <a:pt x="9910" y="7104"/>
                    <a:pt x="9119" y="7469"/>
                  </a:cubicBezTo>
                  <a:cubicBezTo>
                    <a:pt x="8329" y="7834"/>
                    <a:pt x="7569" y="8199"/>
                    <a:pt x="6809" y="8594"/>
                  </a:cubicBezTo>
                  <a:cubicBezTo>
                    <a:pt x="6080" y="8928"/>
                    <a:pt x="5320" y="9293"/>
                    <a:pt x="4590" y="9658"/>
                  </a:cubicBezTo>
                  <a:cubicBezTo>
                    <a:pt x="3831" y="10022"/>
                    <a:pt x="3101" y="10357"/>
                    <a:pt x="2341" y="10691"/>
                  </a:cubicBezTo>
                  <a:cubicBezTo>
                    <a:pt x="2007" y="10843"/>
                    <a:pt x="1642" y="10995"/>
                    <a:pt x="1308" y="11117"/>
                  </a:cubicBezTo>
                  <a:cubicBezTo>
                    <a:pt x="913" y="11299"/>
                    <a:pt x="548" y="11420"/>
                    <a:pt x="183" y="11572"/>
                  </a:cubicBezTo>
                  <a:cubicBezTo>
                    <a:pt x="31" y="11633"/>
                    <a:pt x="1" y="11816"/>
                    <a:pt x="62" y="11937"/>
                  </a:cubicBezTo>
                  <a:cubicBezTo>
                    <a:pt x="112" y="12038"/>
                    <a:pt x="204" y="12097"/>
                    <a:pt x="303" y="12097"/>
                  </a:cubicBezTo>
                  <a:cubicBezTo>
                    <a:pt x="324" y="12097"/>
                    <a:pt x="345" y="12094"/>
                    <a:pt x="365" y="12089"/>
                  </a:cubicBezTo>
                  <a:cubicBezTo>
                    <a:pt x="396" y="12089"/>
                    <a:pt x="396" y="12059"/>
                    <a:pt x="426" y="12059"/>
                  </a:cubicBezTo>
                  <a:cubicBezTo>
                    <a:pt x="1186" y="11724"/>
                    <a:pt x="1976" y="11420"/>
                    <a:pt x="2736" y="11117"/>
                  </a:cubicBezTo>
                  <a:cubicBezTo>
                    <a:pt x="3587" y="10752"/>
                    <a:pt x="4408" y="10387"/>
                    <a:pt x="5229" y="10022"/>
                  </a:cubicBezTo>
                  <a:cubicBezTo>
                    <a:pt x="5989" y="9688"/>
                    <a:pt x="6749" y="9354"/>
                    <a:pt x="7508" y="8989"/>
                  </a:cubicBezTo>
                  <a:cubicBezTo>
                    <a:pt x="8208" y="8685"/>
                    <a:pt x="8937" y="8381"/>
                    <a:pt x="9636" y="8047"/>
                  </a:cubicBezTo>
                  <a:cubicBezTo>
                    <a:pt x="10122" y="7834"/>
                    <a:pt x="10578" y="7621"/>
                    <a:pt x="11065" y="7439"/>
                  </a:cubicBezTo>
                  <a:cubicBezTo>
                    <a:pt x="11460" y="7256"/>
                    <a:pt x="11885" y="7074"/>
                    <a:pt x="12281" y="6922"/>
                  </a:cubicBezTo>
                  <a:cubicBezTo>
                    <a:pt x="12615" y="6770"/>
                    <a:pt x="12980" y="6618"/>
                    <a:pt x="13314" y="6496"/>
                  </a:cubicBezTo>
                  <a:cubicBezTo>
                    <a:pt x="13648" y="6344"/>
                    <a:pt x="14013" y="6223"/>
                    <a:pt x="14347" y="6071"/>
                  </a:cubicBezTo>
                  <a:lnTo>
                    <a:pt x="15806" y="5524"/>
                  </a:lnTo>
                  <a:cubicBezTo>
                    <a:pt x="16202" y="5372"/>
                    <a:pt x="16627" y="5250"/>
                    <a:pt x="17022" y="5098"/>
                  </a:cubicBezTo>
                  <a:cubicBezTo>
                    <a:pt x="17752" y="4855"/>
                    <a:pt x="18481" y="4612"/>
                    <a:pt x="19211" y="4338"/>
                  </a:cubicBezTo>
                  <a:cubicBezTo>
                    <a:pt x="20883" y="3700"/>
                    <a:pt x="22554" y="3092"/>
                    <a:pt x="24256" y="2454"/>
                  </a:cubicBezTo>
                  <a:cubicBezTo>
                    <a:pt x="24682" y="2302"/>
                    <a:pt x="25077" y="2150"/>
                    <a:pt x="25503" y="1998"/>
                  </a:cubicBezTo>
                  <a:cubicBezTo>
                    <a:pt x="25959" y="1846"/>
                    <a:pt x="26384" y="1724"/>
                    <a:pt x="26810" y="1603"/>
                  </a:cubicBezTo>
                  <a:cubicBezTo>
                    <a:pt x="27539" y="1390"/>
                    <a:pt x="28269" y="1177"/>
                    <a:pt x="28998" y="995"/>
                  </a:cubicBezTo>
                  <a:cubicBezTo>
                    <a:pt x="29150" y="934"/>
                    <a:pt x="29241" y="873"/>
                    <a:pt x="29333" y="782"/>
                  </a:cubicBezTo>
                  <a:cubicBezTo>
                    <a:pt x="29393" y="660"/>
                    <a:pt x="29424" y="539"/>
                    <a:pt x="29393" y="387"/>
                  </a:cubicBezTo>
                  <a:cubicBezTo>
                    <a:pt x="29368" y="183"/>
                    <a:pt x="29172" y="1"/>
                    <a:pt x="28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1"/>
            <p:cNvSpPr/>
            <p:nvPr/>
          </p:nvSpPr>
          <p:spPr>
            <a:xfrm>
              <a:off x="758564" y="3838345"/>
              <a:ext cx="329918" cy="202262"/>
            </a:xfrm>
            <a:custGeom>
              <a:avLst/>
              <a:gdLst/>
              <a:ahLst/>
              <a:cxnLst/>
              <a:rect l="l" t="t" r="r" b="b"/>
              <a:pathLst>
                <a:path w="15442" h="9467" extrusionOk="0">
                  <a:moveTo>
                    <a:pt x="396" y="1"/>
                  </a:moveTo>
                  <a:cubicBezTo>
                    <a:pt x="281" y="1"/>
                    <a:pt x="165" y="56"/>
                    <a:pt x="92" y="165"/>
                  </a:cubicBezTo>
                  <a:cubicBezTo>
                    <a:pt x="1" y="317"/>
                    <a:pt x="31" y="591"/>
                    <a:pt x="213" y="682"/>
                  </a:cubicBezTo>
                  <a:cubicBezTo>
                    <a:pt x="487" y="834"/>
                    <a:pt x="730" y="1016"/>
                    <a:pt x="1004" y="1168"/>
                  </a:cubicBezTo>
                  <a:cubicBezTo>
                    <a:pt x="1247" y="1320"/>
                    <a:pt x="1490" y="1442"/>
                    <a:pt x="1733" y="1594"/>
                  </a:cubicBezTo>
                  <a:cubicBezTo>
                    <a:pt x="2037" y="1776"/>
                    <a:pt x="2341" y="1958"/>
                    <a:pt x="2675" y="2110"/>
                  </a:cubicBezTo>
                  <a:cubicBezTo>
                    <a:pt x="3131" y="2384"/>
                    <a:pt x="3587" y="2627"/>
                    <a:pt x="4043" y="2870"/>
                  </a:cubicBezTo>
                  <a:cubicBezTo>
                    <a:pt x="4408" y="3083"/>
                    <a:pt x="4773" y="3296"/>
                    <a:pt x="5107" y="3509"/>
                  </a:cubicBezTo>
                  <a:cubicBezTo>
                    <a:pt x="5836" y="3934"/>
                    <a:pt x="6536" y="4360"/>
                    <a:pt x="7235" y="4785"/>
                  </a:cubicBezTo>
                  <a:cubicBezTo>
                    <a:pt x="7934" y="5241"/>
                    <a:pt x="8663" y="5667"/>
                    <a:pt x="9362" y="6123"/>
                  </a:cubicBezTo>
                  <a:cubicBezTo>
                    <a:pt x="9697" y="6305"/>
                    <a:pt x="10061" y="6518"/>
                    <a:pt x="10396" y="6700"/>
                  </a:cubicBezTo>
                  <a:cubicBezTo>
                    <a:pt x="10730" y="6913"/>
                    <a:pt x="11034" y="7095"/>
                    <a:pt x="11369" y="7278"/>
                  </a:cubicBezTo>
                  <a:cubicBezTo>
                    <a:pt x="12098" y="7673"/>
                    <a:pt x="12858" y="8098"/>
                    <a:pt x="13587" y="8524"/>
                  </a:cubicBezTo>
                  <a:cubicBezTo>
                    <a:pt x="14043" y="8828"/>
                    <a:pt x="14530" y="9132"/>
                    <a:pt x="14986" y="9405"/>
                  </a:cubicBezTo>
                  <a:cubicBezTo>
                    <a:pt x="15046" y="9466"/>
                    <a:pt x="15138" y="9466"/>
                    <a:pt x="15198" y="9466"/>
                  </a:cubicBezTo>
                  <a:cubicBezTo>
                    <a:pt x="15259" y="9466"/>
                    <a:pt x="15320" y="9405"/>
                    <a:pt x="15381" y="9345"/>
                  </a:cubicBezTo>
                  <a:cubicBezTo>
                    <a:pt x="15442" y="9223"/>
                    <a:pt x="15411" y="9071"/>
                    <a:pt x="15290" y="8980"/>
                  </a:cubicBezTo>
                  <a:cubicBezTo>
                    <a:pt x="14925" y="8706"/>
                    <a:pt x="14560" y="8433"/>
                    <a:pt x="14165" y="8190"/>
                  </a:cubicBezTo>
                  <a:cubicBezTo>
                    <a:pt x="13861" y="7977"/>
                    <a:pt x="13527" y="7764"/>
                    <a:pt x="13192" y="7582"/>
                  </a:cubicBezTo>
                  <a:cubicBezTo>
                    <a:pt x="12432" y="7126"/>
                    <a:pt x="11672" y="6670"/>
                    <a:pt x="10913" y="6214"/>
                  </a:cubicBezTo>
                  <a:cubicBezTo>
                    <a:pt x="10578" y="6001"/>
                    <a:pt x="10213" y="5788"/>
                    <a:pt x="9879" y="5576"/>
                  </a:cubicBezTo>
                  <a:cubicBezTo>
                    <a:pt x="9514" y="5363"/>
                    <a:pt x="9180" y="5150"/>
                    <a:pt x="8846" y="4937"/>
                  </a:cubicBezTo>
                  <a:cubicBezTo>
                    <a:pt x="8177" y="4512"/>
                    <a:pt x="7508" y="4086"/>
                    <a:pt x="6840" y="3661"/>
                  </a:cubicBezTo>
                  <a:cubicBezTo>
                    <a:pt x="6475" y="3448"/>
                    <a:pt x="6140" y="3235"/>
                    <a:pt x="5776" y="3022"/>
                  </a:cubicBezTo>
                  <a:cubicBezTo>
                    <a:pt x="5381" y="2779"/>
                    <a:pt x="4955" y="2536"/>
                    <a:pt x="4560" y="2293"/>
                  </a:cubicBezTo>
                  <a:cubicBezTo>
                    <a:pt x="4438" y="2232"/>
                    <a:pt x="4286" y="2141"/>
                    <a:pt x="4165" y="2080"/>
                  </a:cubicBezTo>
                  <a:cubicBezTo>
                    <a:pt x="3891" y="1928"/>
                    <a:pt x="3618" y="1776"/>
                    <a:pt x="3374" y="1654"/>
                  </a:cubicBezTo>
                  <a:cubicBezTo>
                    <a:pt x="3070" y="1472"/>
                    <a:pt x="2797" y="1320"/>
                    <a:pt x="2493" y="1168"/>
                  </a:cubicBezTo>
                  <a:cubicBezTo>
                    <a:pt x="2189" y="986"/>
                    <a:pt x="1885" y="803"/>
                    <a:pt x="1581" y="621"/>
                  </a:cubicBezTo>
                  <a:cubicBezTo>
                    <a:pt x="1247" y="439"/>
                    <a:pt x="943" y="256"/>
                    <a:pt x="608" y="74"/>
                  </a:cubicBezTo>
                  <a:cubicBezTo>
                    <a:pt x="548" y="25"/>
                    <a:pt x="472" y="1"/>
                    <a:pt x="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7" name="Google Shape;1867;p41"/>
          <p:cNvSpPr/>
          <p:nvPr/>
        </p:nvSpPr>
        <p:spPr>
          <a:xfrm>
            <a:off x="-11" y="3421904"/>
            <a:ext cx="9143654" cy="1869354"/>
          </a:xfrm>
          <a:custGeom>
            <a:avLst/>
            <a:gdLst/>
            <a:ahLst/>
            <a:cxnLst/>
            <a:rect l="l" t="t" r="r" b="b"/>
            <a:pathLst>
              <a:path w="284960" h="58258" extrusionOk="0">
                <a:moveTo>
                  <a:pt x="20963" y="0"/>
                </a:moveTo>
                <a:cubicBezTo>
                  <a:pt x="13910" y="0"/>
                  <a:pt x="6895" y="690"/>
                  <a:pt x="0" y="2258"/>
                </a:cubicBezTo>
                <a:lnTo>
                  <a:pt x="0" y="38611"/>
                </a:lnTo>
                <a:cubicBezTo>
                  <a:pt x="5599" y="37989"/>
                  <a:pt x="11218" y="37713"/>
                  <a:pt x="16850" y="37713"/>
                </a:cubicBezTo>
                <a:cubicBezTo>
                  <a:pt x="45615" y="37713"/>
                  <a:pt x="74729" y="44905"/>
                  <a:pt x="103376" y="49887"/>
                </a:cubicBezTo>
                <a:cubicBezTo>
                  <a:pt x="134106" y="55237"/>
                  <a:pt x="165261" y="58033"/>
                  <a:pt x="196447" y="58246"/>
                </a:cubicBezTo>
                <a:cubicBezTo>
                  <a:pt x="197487" y="58253"/>
                  <a:pt x="198529" y="58257"/>
                  <a:pt x="199573" y="58257"/>
                </a:cubicBezTo>
                <a:cubicBezTo>
                  <a:pt x="229113" y="58257"/>
                  <a:pt x="259858" y="55189"/>
                  <a:pt x="284960" y="40070"/>
                </a:cubicBezTo>
                <a:lnTo>
                  <a:pt x="284960" y="11923"/>
                </a:lnTo>
                <a:cubicBezTo>
                  <a:pt x="253960" y="28846"/>
                  <a:pt x="218747" y="38790"/>
                  <a:pt x="183652" y="38790"/>
                </a:cubicBezTo>
                <a:cubicBezTo>
                  <a:pt x="170778" y="38790"/>
                  <a:pt x="157920" y="37451"/>
                  <a:pt x="145291" y="34629"/>
                </a:cubicBezTo>
                <a:cubicBezTo>
                  <a:pt x="126902" y="30525"/>
                  <a:pt x="109364" y="23413"/>
                  <a:pt x="91734" y="16726"/>
                </a:cubicBezTo>
                <a:cubicBezTo>
                  <a:pt x="85290" y="14264"/>
                  <a:pt x="78816" y="11863"/>
                  <a:pt x="72311" y="9674"/>
                </a:cubicBezTo>
                <a:cubicBezTo>
                  <a:pt x="55774" y="4147"/>
                  <a:pt x="38254" y="0"/>
                  <a:pt x="20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1"/>
          <p:cNvSpPr/>
          <p:nvPr/>
        </p:nvSpPr>
        <p:spPr>
          <a:xfrm>
            <a:off x="-11" y="4395513"/>
            <a:ext cx="9143654" cy="747671"/>
          </a:xfrm>
          <a:custGeom>
            <a:avLst/>
            <a:gdLst/>
            <a:ahLst/>
            <a:cxnLst/>
            <a:rect l="l" t="t" r="r" b="b"/>
            <a:pathLst>
              <a:path w="284960" h="23301" extrusionOk="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1"/>
          <p:cNvSpPr txBox="1">
            <a:spLocks noGrp="1"/>
          </p:cNvSpPr>
          <p:nvPr>
            <p:ph type="title"/>
          </p:nvPr>
        </p:nvSpPr>
        <p:spPr>
          <a:xfrm>
            <a:off x="713250" y="539400"/>
            <a:ext cx="4281000" cy="78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0" name="Google Shape;1870;p41"/>
          <p:cNvSpPr txBox="1">
            <a:spLocks noGrp="1"/>
          </p:cNvSpPr>
          <p:nvPr>
            <p:ph type="subTitle" idx="1"/>
          </p:nvPr>
        </p:nvSpPr>
        <p:spPr>
          <a:xfrm>
            <a:off x="713100" y="1324200"/>
            <a:ext cx="4281000" cy="168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71" name="Google Shape;1871;p41"/>
          <p:cNvGrpSpPr/>
          <p:nvPr/>
        </p:nvGrpSpPr>
        <p:grpSpPr>
          <a:xfrm>
            <a:off x="713244" y="3661955"/>
            <a:ext cx="491944" cy="747565"/>
            <a:chOff x="4206300" y="557025"/>
            <a:chExt cx="1522575" cy="2313725"/>
          </a:xfrm>
        </p:grpSpPr>
        <p:sp>
          <p:nvSpPr>
            <p:cNvPr id="1872" name="Google Shape;1872;p41"/>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1"/>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1"/>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1"/>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1"/>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1"/>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1"/>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1"/>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1"/>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1"/>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1"/>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1"/>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1"/>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9" name="Google Shape;1909;p41"/>
          <p:cNvGrpSpPr/>
          <p:nvPr/>
        </p:nvGrpSpPr>
        <p:grpSpPr>
          <a:xfrm>
            <a:off x="8554467" y="2781797"/>
            <a:ext cx="347646" cy="354973"/>
            <a:chOff x="7348550" y="1658600"/>
            <a:chExt cx="1664175" cy="1699250"/>
          </a:xfrm>
        </p:grpSpPr>
        <p:sp>
          <p:nvSpPr>
            <p:cNvPr id="1910" name="Google Shape;1910;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41"/>
          <p:cNvGrpSpPr/>
          <p:nvPr/>
        </p:nvGrpSpPr>
        <p:grpSpPr>
          <a:xfrm flipH="1">
            <a:off x="7034380" y="246612"/>
            <a:ext cx="793379" cy="585576"/>
            <a:chOff x="7757175" y="1399875"/>
            <a:chExt cx="1347450" cy="994525"/>
          </a:xfrm>
        </p:grpSpPr>
        <p:sp>
          <p:nvSpPr>
            <p:cNvPr id="1924" name="Google Shape;1924;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1949"/>
        <p:cNvGrpSpPr/>
        <p:nvPr/>
      </p:nvGrpSpPr>
      <p:grpSpPr>
        <a:xfrm>
          <a:off x="0" y="0"/>
          <a:ext cx="0" cy="0"/>
          <a:chOff x="0" y="0"/>
          <a:chExt cx="0" cy="0"/>
        </a:xfrm>
      </p:grpSpPr>
      <p:grpSp>
        <p:nvGrpSpPr>
          <p:cNvPr id="1950" name="Google Shape;1950;p43"/>
          <p:cNvGrpSpPr/>
          <p:nvPr/>
        </p:nvGrpSpPr>
        <p:grpSpPr>
          <a:xfrm>
            <a:off x="-54725" y="4599549"/>
            <a:ext cx="9280415" cy="543860"/>
            <a:chOff x="-54725" y="4599549"/>
            <a:chExt cx="9280415" cy="543860"/>
          </a:xfrm>
        </p:grpSpPr>
        <p:sp>
          <p:nvSpPr>
            <p:cNvPr id="1951" name="Google Shape;1951;p4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53" name="Google Shape;1953;p4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54" name="Google Shape;1954;p4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55" name="Google Shape;1955;p4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56" name="Google Shape;1956;p4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57" name="Google Shape;1957;p4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8" name="Google Shape;1958;p4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59" name="Google Shape;1959;p4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60" name="Google Shape;1960;p4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61" name="Google Shape;1961;p4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1962" name="Google Shape;1962;p43"/>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3" name="Google Shape;1963;p43"/>
          <p:cNvSpPr txBox="1">
            <a:spLocks noGrp="1"/>
          </p:cNvSpPr>
          <p:nvPr>
            <p:ph type="title" idx="2"/>
          </p:nvPr>
        </p:nvSpPr>
        <p:spPr>
          <a:xfrm>
            <a:off x="1475100" y="1395750"/>
            <a:ext cx="37584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4" name="Google Shape;1964;p43"/>
          <p:cNvSpPr txBox="1">
            <a:spLocks noGrp="1"/>
          </p:cNvSpPr>
          <p:nvPr>
            <p:ph type="title" idx="3"/>
          </p:nvPr>
        </p:nvSpPr>
        <p:spPr>
          <a:xfrm>
            <a:off x="1475102" y="3045650"/>
            <a:ext cx="37584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5" name="Google Shape;1965;p43"/>
          <p:cNvSpPr txBox="1">
            <a:spLocks noGrp="1"/>
          </p:cNvSpPr>
          <p:nvPr>
            <p:ph type="subTitle" idx="1"/>
          </p:nvPr>
        </p:nvSpPr>
        <p:spPr>
          <a:xfrm>
            <a:off x="1475100" y="3604575"/>
            <a:ext cx="3758400" cy="80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966" name="Google Shape;1966;p43"/>
          <p:cNvSpPr txBox="1">
            <a:spLocks noGrp="1"/>
          </p:cNvSpPr>
          <p:nvPr>
            <p:ph type="subTitle" idx="4"/>
          </p:nvPr>
        </p:nvSpPr>
        <p:spPr>
          <a:xfrm>
            <a:off x="1475134" y="1954675"/>
            <a:ext cx="3758400" cy="80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3">
  <p:cSld name="CUSTOM_16">
    <p:spTree>
      <p:nvGrpSpPr>
        <p:cNvPr id="1" name="Shape 1967"/>
        <p:cNvGrpSpPr/>
        <p:nvPr/>
      </p:nvGrpSpPr>
      <p:grpSpPr>
        <a:xfrm>
          <a:off x="0" y="0"/>
          <a:ext cx="0" cy="0"/>
          <a:chOff x="0" y="0"/>
          <a:chExt cx="0" cy="0"/>
        </a:xfrm>
      </p:grpSpPr>
      <p:sp>
        <p:nvSpPr>
          <p:cNvPr id="1968" name="Google Shape;1968;p44"/>
          <p:cNvSpPr/>
          <p:nvPr/>
        </p:nvSpPr>
        <p:spPr>
          <a:xfrm>
            <a:off x="0" y="3118597"/>
            <a:ext cx="1034167" cy="558890"/>
          </a:xfrm>
          <a:custGeom>
            <a:avLst/>
            <a:gdLst/>
            <a:ahLst/>
            <a:cxnLst/>
            <a:rect l="l" t="t" r="r" b="b"/>
            <a:pathLst>
              <a:path w="44774" h="24197" extrusionOk="0">
                <a:moveTo>
                  <a:pt x="165" y="0"/>
                </a:moveTo>
                <a:cubicBezTo>
                  <a:pt x="110" y="0"/>
                  <a:pt x="55" y="1"/>
                  <a:pt x="1" y="1"/>
                </a:cubicBezTo>
                <a:lnTo>
                  <a:pt x="1" y="24196"/>
                </a:lnTo>
                <a:lnTo>
                  <a:pt x="44470" y="19576"/>
                </a:lnTo>
                <a:cubicBezTo>
                  <a:pt x="44774" y="15047"/>
                  <a:pt x="42008" y="10458"/>
                  <a:pt x="37874" y="8603"/>
                </a:cubicBezTo>
                <a:cubicBezTo>
                  <a:pt x="36469" y="7973"/>
                  <a:pt x="34935" y="7670"/>
                  <a:pt x="33397" y="7670"/>
                </a:cubicBezTo>
                <a:cubicBezTo>
                  <a:pt x="30409" y="7670"/>
                  <a:pt x="27408" y="8817"/>
                  <a:pt x="25320" y="10944"/>
                </a:cubicBezTo>
                <a:cubicBezTo>
                  <a:pt x="24699" y="9266"/>
                  <a:pt x="22949" y="8139"/>
                  <a:pt x="21262" y="8139"/>
                </a:cubicBezTo>
                <a:cubicBezTo>
                  <a:pt x="20473" y="8139"/>
                  <a:pt x="19698" y="8386"/>
                  <a:pt x="19059" y="8938"/>
                </a:cubicBezTo>
                <a:cubicBezTo>
                  <a:pt x="18542" y="7084"/>
                  <a:pt x="17114" y="5503"/>
                  <a:pt x="15351" y="4774"/>
                </a:cubicBezTo>
                <a:cubicBezTo>
                  <a:pt x="14544" y="4432"/>
                  <a:pt x="13675" y="4262"/>
                  <a:pt x="12808" y="4262"/>
                </a:cubicBezTo>
                <a:cubicBezTo>
                  <a:pt x="11750" y="4262"/>
                  <a:pt x="10694" y="4515"/>
                  <a:pt x="9758" y="5017"/>
                </a:cubicBezTo>
                <a:cubicBezTo>
                  <a:pt x="7842" y="1963"/>
                  <a:pt x="37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9" name="Google Shape;1969;p44"/>
          <p:cNvGrpSpPr/>
          <p:nvPr/>
        </p:nvGrpSpPr>
        <p:grpSpPr>
          <a:xfrm>
            <a:off x="2151378" y="3070655"/>
            <a:ext cx="726171" cy="731020"/>
            <a:chOff x="2220350" y="2324275"/>
            <a:chExt cx="1317675" cy="1326475"/>
          </a:xfrm>
        </p:grpSpPr>
        <p:sp>
          <p:nvSpPr>
            <p:cNvPr id="1970" name="Google Shape;1970;p44"/>
            <p:cNvSpPr/>
            <p:nvPr/>
          </p:nvSpPr>
          <p:spPr>
            <a:xfrm>
              <a:off x="2838125" y="2779150"/>
              <a:ext cx="699900" cy="663625"/>
            </a:xfrm>
            <a:custGeom>
              <a:avLst/>
              <a:gdLst/>
              <a:ahLst/>
              <a:cxnLst/>
              <a:rect l="l" t="t" r="r" b="b"/>
              <a:pathLst>
                <a:path w="27996" h="26545" extrusionOk="0">
                  <a:moveTo>
                    <a:pt x="21484" y="1"/>
                  </a:moveTo>
                  <a:cubicBezTo>
                    <a:pt x="21011" y="1"/>
                    <a:pt x="20498" y="41"/>
                    <a:pt x="19971" y="122"/>
                  </a:cubicBezTo>
                  <a:cubicBezTo>
                    <a:pt x="19150" y="274"/>
                    <a:pt x="18238" y="487"/>
                    <a:pt x="17266" y="882"/>
                  </a:cubicBezTo>
                  <a:cubicBezTo>
                    <a:pt x="15320" y="1611"/>
                    <a:pt x="13041" y="2858"/>
                    <a:pt x="10518" y="4833"/>
                  </a:cubicBezTo>
                  <a:cubicBezTo>
                    <a:pt x="7995" y="6840"/>
                    <a:pt x="5898" y="9089"/>
                    <a:pt x="4256" y="11338"/>
                  </a:cubicBezTo>
                  <a:cubicBezTo>
                    <a:pt x="2645" y="13587"/>
                    <a:pt x="1551" y="15897"/>
                    <a:pt x="852" y="17904"/>
                  </a:cubicBezTo>
                  <a:cubicBezTo>
                    <a:pt x="214" y="19970"/>
                    <a:pt x="1" y="21764"/>
                    <a:pt x="183" y="23162"/>
                  </a:cubicBezTo>
                  <a:cubicBezTo>
                    <a:pt x="396" y="24591"/>
                    <a:pt x="943" y="25594"/>
                    <a:pt x="1855" y="26110"/>
                  </a:cubicBezTo>
                  <a:cubicBezTo>
                    <a:pt x="2367" y="26409"/>
                    <a:pt x="2948" y="26545"/>
                    <a:pt x="3586" y="26545"/>
                  </a:cubicBezTo>
                  <a:cubicBezTo>
                    <a:pt x="5225" y="26545"/>
                    <a:pt x="7245" y="25651"/>
                    <a:pt x="9454" y="24317"/>
                  </a:cubicBezTo>
                  <a:cubicBezTo>
                    <a:pt x="11035" y="23405"/>
                    <a:pt x="12676" y="22250"/>
                    <a:pt x="14409" y="20973"/>
                  </a:cubicBezTo>
                  <a:cubicBezTo>
                    <a:pt x="16172" y="19697"/>
                    <a:pt x="18026" y="18268"/>
                    <a:pt x="19941" y="16748"/>
                  </a:cubicBezTo>
                  <a:cubicBezTo>
                    <a:pt x="21856" y="15259"/>
                    <a:pt x="23345" y="13983"/>
                    <a:pt x="24500" y="12858"/>
                  </a:cubicBezTo>
                  <a:cubicBezTo>
                    <a:pt x="25077" y="12250"/>
                    <a:pt x="25594" y="11733"/>
                    <a:pt x="25989" y="11186"/>
                  </a:cubicBezTo>
                  <a:cubicBezTo>
                    <a:pt x="26415" y="10639"/>
                    <a:pt x="26719" y="10153"/>
                    <a:pt x="26992" y="9636"/>
                  </a:cubicBezTo>
                  <a:cubicBezTo>
                    <a:pt x="27995" y="7599"/>
                    <a:pt x="27813" y="5624"/>
                    <a:pt x="26962" y="3678"/>
                  </a:cubicBezTo>
                  <a:cubicBezTo>
                    <a:pt x="26111" y="1794"/>
                    <a:pt x="24773" y="274"/>
                    <a:pt x="22159" y="31"/>
                  </a:cubicBezTo>
                  <a:cubicBezTo>
                    <a:pt x="21947" y="11"/>
                    <a:pt x="21720" y="1"/>
                    <a:pt x="2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4"/>
            <p:cNvSpPr/>
            <p:nvPr/>
          </p:nvSpPr>
          <p:spPr>
            <a:xfrm>
              <a:off x="2914875" y="2820550"/>
              <a:ext cx="548675" cy="556475"/>
            </a:xfrm>
            <a:custGeom>
              <a:avLst/>
              <a:gdLst/>
              <a:ahLst/>
              <a:cxnLst/>
              <a:rect l="l" t="t" r="r" b="b"/>
              <a:pathLst>
                <a:path w="21947" h="22259" extrusionOk="0">
                  <a:moveTo>
                    <a:pt x="16894" y="0"/>
                  </a:moveTo>
                  <a:cubicBezTo>
                    <a:pt x="16748" y="0"/>
                    <a:pt x="16616" y="104"/>
                    <a:pt x="16567" y="229"/>
                  </a:cubicBezTo>
                  <a:cubicBezTo>
                    <a:pt x="16232" y="1293"/>
                    <a:pt x="15928" y="2418"/>
                    <a:pt x="15655" y="3481"/>
                  </a:cubicBezTo>
                  <a:cubicBezTo>
                    <a:pt x="15351" y="4545"/>
                    <a:pt x="15138" y="5639"/>
                    <a:pt x="14925" y="6703"/>
                  </a:cubicBezTo>
                  <a:cubicBezTo>
                    <a:pt x="13010" y="8041"/>
                    <a:pt x="11156" y="9469"/>
                    <a:pt x="9424" y="11019"/>
                  </a:cubicBezTo>
                  <a:lnTo>
                    <a:pt x="9424" y="11019"/>
                  </a:lnTo>
                  <a:cubicBezTo>
                    <a:pt x="9484" y="10047"/>
                    <a:pt x="9576" y="9044"/>
                    <a:pt x="9697" y="8041"/>
                  </a:cubicBezTo>
                  <a:cubicBezTo>
                    <a:pt x="9819" y="7038"/>
                    <a:pt x="9940" y="6035"/>
                    <a:pt x="10123" y="5001"/>
                  </a:cubicBezTo>
                  <a:cubicBezTo>
                    <a:pt x="10153" y="4849"/>
                    <a:pt x="10032" y="4697"/>
                    <a:pt x="9849" y="4667"/>
                  </a:cubicBezTo>
                  <a:cubicBezTo>
                    <a:pt x="9697" y="4667"/>
                    <a:pt x="9515" y="4788"/>
                    <a:pt x="9484" y="4971"/>
                  </a:cubicBezTo>
                  <a:cubicBezTo>
                    <a:pt x="9120" y="7220"/>
                    <a:pt x="8877" y="9409"/>
                    <a:pt x="8785" y="11597"/>
                  </a:cubicBezTo>
                  <a:cubicBezTo>
                    <a:pt x="7904" y="12387"/>
                    <a:pt x="7114" y="13208"/>
                    <a:pt x="6262" y="14059"/>
                  </a:cubicBezTo>
                  <a:cubicBezTo>
                    <a:pt x="5472" y="14910"/>
                    <a:pt x="4682" y="15761"/>
                    <a:pt x="3952" y="16643"/>
                  </a:cubicBezTo>
                  <a:cubicBezTo>
                    <a:pt x="3861" y="15670"/>
                    <a:pt x="3800" y="14667"/>
                    <a:pt x="3770" y="13664"/>
                  </a:cubicBezTo>
                  <a:cubicBezTo>
                    <a:pt x="3770" y="12661"/>
                    <a:pt x="3740" y="11627"/>
                    <a:pt x="3800" y="10594"/>
                  </a:cubicBezTo>
                  <a:cubicBezTo>
                    <a:pt x="3800" y="10455"/>
                    <a:pt x="3699" y="10316"/>
                    <a:pt x="3543" y="10316"/>
                  </a:cubicBezTo>
                  <a:cubicBezTo>
                    <a:pt x="3528" y="10316"/>
                    <a:pt x="3512" y="10318"/>
                    <a:pt x="3496" y="10320"/>
                  </a:cubicBezTo>
                  <a:cubicBezTo>
                    <a:pt x="3314" y="10320"/>
                    <a:pt x="3162" y="10472"/>
                    <a:pt x="3162" y="10624"/>
                  </a:cubicBezTo>
                  <a:cubicBezTo>
                    <a:pt x="3132" y="11779"/>
                    <a:pt x="3132" y="12904"/>
                    <a:pt x="3162" y="13998"/>
                  </a:cubicBezTo>
                  <a:cubicBezTo>
                    <a:pt x="3223" y="15123"/>
                    <a:pt x="3284" y="16248"/>
                    <a:pt x="3375" y="17311"/>
                  </a:cubicBezTo>
                  <a:cubicBezTo>
                    <a:pt x="2220" y="18770"/>
                    <a:pt x="1095" y="20229"/>
                    <a:pt x="92" y="21810"/>
                  </a:cubicBezTo>
                  <a:cubicBezTo>
                    <a:pt x="1" y="21932"/>
                    <a:pt x="31" y="22114"/>
                    <a:pt x="153" y="22205"/>
                  </a:cubicBezTo>
                  <a:cubicBezTo>
                    <a:pt x="213" y="22241"/>
                    <a:pt x="278" y="22258"/>
                    <a:pt x="340" y="22258"/>
                  </a:cubicBezTo>
                  <a:cubicBezTo>
                    <a:pt x="435" y="22258"/>
                    <a:pt x="523" y="22218"/>
                    <a:pt x="578" y="22144"/>
                  </a:cubicBezTo>
                  <a:cubicBezTo>
                    <a:pt x="2311" y="19530"/>
                    <a:pt x="4256" y="17068"/>
                    <a:pt x="6414" y="14789"/>
                  </a:cubicBezTo>
                  <a:cubicBezTo>
                    <a:pt x="6726" y="14780"/>
                    <a:pt x="7038" y="14776"/>
                    <a:pt x="7348" y="14776"/>
                  </a:cubicBezTo>
                  <a:cubicBezTo>
                    <a:pt x="8099" y="14776"/>
                    <a:pt x="8845" y="14797"/>
                    <a:pt x="9576" y="14819"/>
                  </a:cubicBezTo>
                  <a:cubicBezTo>
                    <a:pt x="10609" y="14849"/>
                    <a:pt x="11643" y="14910"/>
                    <a:pt x="12646" y="15001"/>
                  </a:cubicBezTo>
                  <a:cubicBezTo>
                    <a:pt x="12661" y="15004"/>
                    <a:pt x="12677" y="15006"/>
                    <a:pt x="12693" y="15006"/>
                  </a:cubicBezTo>
                  <a:cubicBezTo>
                    <a:pt x="12828" y="15006"/>
                    <a:pt x="12950" y="14894"/>
                    <a:pt x="12950" y="14758"/>
                  </a:cubicBezTo>
                  <a:cubicBezTo>
                    <a:pt x="12950" y="14606"/>
                    <a:pt x="12828" y="14454"/>
                    <a:pt x="12676" y="14424"/>
                  </a:cubicBezTo>
                  <a:cubicBezTo>
                    <a:pt x="11734" y="14333"/>
                    <a:pt x="10822" y="14272"/>
                    <a:pt x="9880" y="14211"/>
                  </a:cubicBezTo>
                  <a:cubicBezTo>
                    <a:pt x="8937" y="14181"/>
                    <a:pt x="7995" y="14181"/>
                    <a:pt x="7022" y="14181"/>
                  </a:cubicBezTo>
                  <a:cubicBezTo>
                    <a:pt x="8725" y="12387"/>
                    <a:pt x="10579" y="10746"/>
                    <a:pt x="12524" y="9226"/>
                  </a:cubicBezTo>
                  <a:cubicBezTo>
                    <a:pt x="14621" y="9500"/>
                    <a:pt x="16688" y="9895"/>
                    <a:pt x="18634" y="10381"/>
                  </a:cubicBezTo>
                  <a:cubicBezTo>
                    <a:pt x="18657" y="10385"/>
                    <a:pt x="18680" y="10387"/>
                    <a:pt x="18701" y="10387"/>
                  </a:cubicBezTo>
                  <a:cubicBezTo>
                    <a:pt x="18846" y="10387"/>
                    <a:pt x="18941" y="10301"/>
                    <a:pt x="18968" y="10168"/>
                  </a:cubicBezTo>
                  <a:cubicBezTo>
                    <a:pt x="18998" y="10016"/>
                    <a:pt x="18907" y="9834"/>
                    <a:pt x="18725" y="9804"/>
                  </a:cubicBezTo>
                  <a:cubicBezTo>
                    <a:pt x="17843" y="9591"/>
                    <a:pt x="16931" y="9378"/>
                    <a:pt x="16019" y="9196"/>
                  </a:cubicBezTo>
                  <a:cubicBezTo>
                    <a:pt x="15077" y="9013"/>
                    <a:pt x="14165" y="8861"/>
                    <a:pt x="13193" y="8709"/>
                  </a:cubicBezTo>
                  <a:cubicBezTo>
                    <a:pt x="15868" y="6673"/>
                    <a:pt x="18755" y="4910"/>
                    <a:pt x="21734" y="3390"/>
                  </a:cubicBezTo>
                  <a:cubicBezTo>
                    <a:pt x="21886" y="3299"/>
                    <a:pt x="21947" y="3117"/>
                    <a:pt x="21886" y="2965"/>
                  </a:cubicBezTo>
                  <a:cubicBezTo>
                    <a:pt x="21824" y="2861"/>
                    <a:pt x="21720" y="2800"/>
                    <a:pt x="21612" y="2800"/>
                  </a:cubicBezTo>
                  <a:cubicBezTo>
                    <a:pt x="21561" y="2800"/>
                    <a:pt x="21509" y="2814"/>
                    <a:pt x="21460" y="2843"/>
                  </a:cubicBezTo>
                  <a:cubicBezTo>
                    <a:pt x="19454" y="3846"/>
                    <a:pt x="17509" y="5001"/>
                    <a:pt x="15655" y="6217"/>
                  </a:cubicBezTo>
                  <a:cubicBezTo>
                    <a:pt x="15837" y="5244"/>
                    <a:pt x="16080" y="4302"/>
                    <a:pt x="16323" y="3299"/>
                  </a:cubicBezTo>
                  <a:cubicBezTo>
                    <a:pt x="16567" y="2326"/>
                    <a:pt x="16871" y="1354"/>
                    <a:pt x="17175" y="381"/>
                  </a:cubicBezTo>
                  <a:cubicBezTo>
                    <a:pt x="17235" y="199"/>
                    <a:pt x="17144" y="47"/>
                    <a:pt x="16992" y="16"/>
                  </a:cubicBezTo>
                  <a:cubicBezTo>
                    <a:pt x="16959" y="5"/>
                    <a:pt x="16926" y="0"/>
                    <a:pt x="168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4"/>
            <p:cNvSpPr/>
            <p:nvPr/>
          </p:nvSpPr>
          <p:spPr>
            <a:xfrm>
              <a:off x="2501500" y="2324275"/>
              <a:ext cx="623900" cy="714100"/>
            </a:xfrm>
            <a:custGeom>
              <a:avLst/>
              <a:gdLst/>
              <a:ahLst/>
              <a:cxnLst/>
              <a:rect l="l" t="t" r="r" b="b"/>
              <a:pathLst>
                <a:path w="24956" h="28564" extrusionOk="0">
                  <a:moveTo>
                    <a:pt x="18498" y="0"/>
                  </a:moveTo>
                  <a:cubicBezTo>
                    <a:pt x="18100" y="0"/>
                    <a:pt x="17679" y="45"/>
                    <a:pt x="17235" y="141"/>
                  </a:cubicBezTo>
                  <a:cubicBezTo>
                    <a:pt x="14834" y="627"/>
                    <a:pt x="11673" y="2572"/>
                    <a:pt x="7873" y="7101"/>
                  </a:cubicBezTo>
                  <a:cubicBezTo>
                    <a:pt x="4104" y="11600"/>
                    <a:pt x="1764" y="16493"/>
                    <a:pt x="882" y="20384"/>
                  </a:cubicBezTo>
                  <a:cubicBezTo>
                    <a:pt x="1" y="24305"/>
                    <a:pt x="548" y="27193"/>
                    <a:pt x="2311" y="28196"/>
                  </a:cubicBezTo>
                  <a:cubicBezTo>
                    <a:pt x="2772" y="28446"/>
                    <a:pt x="3290" y="28563"/>
                    <a:pt x="3857" y="28563"/>
                  </a:cubicBezTo>
                  <a:cubicBezTo>
                    <a:pt x="5497" y="28563"/>
                    <a:pt x="7536" y="27580"/>
                    <a:pt x="9727" y="25977"/>
                  </a:cubicBezTo>
                  <a:cubicBezTo>
                    <a:pt x="12676" y="23788"/>
                    <a:pt x="15958" y="20475"/>
                    <a:pt x="19241" y="16524"/>
                  </a:cubicBezTo>
                  <a:cubicBezTo>
                    <a:pt x="22524" y="12633"/>
                    <a:pt x="24135" y="9867"/>
                    <a:pt x="24530" y="7587"/>
                  </a:cubicBezTo>
                  <a:cubicBezTo>
                    <a:pt x="24956" y="5308"/>
                    <a:pt x="24135" y="3575"/>
                    <a:pt x="22737" y="2055"/>
                  </a:cubicBezTo>
                  <a:cubicBezTo>
                    <a:pt x="21597" y="866"/>
                    <a:pt x="20256" y="0"/>
                    <a:pt x="18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2586625" y="2378700"/>
              <a:ext cx="446825" cy="595525"/>
            </a:xfrm>
            <a:custGeom>
              <a:avLst/>
              <a:gdLst/>
              <a:ahLst/>
              <a:cxnLst/>
              <a:rect l="l" t="t" r="r" b="b"/>
              <a:pathLst>
                <a:path w="17873" h="23821" extrusionOk="0">
                  <a:moveTo>
                    <a:pt x="12401" y="0"/>
                  </a:moveTo>
                  <a:cubicBezTo>
                    <a:pt x="12219" y="0"/>
                    <a:pt x="12098" y="152"/>
                    <a:pt x="12098" y="304"/>
                  </a:cubicBezTo>
                  <a:cubicBezTo>
                    <a:pt x="12067" y="2462"/>
                    <a:pt x="12128" y="4620"/>
                    <a:pt x="12249" y="6717"/>
                  </a:cubicBezTo>
                  <a:cubicBezTo>
                    <a:pt x="10760" y="8420"/>
                    <a:pt x="9301" y="10152"/>
                    <a:pt x="7903" y="11946"/>
                  </a:cubicBezTo>
                  <a:cubicBezTo>
                    <a:pt x="7781" y="11003"/>
                    <a:pt x="7690" y="10031"/>
                    <a:pt x="7599" y="9058"/>
                  </a:cubicBezTo>
                  <a:cubicBezTo>
                    <a:pt x="7508" y="8085"/>
                    <a:pt x="7447" y="7113"/>
                    <a:pt x="7356" y="6140"/>
                  </a:cubicBezTo>
                  <a:cubicBezTo>
                    <a:pt x="7356" y="5976"/>
                    <a:pt x="7234" y="5862"/>
                    <a:pt x="7099" y="5862"/>
                  </a:cubicBezTo>
                  <a:cubicBezTo>
                    <a:pt x="7083" y="5862"/>
                    <a:pt x="7067" y="5863"/>
                    <a:pt x="7052" y="5866"/>
                  </a:cubicBezTo>
                  <a:cubicBezTo>
                    <a:pt x="6900" y="5897"/>
                    <a:pt x="6778" y="6049"/>
                    <a:pt x="6778" y="6201"/>
                  </a:cubicBezTo>
                  <a:cubicBezTo>
                    <a:pt x="6930" y="8359"/>
                    <a:pt x="7113" y="10487"/>
                    <a:pt x="7386" y="12614"/>
                  </a:cubicBezTo>
                  <a:cubicBezTo>
                    <a:pt x="6018" y="14377"/>
                    <a:pt x="4681" y="16231"/>
                    <a:pt x="3435" y="18116"/>
                  </a:cubicBezTo>
                  <a:cubicBezTo>
                    <a:pt x="3070" y="16231"/>
                    <a:pt x="2736" y="14286"/>
                    <a:pt x="2492" y="12371"/>
                  </a:cubicBezTo>
                  <a:cubicBezTo>
                    <a:pt x="2465" y="12208"/>
                    <a:pt x="2340" y="12093"/>
                    <a:pt x="2205" y="12093"/>
                  </a:cubicBezTo>
                  <a:cubicBezTo>
                    <a:pt x="2189" y="12093"/>
                    <a:pt x="2174" y="12094"/>
                    <a:pt x="2158" y="12098"/>
                  </a:cubicBezTo>
                  <a:cubicBezTo>
                    <a:pt x="1976" y="12128"/>
                    <a:pt x="1854" y="12280"/>
                    <a:pt x="1885" y="12462"/>
                  </a:cubicBezTo>
                  <a:cubicBezTo>
                    <a:pt x="2037" y="13526"/>
                    <a:pt x="2189" y="14590"/>
                    <a:pt x="2371" y="15654"/>
                  </a:cubicBezTo>
                  <a:cubicBezTo>
                    <a:pt x="2553" y="16718"/>
                    <a:pt x="2736" y="17751"/>
                    <a:pt x="2948" y="18785"/>
                  </a:cubicBezTo>
                  <a:cubicBezTo>
                    <a:pt x="1976" y="20304"/>
                    <a:pt x="1003" y="21824"/>
                    <a:pt x="91" y="23374"/>
                  </a:cubicBezTo>
                  <a:cubicBezTo>
                    <a:pt x="0" y="23526"/>
                    <a:pt x="30" y="23709"/>
                    <a:pt x="182" y="23769"/>
                  </a:cubicBezTo>
                  <a:cubicBezTo>
                    <a:pt x="239" y="23804"/>
                    <a:pt x="301" y="23821"/>
                    <a:pt x="358" y="23821"/>
                  </a:cubicBezTo>
                  <a:cubicBezTo>
                    <a:pt x="454" y="23821"/>
                    <a:pt x="540" y="23773"/>
                    <a:pt x="578" y="23678"/>
                  </a:cubicBezTo>
                  <a:cubicBezTo>
                    <a:pt x="2158" y="21064"/>
                    <a:pt x="3799" y="18481"/>
                    <a:pt x="5593" y="16019"/>
                  </a:cubicBezTo>
                  <a:cubicBezTo>
                    <a:pt x="7629" y="15684"/>
                    <a:pt x="9666" y="15411"/>
                    <a:pt x="11672" y="15198"/>
                  </a:cubicBezTo>
                  <a:cubicBezTo>
                    <a:pt x="11824" y="15167"/>
                    <a:pt x="11946" y="15046"/>
                    <a:pt x="11915" y="14894"/>
                  </a:cubicBezTo>
                  <a:cubicBezTo>
                    <a:pt x="11915" y="14758"/>
                    <a:pt x="11793" y="14646"/>
                    <a:pt x="11659" y="14646"/>
                  </a:cubicBezTo>
                  <a:cubicBezTo>
                    <a:pt x="11643" y="14646"/>
                    <a:pt x="11627" y="14648"/>
                    <a:pt x="11611" y="14651"/>
                  </a:cubicBezTo>
                  <a:cubicBezTo>
                    <a:pt x="9787" y="14833"/>
                    <a:pt x="7933" y="15046"/>
                    <a:pt x="6079" y="15350"/>
                  </a:cubicBezTo>
                  <a:cubicBezTo>
                    <a:pt x="7508" y="13405"/>
                    <a:pt x="8997" y="11490"/>
                    <a:pt x="10517" y="9666"/>
                  </a:cubicBezTo>
                  <a:cubicBezTo>
                    <a:pt x="12584" y="9483"/>
                    <a:pt x="14620" y="9362"/>
                    <a:pt x="16657" y="9301"/>
                  </a:cubicBezTo>
                  <a:cubicBezTo>
                    <a:pt x="16809" y="9301"/>
                    <a:pt x="16930" y="9180"/>
                    <a:pt x="16930" y="8997"/>
                  </a:cubicBezTo>
                  <a:cubicBezTo>
                    <a:pt x="16900" y="8845"/>
                    <a:pt x="16778" y="8724"/>
                    <a:pt x="16626" y="8724"/>
                  </a:cubicBezTo>
                  <a:cubicBezTo>
                    <a:pt x="15684" y="8754"/>
                    <a:pt x="14772" y="8784"/>
                    <a:pt x="13860" y="8845"/>
                  </a:cubicBezTo>
                  <a:cubicBezTo>
                    <a:pt x="12918" y="8876"/>
                    <a:pt x="12006" y="8936"/>
                    <a:pt x="11064" y="9028"/>
                  </a:cubicBezTo>
                  <a:cubicBezTo>
                    <a:pt x="13192" y="6505"/>
                    <a:pt x="15441" y="4103"/>
                    <a:pt x="17781" y="1824"/>
                  </a:cubicBezTo>
                  <a:cubicBezTo>
                    <a:pt x="17873" y="1702"/>
                    <a:pt x="17873" y="1520"/>
                    <a:pt x="17781" y="1398"/>
                  </a:cubicBezTo>
                  <a:cubicBezTo>
                    <a:pt x="17721" y="1337"/>
                    <a:pt x="17645" y="1307"/>
                    <a:pt x="17569" y="1307"/>
                  </a:cubicBezTo>
                  <a:cubicBezTo>
                    <a:pt x="17493" y="1307"/>
                    <a:pt x="17417" y="1337"/>
                    <a:pt x="17356" y="1398"/>
                  </a:cubicBezTo>
                  <a:cubicBezTo>
                    <a:pt x="15775" y="2918"/>
                    <a:pt x="14286" y="4499"/>
                    <a:pt x="12827" y="6110"/>
                  </a:cubicBezTo>
                  <a:cubicBezTo>
                    <a:pt x="12736" y="4195"/>
                    <a:pt x="12675" y="2249"/>
                    <a:pt x="12705" y="274"/>
                  </a:cubicBezTo>
                  <a:cubicBezTo>
                    <a:pt x="12705" y="122"/>
                    <a:pt x="12553" y="0"/>
                    <a:pt x="12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4"/>
            <p:cNvSpPr/>
            <p:nvPr/>
          </p:nvSpPr>
          <p:spPr>
            <a:xfrm>
              <a:off x="2220350" y="2526325"/>
              <a:ext cx="491675" cy="879825"/>
            </a:xfrm>
            <a:custGeom>
              <a:avLst/>
              <a:gdLst/>
              <a:ahLst/>
              <a:cxnLst/>
              <a:rect l="l" t="t" r="r" b="b"/>
              <a:pathLst>
                <a:path w="19667" h="35193" extrusionOk="0">
                  <a:moveTo>
                    <a:pt x="12542" y="1"/>
                  </a:moveTo>
                  <a:cubicBezTo>
                    <a:pt x="11648" y="1"/>
                    <a:pt x="10704" y="234"/>
                    <a:pt x="9697" y="782"/>
                  </a:cubicBezTo>
                  <a:cubicBezTo>
                    <a:pt x="9089" y="1116"/>
                    <a:pt x="8481" y="1542"/>
                    <a:pt x="7842" y="2119"/>
                  </a:cubicBezTo>
                  <a:cubicBezTo>
                    <a:pt x="7234" y="2697"/>
                    <a:pt x="6596" y="3396"/>
                    <a:pt x="5958" y="4278"/>
                  </a:cubicBezTo>
                  <a:cubicBezTo>
                    <a:pt x="4681" y="6010"/>
                    <a:pt x="3405" y="8351"/>
                    <a:pt x="2280" y="11451"/>
                  </a:cubicBezTo>
                  <a:cubicBezTo>
                    <a:pt x="1186" y="14551"/>
                    <a:pt x="517" y="17652"/>
                    <a:pt x="274" y="20509"/>
                  </a:cubicBezTo>
                  <a:cubicBezTo>
                    <a:pt x="0" y="23366"/>
                    <a:pt x="183" y="25980"/>
                    <a:pt x="608" y="28138"/>
                  </a:cubicBezTo>
                  <a:cubicBezTo>
                    <a:pt x="1490" y="32515"/>
                    <a:pt x="3435" y="35099"/>
                    <a:pt x="5623" y="35190"/>
                  </a:cubicBezTo>
                  <a:cubicBezTo>
                    <a:pt x="5666" y="35192"/>
                    <a:pt x="5709" y="35193"/>
                    <a:pt x="5752" y="35193"/>
                  </a:cubicBezTo>
                  <a:cubicBezTo>
                    <a:pt x="7922" y="35193"/>
                    <a:pt x="9946" y="32937"/>
                    <a:pt x="11794" y="29658"/>
                  </a:cubicBezTo>
                  <a:cubicBezTo>
                    <a:pt x="12766" y="27986"/>
                    <a:pt x="13678" y="26010"/>
                    <a:pt x="14621" y="23852"/>
                  </a:cubicBezTo>
                  <a:cubicBezTo>
                    <a:pt x="15532" y="21694"/>
                    <a:pt x="16444" y="19354"/>
                    <a:pt x="17326" y="16861"/>
                  </a:cubicBezTo>
                  <a:cubicBezTo>
                    <a:pt x="18238" y="14369"/>
                    <a:pt x="18876" y="12332"/>
                    <a:pt x="19241" y="10600"/>
                  </a:cubicBezTo>
                  <a:cubicBezTo>
                    <a:pt x="19423" y="9749"/>
                    <a:pt x="19575" y="8959"/>
                    <a:pt x="19606" y="8229"/>
                  </a:cubicBezTo>
                  <a:cubicBezTo>
                    <a:pt x="19666" y="7530"/>
                    <a:pt x="19636" y="6861"/>
                    <a:pt x="19575" y="6253"/>
                  </a:cubicBezTo>
                  <a:cubicBezTo>
                    <a:pt x="19271" y="3852"/>
                    <a:pt x="17903" y="2241"/>
                    <a:pt x="16019" y="1116"/>
                  </a:cubicBezTo>
                  <a:cubicBezTo>
                    <a:pt x="14925" y="446"/>
                    <a:pt x="13780" y="1"/>
                    <a:pt x="12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4"/>
            <p:cNvSpPr/>
            <p:nvPr/>
          </p:nvSpPr>
          <p:spPr>
            <a:xfrm>
              <a:off x="2281900" y="2603300"/>
              <a:ext cx="351850" cy="733625"/>
            </a:xfrm>
            <a:custGeom>
              <a:avLst/>
              <a:gdLst/>
              <a:ahLst/>
              <a:cxnLst/>
              <a:rect l="l" t="t" r="r" b="b"/>
              <a:pathLst>
                <a:path w="14074" h="29345" extrusionOk="0">
                  <a:moveTo>
                    <a:pt x="12220" y="1"/>
                  </a:moveTo>
                  <a:cubicBezTo>
                    <a:pt x="12112" y="1"/>
                    <a:pt x="12008" y="62"/>
                    <a:pt x="11946" y="165"/>
                  </a:cubicBezTo>
                  <a:cubicBezTo>
                    <a:pt x="10791" y="2232"/>
                    <a:pt x="9757" y="4360"/>
                    <a:pt x="8815" y="6518"/>
                  </a:cubicBezTo>
                  <a:cubicBezTo>
                    <a:pt x="8420" y="5545"/>
                    <a:pt x="8086" y="4572"/>
                    <a:pt x="7721" y="3569"/>
                  </a:cubicBezTo>
                  <a:cubicBezTo>
                    <a:pt x="7386" y="2566"/>
                    <a:pt x="7083" y="1563"/>
                    <a:pt x="6779" y="530"/>
                  </a:cubicBezTo>
                  <a:cubicBezTo>
                    <a:pt x="6730" y="386"/>
                    <a:pt x="6606" y="298"/>
                    <a:pt x="6466" y="298"/>
                  </a:cubicBezTo>
                  <a:cubicBezTo>
                    <a:pt x="6429" y="298"/>
                    <a:pt x="6391" y="304"/>
                    <a:pt x="6353" y="317"/>
                  </a:cubicBezTo>
                  <a:cubicBezTo>
                    <a:pt x="6201" y="378"/>
                    <a:pt x="6079" y="560"/>
                    <a:pt x="6140" y="743"/>
                  </a:cubicBezTo>
                  <a:cubicBezTo>
                    <a:pt x="6475" y="1867"/>
                    <a:pt x="6839" y="3022"/>
                    <a:pt x="7235" y="4117"/>
                  </a:cubicBezTo>
                  <a:cubicBezTo>
                    <a:pt x="7599" y="5211"/>
                    <a:pt x="8025" y="6305"/>
                    <a:pt x="8450" y="7369"/>
                  </a:cubicBezTo>
                  <a:cubicBezTo>
                    <a:pt x="7508" y="9618"/>
                    <a:pt x="6657" y="11928"/>
                    <a:pt x="5958" y="14269"/>
                  </a:cubicBezTo>
                  <a:cubicBezTo>
                    <a:pt x="5472" y="13357"/>
                    <a:pt x="4985" y="12415"/>
                    <a:pt x="4529" y="11442"/>
                  </a:cubicBezTo>
                  <a:cubicBezTo>
                    <a:pt x="4104" y="10500"/>
                    <a:pt x="3648" y="9527"/>
                    <a:pt x="3222" y="8524"/>
                  </a:cubicBezTo>
                  <a:cubicBezTo>
                    <a:pt x="3177" y="8411"/>
                    <a:pt x="3065" y="8349"/>
                    <a:pt x="2948" y="8349"/>
                  </a:cubicBezTo>
                  <a:cubicBezTo>
                    <a:pt x="2908" y="8349"/>
                    <a:pt x="2866" y="8356"/>
                    <a:pt x="2827" y="8372"/>
                  </a:cubicBezTo>
                  <a:cubicBezTo>
                    <a:pt x="2645" y="8463"/>
                    <a:pt x="2584" y="8676"/>
                    <a:pt x="2645" y="8828"/>
                  </a:cubicBezTo>
                  <a:cubicBezTo>
                    <a:pt x="3587" y="11016"/>
                    <a:pt x="4590" y="13114"/>
                    <a:pt x="5684" y="15150"/>
                  </a:cubicBezTo>
                  <a:cubicBezTo>
                    <a:pt x="5320" y="16305"/>
                    <a:pt x="5046" y="17491"/>
                    <a:pt x="4742" y="18706"/>
                  </a:cubicBezTo>
                  <a:cubicBezTo>
                    <a:pt x="4469" y="19892"/>
                    <a:pt x="4195" y="21077"/>
                    <a:pt x="3982" y="22293"/>
                  </a:cubicBezTo>
                  <a:cubicBezTo>
                    <a:pt x="3405" y="21442"/>
                    <a:pt x="2797" y="20561"/>
                    <a:pt x="2250" y="19649"/>
                  </a:cubicBezTo>
                  <a:cubicBezTo>
                    <a:pt x="1702" y="18767"/>
                    <a:pt x="1155" y="17825"/>
                    <a:pt x="639" y="16913"/>
                  </a:cubicBezTo>
                  <a:cubicBezTo>
                    <a:pt x="580" y="16796"/>
                    <a:pt x="484" y="16742"/>
                    <a:pt x="383" y="16742"/>
                  </a:cubicBezTo>
                  <a:cubicBezTo>
                    <a:pt x="326" y="16742"/>
                    <a:pt x="268" y="16759"/>
                    <a:pt x="213" y="16792"/>
                  </a:cubicBezTo>
                  <a:cubicBezTo>
                    <a:pt x="61" y="16883"/>
                    <a:pt x="0" y="17095"/>
                    <a:pt x="92" y="17247"/>
                  </a:cubicBezTo>
                  <a:cubicBezTo>
                    <a:pt x="669" y="18281"/>
                    <a:pt x="1277" y="19314"/>
                    <a:pt x="1885" y="20287"/>
                  </a:cubicBezTo>
                  <a:cubicBezTo>
                    <a:pt x="2523" y="21290"/>
                    <a:pt x="3161" y="22232"/>
                    <a:pt x="3830" y="23175"/>
                  </a:cubicBezTo>
                  <a:cubicBezTo>
                    <a:pt x="3678" y="24147"/>
                    <a:pt x="3496" y="25120"/>
                    <a:pt x="3374" y="26093"/>
                  </a:cubicBezTo>
                  <a:lnTo>
                    <a:pt x="3192" y="27521"/>
                  </a:lnTo>
                  <a:lnTo>
                    <a:pt x="3070" y="28980"/>
                  </a:lnTo>
                  <a:cubicBezTo>
                    <a:pt x="3040" y="29163"/>
                    <a:pt x="3192" y="29314"/>
                    <a:pt x="3344" y="29345"/>
                  </a:cubicBezTo>
                  <a:cubicBezTo>
                    <a:pt x="3526" y="29345"/>
                    <a:pt x="3678" y="29223"/>
                    <a:pt x="3709" y="29041"/>
                  </a:cubicBezTo>
                  <a:cubicBezTo>
                    <a:pt x="3982" y="25758"/>
                    <a:pt x="4529" y="22506"/>
                    <a:pt x="5259" y="19284"/>
                  </a:cubicBezTo>
                  <a:cubicBezTo>
                    <a:pt x="6201" y="18706"/>
                    <a:pt x="7174" y="18159"/>
                    <a:pt x="8116" y="17612"/>
                  </a:cubicBezTo>
                  <a:cubicBezTo>
                    <a:pt x="9089" y="17065"/>
                    <a:pt x="10061" y="16579"/>
                    <a:pt x="11034" y="16092"/>
                  </a:cubicBezTo>
                  <a:cubicBezTo>
                    <a:pt x="11186" y="16032"/>
                    <a:pt x="11216" y="15849"/>
                    <a:pt x="11156" y="15697"/>
                  </a:cubicBezTo>
                  <a:cubicBezTo>
                    <a:pt x="11088" y="15585"/>
                    <a:pt x="10970" y="15522"/>
                    <a:pt x="10852" y="15522"/>
                  </a:cubicBezTo>
                  <a:cubicBezTo>
                    <a:pt x="10811" y="15522"/>
                    <a:pt x="10769" y="15530"/>
                    <a:pt x="10730" y="15545"/>
                  </a:cubicBezTo>
                  <a:cubicBezTo>
                    <a:pt x="9849" y="15971"/>
                    <a:pt x="8967" y="16457"/>
                    <a:pt x="8086" y="16913"/>
                  </a:cubicBezTo>
                  <a:cubicBezTo>
                    <a:pt x="7204" y="17399"/>
                    <a:pt x="6353" y="17886"/>
                    <a:pt x="5472" y="18433"/>
                  </a:cubicBezTo>
                  <a:cubicBezTo>
                    <a:pt x="6079" y="15880"/>
                    <a:pt x="6839" y="13387"/>
                    <a:pt x="7721" y="10956"/>
                  </a:cubicBezTo>
                  <a:cubicBezTo>
                    <a:pt x="9757" y="10013"/>
                    <a:pt x="11794" y="9193"/>
                    <a:pt x="13830" y="8463"/>
                  </a:cubicBezTo>
                  <a:cubicBezTo>
                    <a:pt x="13982" y="8433"/>
                    <a:pt x="14074" y="8250"/>
                    <a:pt x="14013" y="8098"/>
                  </a:cubicBezTo>
                  <a:cubicBezTo>
                    <a:pt x="13941" y="7979"/>
                    <a:pt x="13813" y="7897"/>
                    <a:pt x="13688" y="7897"/>
                  </a:cubicBezTo>
                  <a:cubicBezTo>
                    <a:pt x="13654" y="7897"/>
                    <a:pt x="13620" y="7903"/>
                    <a:pt x="13587" y="7916"/>
                  </a:cubicBezTo>
                  <a:cubicBezTo>
                    <a:pt x="12675" y="8220"/>
                    <a:pt x="11733" y="8585"/>
                    <a:pt x="10791" y="8949"/>
                  </a:cubicBezTo>
                  <a:cubicBezTo>
                    <a:pt x="9879" y="9314"/>
                    <a:pt x="8967" y="9709"/>
                    <a:pt x="8025" y="10104"/>
                  </a:cubicBezTo>
                  <a:cubicBezTo>
                    <a:pt x="9301" y="6791"/>
                    <a:pt x="10791" y="3569"/>
                    <a:pt x="12493" y="469"/>
                  </a:cubicBezTo>
                  <a:cubicBezTo>
                    <a:pt x="12584" y="317"/>
                    <a:pt x="12523" y="135"/>
                    <a:pt x="12371" y="44"/>
                  </a:cubicBezTo>
                  <a:cubicBezTo>
                    <a:pt x="12323" y="14"/>
                    <a:pt x="12271" y="1"/>
                    <a:pt x="12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2702875" y="3159250"/>
              <a:ext cx="628450" cy="408450"/>
            </a:xfrm>
            <a:custGeom>
              <a:avLst/>
              <a:gdLst/>
              <a:ahLst/>
              <a:cxnLst/>
              <a:rect l="l" t="t" r="r" b="b"/>
              <a:pathLst>
                <a:path w="25138" h="16338" extrusionOk="0">
                  <a:moveTo>
                    <a:pt x="19666" y="1"/>
                  </a:moveTo>
                  <a:cubicBezTo>
                    <a:pt x="17858" y="1"/>
                    <a:pt x="15427" y="606"/>
                    <a:pt x="12189" y="2152"/>
                  </a:cubicBezTo>
                  <a:cubicBezTo>
                    <a:pt x="8116" y="4098"/>
                    <a:pt x="4833" y="6590"/>
                    <a:pt x="2797" y="8961"/>
                  </a:cubicBezTo>
                  <a:cubicBezTo>
                    <a:pt x="760" y="11301"/>
                    <a:pt x="1" y="13490"/>
                    <a:pt x="821" y="14858"/>
                  </a:cubicBezTo>
                  <a:cubicBezTo>
                    <a:pt x="1446" y="15884"/>
                    <a:pt x="2808" y="16337"/>
                    <a:pt x="4655" y="16337"/>
                  </a:cubicBezTo>
                  <a:cubicBezTo>
                    <a:pt x="5323" y="16337"/>
                    <a:pt x="6056" y="16278"/>
                    <a:pt x="6840" y="16165"/>
                  </a:cubicBezTo>
                  <a:cubicBezTo>
                    <a:pt x="9788" y="15739"/>
                    <a:pt x="13435" y="14523"/>
                    <a:pt x="17235" y="12700"/>
                  </a:cubicBezTo>
                  <a:cubicBezTo>
                    <a:pt x="21034" y="10906"/>
                    <a:pt x="23132" y="9326"/>
                    <a:pt x="24135" y="7745"/>
                  </a:cubicBezTo>
                  <a:cubicBezTo>
                    <a:pt x="25138" y="6195"/>
                    <a:pt x="25016" y="4675"/>
                    <a:pt x="24439" y="3155"/>
                  </a:cubicBezTo>
                  <a:cubicBezTo>
                    <a:pt x="23831" y="1666"/>
                    <a:pt x="22828" y="481"/>
                    <a:pt x="20943" y="116"/>
                  </a:cubicBezTo>
                  <a:cubicBezTo>
                    <a:pt x="20557" y="41"/>
                    <a:pt x="20132" y="1"/>
                    <a:pt x="19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2765950" y="3188125"/>
              <a:ext cx="509150" cy="320150"/>
            </a:xfrm>
            <a:custGeom>
              <a:avLst/>
              <a:gdLst/>
              <a:ahLst/>
              <a:cxnLst/>
              <a:rect l="l" t="t" r="r" b="b"/>
              <a:pathLst>
                <a:path w="20366" h="12806" extrusionOk="0">
                  <a:moveTo>
                    <a:pt x="16713" y="1"/>
                  </a:moveTo>
                  <a:cubicBezTo>
                    <a:pt x="16627" y="1"/>
                    <a:pt x="16550" y="57"/>
                    <a:pt x="16505" y="146"/>
                  </a:cubicBezTo>
                  <a:cubicBezTo>
                    <a:pt x="15867" y="1727"/>
                    <a:pt x="15259" y="3307"/>
                    <a:pt x="14651" y="4858"/>
                  </a:cubicBezTo>
                  <a:cubicBezTo>
                    <a:pt x="13040" y="5618"/>
                    <a:pt x="11399" y="6377"/>
                    <a:pt x="9818" y="7168"/>
                  </a:cubicBezTo>
                  <a:cubicBezTo>
                    <a:pt x="10305" y="5739"/>
                    <a:pt x="10791" y="4280"/>
                    <a:pt x="11338" y="2852"/>
                  </a:cubicBezTo>
                  <a:cubicBezTo>
                    <a:pt x="11368" y="2730"/>
                    <a:pt x="11308" y="2578"/>
                    <a:pt x="11186" y="2548"/>
                  </a:cubicBezTo>
                  <a:cubicBezTo>
                    <a:pt x="11165" y="2542"/>
                    <a:pt x="11144" y="2540"/>
                    <a:pt x="11124" y="2540"/>
                  </a:cubicBezTo>
                  <a:cubicBezTo>
                    <a:pt x="11025" y="2540"/>
                    <a:pt x="10932" y="2599"/>
                    <a:pt x="10882" y="2700"/>
                  </a:cubicBezTo>
                  <a:cubicBezTo>
                    <a:pt x="10305" y="4280"/>
                    <a:pt x="9757" y="5891"/>
                    <a:pt x="9210" y="7472"/>
                  </a:cubicBezTo>
                  <a:cubicBezTo>
                    <a:pt x="7599" y="8262"/>
                    <a:pt x="6019" y="9113"/>
                    <a:pt x="4438" y="9964"/>
                  </a:cubicBezTo>
                  <a:cubicBezTo>
                    <a:pt x="4894" y="8505"/>
                    <a:pt x="5350" y="7046"/>
                    <a:pt x="5836" y="5587"/>
                  </a:cubicBezTo>
                  <a:cubicBezTo>
                    <a:pt x="5867" y="5435"/>
                    <a:pt x="5806" y="5314"/>
                    <a:pt x="5684" y="5283"/>
                  </a:cubicBezTo>
                  <a:cubicBezTo>
                    <a:pt x="5664" y="5278"/>
                    <a:pt x="5642" y="5275"/>
                    <a:pt x="5620" y="5275"/>
                  </a:cubicBezTo>
                  <a:cubicBezTo>
                    <a:pt x="5514" y="5275"/>
                    <a:pt x="5406" y="5334"/>
                    <a:pt x="5380" y="5435"/>
                  </a:cubicBezTo>
                  <a:cubicBezTo>
                    <a:pt x="4833" y="7046"/>
                    <a:pt x="4347" y="8657"/>
                    <a:pt x="3861" y="10268"/>
                  </a:cubicBezTo>
                  <a:cubicBezTo>
                    <a:pt x="2614" y="10967"/>
                    <a:pt x="1368" y="11636"/>
                    <a:pt x="152" y="12365"/>
                  </a:cubicBezTo>
                  <a:cubicBezTo>
                    <a:pt x="31" y="12426"/>
                    <a:pt x="0" y="12578"/>
                    <a:pt x="61" y="12700"/>
                  </a:cubicBezTo>
                  <a:cubicBezTo>
                    <a:pt x="101" y="12759"/>
                    <a:pt x="179" y="12806"/>
                    <a:pt x="254" y="12806"/>
                  </a:cubicBezTo>
                  <a:cubicBezTo>
                    <a:pt x="294" y="12806"/>
                    <a:pt x="333" y="12792"/>
                    <a:pt x="365" y="12760"/>
                  </a:cubicBezTo>
                  <a:cubicBezTo>
                    <a:pt x="2462" y="11575"/>
                    <a:pt x="4590" y="10390"/>
                    <a:pt x="6748" y="9265"/>
                  </a:cubicBezTo>
                  <a:cubicBezTo>
                    <a:pt x="8298" y="9751"/>
                    <a:pt x="9849" y="10268"/>
                    <a:pt x="11368" y="10815"/>
                  </a:cubicBezTo>
                  <a:cubicBezTo>
                    <a:pt x="11389" y="10820"/>
                    <a:pt x="11411" y="10823"/>
                    <a:pt x="11433" y="10823"/>
                  </a:cubicBezTo>
                  <a:cubicBezTo>
                    <a:pt x="11539" y="10823"/>
                    <a:pt x="11647" y="10764"/>
                    <a:pt x="11672" y="10663"/>
                  </a:cubicBezTo>
                  <a:cubicBezTo>
                    <a:pt x="11703" y="10542"/>
                    <a:pt x="11642" y="10420"/>
                    <a:pt x="11520" y="10359"/>
                  </a:cubicBezTo>
                  <a:cubicBezTo>
                    <a:pt x="10153" y="9873"/>
                    <a:pt x="8754" y="9417"/>
                    <a:pt x="7326" y="8961"/>
                  </a:cubicBezTo>
                  <a:cubicBezTo>
                    <a:pt x="9028" y="8080"/>
                    <a:pt x="10730" y="7229"/>
                    <a:pt x="12463" y="6408"/>
                  </a:cubicBezTo>
                  <a:cubicBezTo>
                    <a:pt x="14013" y="6955"/>
                    <a:pt x="15533" y="7532"/>
                    <a:pt x="17052" y="8140"/>
                  </a:cubicBezTo>
                  <a:cubicBezTo>
                    <a:pt x="17073" y="8146"/>
                    <a:pt x="17094" y="8148"/>
                    <a:pt x="17115" y="8148"/>
                  </a:cubicBezTo>
                  <a:cubicBezTo>
                    <a:pt x="17213" y="8148"/>
                    <a:pt x="17301" y="8089"/>
                    <a:pt x="17326" y="7988"/>
                  </a:cubicBezTo>
                  <a:cubicBezTo>
                    <a:pt x="17387" y="7867"/>
                    <a:pt x="17326" y="7745"/>
                    <a:pt x="17204" y="7684"/>
                  </a:cubicBezTo>
                  <a:cubicBezTo>
                    <a:pt x="15837" y="7168"/>
                    <a:pt x="14438" y="6651"/>
                    <a:pt x="13040" y="6134"/>
                  </a:cubicBezTo>
                  <a:cubicBezTo>
                    <a:pt x="15411" y="5040"/>
                    <a:pt x="17782" y="3976"/>
                    <a:pt x="20183" y="2973"/>
                  </a:cubicBezTo>
                  <a:cubicBezTo>
                    <a:pt x="20305" y="2912"/>
                    <a:pt x="20366" y="2791"/>
                    <a:pt x="20305" y="2669"/>
                  </a:cubicBezTo>
                  <a:cubicBezTo>
                    <a:pt x="20282" y="2580"/>
                    <a:pt x="20195" y="2524"/>
                    <a:pt x="20102" y="2524"/>
                  </a:cubicBezTo>
                  <a:cubicBezTo>
                    <a:pt x="20068" y="2524"/>
                    <a:pt x="20033" y="2531"/>
                    <a:pt x="20001" y="2548"/>
                  </a:cubicBezTo>
                  <a:cubicBezTo>
                    <a:pt x="18420" y="3186"/>
                    <a:pt x="16840" y="3885"/>
                    <a:pt x="15259" y="4614"/>
                  </a:cubicBezTo>
                  <a:cubicBezTo>
                    <a:pt x="15806" y="3186"/>
                    <a:pt x="16353" y="1757"/>
                    <a:pt x="16931" y="329"/>
                  </a:cubicBezTo>
                  <a:cubicBezTo>
                    <a:pt x="16992" y="207"/>
                    <a:pt x="16931" y="86"/>
                    <a:pt x="16809" y="25"/>
                  </a:cubicBezTo>
                  <a:cubicBezTo>
                    <a:pt x="16777" y="8"/>
                    <a:pt x="16744" y="1"/>
                    <a:pt x="16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2336600" y="2655900"/>
              <a:ext cx="895950" cy="994850"/>
            </a:xfrm>
            <a:custGeom>
              <a:avLst/>
              <a:gdLst/>
              <a:ahLst/>
              <a:cxnLst/>
              <a:rect l="l" t="t" r="r" b="b"/>
              <a:pathLst>
                <a:path w="35838" h="39794" extrusionOk="0">
                  <a:moveTo>
                    <a:pt x="26873" y="0"/>
                  </a:moveTo>
                  <a:cubicBezTo>
                    <a:pt x="26636" y="0"/>
                    <a:pt x="26392" y="12"/>
                    <a:pt x="26141" y="37"/>
                  </a:cubicBezTo>
                  <a:cubicBezTo>
                    <a:pt x="25260" y="98"/>
                    <a:pt x="24287" y="280"/>
                    <a:pt x="23193" y="614"/>
                  </a:cubicBezTo>
                  <a:cubicBezTo>
                    <a:pt x="22129" y="1010"/>
                    <a:pt x="20943" y="1465"/>
                    <a:pt x="19728" y="2195"/>
                  </a:cubicBezTo>
                  <a:cubicBezTo>
                    <a:pt x="19089" y="2529"/>
                    <a:pt x="18451" y="2924"/>
                    <a:pt x="17782" y="3380"/>
                  </a:cubicBezTo>
                  <a:cubicBezTo>
                    <a:pt x="17114" y="3806"/>
                    <a:pt x="16445" y="4323"/>
                    <a:pt x="15746" y="4870"/>
                  </a:cubicBezTo>
                  <a:cubicBezTo>
                    <a:pt x="15381" y="5143"/>
                    <a:pt x="15016" y="5417"/>
                    <a:pt x="14682" y="5721"/>
                  </a:cubicBezTo>
                  <a:cubicBezTo>
                    <a:pt x="14317" y="6025"/>
                    <a:pt x="13952" y="6359"/>
                    <a:pt x="13588" y="6693"/>
                  </a:cubicBezTo>
                  <a:cubicBezTo>
                    <a:pt x="13223" y="7028"/>
                    <a:pt x="12858" y="7362"/>
                    <a:pt x="12463" y="7727"/>
                  </a:cubicBezTo>
                  <a:cubicBezTo>
                    <a:pt x="12098" y="8092"/>
                    <a:pt x="11734" y="8487"/>
                    <a:pt x="11338" y="8882"/>
                  </a:cubicBezTo>
                  <a:cubicBezTo>
                    <a:pt x="8299" y="12043"/>
                    <a:pt x="5867" y="15478"/>
                    <a:pt x="4043" y="18791"/>
                  </a:cubicBezTo>
                  <a:cubicBezTo>
                    <a:pt x="2220" y="22134"/>
                    <a:pt x="1095" y="25417"/>
                    <a:pt x="487" y="28305"/>
                  </a:cubicBezTo>
                  <a:cubicBezTo>
                    <a:pt x="214" y="29733"/>
                    <a:pt x="31" y="31071"/>
                    <a:pt x="31" y="32317"/>
                  </a:cubicBezTo>
                  <a:cubicBezTo>
                    <a:pt x="1" y="33533"/>
                    <a:pt x="92" y="34627"/>
                    <a:pt x="335" y="35569"/>
                  </a:cubicBezTo>
                  <a:cubicBezTo>
                    <a:pt x="822" y="37484"/>
                    <a:pt x="1733" y="38791"/>
                    <a:pt x="3040" y="39399"/>
                  </a:cubicBezTo>
                  <a:cubicBezTo>
                    <a:pt x="3617" y="39667"/>
                    <a:pt x="4252" y="39793"/>
                    <a:pt x="4929" y="39793"/>
                  </a:cubicBezTo>
                  <a:cubicBezTo>
                    <a:pt x="5786" y="39793"/>
                    <a:pt x="6709" y="39591"/>
                    <a:pt x="7661" y="39217"/>
                  </a:cubicBezTo>
                  <a:cubicBezTo>
                    <a:pt x="8512" y="38852"/>
                    <a:pt x="9454" y="38396"/>
                    <a:pt x="10396" y="37849"/>
                  </a:cubicBezTo>
                  <a:cubicBezTo>
                    <a:pt x="11308" y="37241"/>
                    <a:pt x="12311" y="36603"/>
                    <a:pt x="13284" y="35812"/>
                  </a:cubicBezTo>
                  <a:cubicBezTo>
                    <a:pt x="15320" y="34293"/>
                    <a:pt x="17387" y="32408"/>
                    <a:pt x="19636" y="30311"/>
                  </a:cubicBezTo>
                  <a:cubicBezTo>
                    <a:pt x="21855" y="28214"/>
                    <a:pt x="24135" y="25873"/>
                    <a:pt x="26506" y="23411"/>
                  </a:cubicBezTo>
                  <a:cubicBezTo>
                    <a:pt x="28907" y="20949"/>
                    <a:pt x="30731" y="18882"/>
                    <a:pt x="32099" y="17028"/>
                  </a:cubicBezTo>
                  <a:cubicBezTo>
                    <a:pt x="32798" y="16116"/>
                    <a:pt x="33375" y="15265"/>
                    <a:pt x="33831" y="14414"/>
                  </a:cubicBezTo>
                  <a:cubicBezTo>
                    <a:pt x="34287" y="13593"/>
                    <a:pt x="34622" y="12833"/>
                    <a:pt x="34865" y="12043"/>
                  </a:cubicBezTo>
                  <a:cubicBezTo>
                    <a:pt x="35837" y="9034"/>
                    <a:pt x="35108" y="6390"/>
                    <a:pt x="33527" y="3958"/>
                  </a:cubicBezTo>
                  <a:cubicBezTo>
                    <a:pt x="32707" y="2742"/>
                    <a:pt x="31795" y="1709"/>
                    <a:pt x="30579" y="1010"/>
                  </a:cubicBezTo>
                  <a:cubicBezTo>
                    <a:pt x="30001" y="645"/>
                    <a:pt x="29333" y="371"/>
                    <a:pt x="28603" y="189"/>
                  </a:cubicBezTo>
                  <a:cubicBezTo>
                    <a:pt x="28074" y="79"/>
                    <a:pt x="27498" y="0"/>
                    <a:pt x="26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2445275" y="2722925"/>
              <a:ext cx="668725" cy="837275"/>
            </a:xfrm>
            <a:custGeom>
              <a:avLst/>
              <a:gdLst/>
              <a:ahLst/>
              <a:cxnLst/>
              <a:rect l="l" t="t" r="r" b="b"/>
              <a:pathLst>
                <a:path w="26749" h="33491" extrusionOk="0">
                  <a:moveTo>
                    <a:pt x="19302" y="0"/>
                  </a:moveTo>
                  <a:cubicBezTo>
                    <a:pt x="19059" y="0"/>
                    <a:pt x="18815" y="183"/>
                    <a:pt x="18785" y="426"/>
                  </a:cubicBezTo>
                  <a:cubicBezTo>
                    <a:pt x="18663" y="1186"/>
                    <a:pt x="18572" y="1946"/>
                    <a:pt x="18481" y="2736"/>
                  </a:cubicBezTo>
                  <a:cubicBezTo>
                    <a:pt x="18390" y="3496"/>
                    <a:pt x="18299" y="4286"/>
                    <a:pt x="18207" y="5046"/>
                  </a:cubicBezTo>
                  <a:cubicBezTo>
                    <a:pt x="18055" y="6566"/>
                    <a:pt x="17964" y="8085"/>
                    <a:pt x="17903" y="9605"/>
                  </a:cubicBezTo>
                  <a:cubicBezTo>
                    <a:pt x="15533" y="11794"/>
                    <a:pt x="13283" y="14104"/>
                    <a:pt x="11186" y="16566"/>
                  </a:cubicBezTo>
                  <a:cubicBezTo>
                    <a:pt x="11095" y="15198"/>
                    <a:pt x="11034" y="13830"/>
                    <a:pt x="11004" y="12402"/>
                  </a:cubicBezTo>
                  <a:cubicBezTo>
                    <a:pt x="10973" y="11034"/>
                    <a:pt x="10973" y="9636"/>
                    <a:pt x="11004" y="8207"/>
                  </a:cubicBezTo>
                  <a:cubicBezTo>
                    <a:pt x="11004" y="7964"/>
                    <a:pt x="10821" y="7782"/>
                    <a:pt x="10578" y="7782"/>
                  </a:cubicBezTo>
                  <a:cubicBezTo>
                    <a:pt x="10335" y="7782"/>
                    <a:pt x="10153" y="7994"/>
                    <a:pt x="10153" y="8237"/>
                  </a:cubicBezTo>
                  <a:cubicBezTo>
                    <a:pt x="10061" y="11368"/>
                    <a:pt x="10153" y="14438"/>
                    <a:pt x="10426" y="17478"/>
                  </a:cubicBezTo>
                  <a:cubicBezTo>
                    <a:pt x="9909" y="18086"/>
                    <a:pt x="9362" y="18694"/>
                    <a:pt x="8876" y="19332"/>
                  </a:cubicBezTo>
                  <a:lnTo>
                    <a:pt x="7417" y="21247"/>
                  </a:lnTo>
                  <a:lnTo>
                    <a:pt x="5988" y="23222"/>
                  </a:lnTo>
                  <a:cubicBezTo>
                    <a:pt x="5502" y="23861"/>
                    <a:pt x="5076" y="24560"/>
                    <a:pt x="4621" y="25229"/>
                  </a:cubicBezTo>
                  <a:cubicBezTo>
                    <a:pt x="4377" y="23891"/>
                    <a:pt x="4104" y="22493"/>
                    <a:pt x="3921" y="21125"/>
                  </a:cubicBezTo>
                  <a:cubicBezTo>
                    <a:pt x="3739" y="19757"/>
                    <a:pt x="3526" y="18359"/>
                    <a:pt x="3405" y="16961"/>
                  </a:cubicBezTo>
                  <a:cubicBezTo>
                    <a:pt x="3378" y="16750"/>
                    <a:pt x="3237" y="16584"/>
                    <a:pt x="3041" y="16584"/>
                  </a:cubicBezTo>
                  <a:cubicBezTo>
                    <a:pt x="3012" y="16584"/>
                    <a:pt x="2981" y="16588"/>
                    <a:pt x="2949" y="16596"/>
                  </a:cubicBezTo>
                  <a:cubicBezTo>
                    <a:pt x="2706" y="16627"/>
                    <a:pt x="2523" y="16870"/>
                    <a:pt x="2554" y="17113"/>
                  </a:cubicBezTo>
                  <a:cubicBezTo>
                    <a:pt x="2706" y="18663"/>
                    <a:pt x="2918" y="20213"/>
                    <a:pt x="3131" y="21733"/>
                  </a:cubicBezTo>
                  <a:cubicBezTo>
                    <a:pt x="3405" y="23253"/>
                    <a:pt x="3678" y="24742"/>
                    <a:pt x="3982" y="26201"/>
                  </a:cubicBezTo>
                  <a:lnTo>
                    <a:pt x="2949" y="27843"/>
                  </a:lnTo>
                  <a:lnTo>
                    <a:pt x="2462" y="28663"/>
                  </a:lnTo>
                  <a:lnTo>
                    <a:pt x="1976" y="29514"/>
                  </a:lnTo>
                  <a:lnTo>
                    <a:pt x="1003" y="31186"/>
                  </a:lnTo>
                  <a:lnTo>
                    <a:pt x="122" y="32888"/>
                  </a:lnTo>
                  <a:cubicBezTo>
                    <a:pt x="0" y="33071"/>
                    <a:pt x="92" y="33344"/>
                    <a:pt x="274" y="33435"/>
                  </a:cubicBezTo>
                  <a:cubicBezTo>
                    <a:pt x="341" y="33474"/>
                    <a:pt x="414" y="33491"/>
                    <a:pt x="485" y="33491"/>
                  </a:cubicBezTo>
                  <a:cubicBezTo>
                    <a:pt x="640" y="33491"/>
                    <a:pt x="789" y="33409"/>
                    <a:pt x="851" y="33283"/>
                  </a:cubicBezTo>
                  <a:cubicBezTo>
                    <a:pt x="2858" y="29423"/>
                    <a:pt x="5168" y="25745"/>
                    <a:pt x="7721" y="22250"/>
                  </a:cubicBezTo>
                  <a:cubicBezTo>
                    <a:pt x="9180" y="22037"/>
                    <a:pt x="10639" y="21885"/>
                    <a:pt x="12068" y="21733"/>
                  </a:cubicBezTo>
                  <a:cubicBezTo>
                    <a:pt x="13496" y="21581"/>
                    <a:pt x="14955" y="21520"/>
                    <a:pt x="16353" y="21429"/>
                  </a:cubicBezTo>
                  <a:cubicBezTo>
                    <a:pt x="16566" y="21429"/>
                    <a:pt x="16718" y="21247"/>
                    <a:pt x="16688" y="21034"/>
                  </a:cubicBezTo>
                  <a:cubicBezTo>
                    <a:pt x="16688" y="20809"/>
                    <a:pt x="16505" y="20636"/>
                    <a:pt x="16309" y="20636"/>
                  </a:cubicBezTo>
                  <a:cubicBezTo>
                    <a:pt x="16293" y="20636"/>
                    <a:pt x="16278" y="20637"/>
                    <a:pt x="16262" y="20639"/>
                  </a:cubicBezTo>
                  <a:cubicBezTo>
                    <a:pt x="14985" y="20669"/>
                    <a:pt x="13678" y="20760"/>
                    <a:pt x="12371" y="20852"/>
                  </a:cubicBezTo>
                  <a:cubicBezTo>
                    <a:pt x="11064" y="20973"/>
                    <a:pt x="9788" y="21125"/>
                    <a:pt x="8450" y="21308"/>
                  </a:cubicBezTo>
                  <a:cubicBezTo>
                    <a:pt x="10487" y="18572"/>
                    <a:pt x="12736" y="15988"/>
                    <a:pt x="15107" y="13526"/>
                  </a:cubicBezTo>
                  <a:cubicBezTo>
                    <a:pt x="15600" y="13516"/>
                    <a:pt x="16094" y="13511"/>
                    <a:pt x="16586" y="13511"/>
                  </a:cubicBezTo>
                  <a:cubicBezTo>
                    <a:pt x="19008" y="13511"/>
                    <a:pt x="21416" y="13633"/>
                    <a:pt x="23739" y="13861"/>
                  </a:cubicBezTo>
                  <a:cubicBezTo>
                    <a:pt x="23755" y="13863"/>
                    <a:pt x="23771" y="13864"/>
                    <a:pt x="23786" y="13864"/>
                  </a:cubicBezTo>
                  <a:cubicBezTo>
                    <a:pt x="23978" y="13864"/>
                    <a:pt x="24135" y="13693"/>
                    <a:pt x="24135" y="13496"/>
                  </a:cubicBezTo>
                  <a:cubicBezTo>
                    <a:pt x="24165" y="13283"/>
                    <a:pt x="23983" y="13070"/>
                    <a:pt x="23739" y="13040"/>
                  </a:cubicBezTo>
                  <a:cubicBezTo>
                    <a:pt x="22493" y="12949"/>
                    <a:pt x="21186" y="12858"/>
                    <a:pt x="19879" y="12766"/>
                  </a:cubicBezTo>
                  <a:cubicBezTo>
                    <a:pt x="18572" y="12706"/>
                    <a:pt x="17265" y="12675"/>
                    <a:pt x="15928" y="12675"/>
                  </a:cubicBezTo>
                  <a:cubicBezTo>
                    <a:pt x="19210" y="9392"/>
                    <a:pt x="22767" y="6353"/>
                    <a:pt x="26536" y="3617"/>
                  </a:cubicBezTo>
                  <a:cubicBezTo>
                    <a:pt x="26718" y="3465"/>
                    <a:pt x="26749" y="3222"/>
                    <a:pt x="26627" y="3009"/>
                  </a:cubicBezTo>
                  <a:cubicBezTo>
                    <a:pt x="26536" y="2900"/>
                    <a:pt x="26412" y="2845"/>
                    <a:pt x="26288" y="2845"/>
                  </a:cubicBezTo>
                  <a:cubicBezTo>
                    <a:pt x="26205" y="2845"/>
                    <a:pt x="26122" y="2870"/>
                    <a:pt x="26050" y="2918"/>
                  </a:cubicBezTo>
                  <a:cubicBezTo>
                    <a:pt x="23496" y="4742"/>
                    <a:pt x="21095" y="6718"/>
                    <a:pt x="18785" y="8785"/>
                  </a:cubicBezTo>
                  <a:cubicBezTo>
                    <a:pt x="18846" y="7417"/>
                    <a:pt x="18967" y="6049"/>
                    <a:pt x="19119" y="4651"/>
                  </a:cubicBezTo>
                  <a:cubicBezTo>
                    <a:pt x="19241" y="3253"/>
                    <a:pt x="19454" y="1885"/>
                    <a:pt x="19666" y="487"/>
                  </a:cubicBezTo>
                  <a:cubicBezTo>
                    <a:pt x="19697" y="243"/>
                    <a:pt x="19545" y="31"/>
                    <a:pt x="19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0" name="Google Shape;1980;p44"/>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1" name="Google Shape;1981;p44"/>
          <p:cNvSpPr txBox="1">
            <a:spLocks noGrp="1"/>
          </p:cNvSpPr>
          <p:nvPr>
            <p:ph type="title" idx="2"/>
          </p:nvPr>
        </p:nvSpPr>
        <p:spPr>
          <a:xfrm>
            <a:off x="1932218" y="1329588"/>
            <a:ext cx="37584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2" name="Google Shape;1982;p44"/>
          <p:cNvSpPr txBox="1">
            <a:spLocks noGrp="1"/>
          </p:cNvSpPr>
          <p:nvPr>
            <p:ph type="title" idx="3"/>
          </p:nvPr>
        </p:nvSpPr>
        <p:spPr>
          <a:xfrm>
            <a:off x="3458794" y="2832200"/>
            <a:ext cx="3758400" cy="558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600" b="0"/>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983" name="Google Shape;1983;p44"/>
          <p:cNvSpPr txBox="1">
            <a:spLocks noGrp="1"/>
          </p:cNvSpPr>
          <p:nvPr>
            <p:ph type="subTitle" idx="1"/>
          </p:nvPr>
        </p:nvSpPr>
        <p:spPr>
          <a:xfrm>
            <a:off x="3458793" y="3391125"/>
            <a:ext cx="3758400" cy="80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984" name="Google Shape;1984;p44"/>
          <p:cNvSpPr txBox="1">
            <a:spLocks noGrp="1"/>
          </p:cNvSpPr>
          <p:nvPr>
            <p:ph type="subTitle" idx="4"/>
          </p:nvPr>
        </p:nvSpPr>
        <p:spPr>
          <a:xfrm>
            <a:off x="1932252" y="1888512"/>
            <a:ext cx="3758400" cy="80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985" name="Google Shape;1985;p44"/>
          <p:cNvGrpSpPr/>
          <p:nvPr/>
        </p:nvGrpSpPr>
        <p:grpSpPr>
          <a:xfrm>
            <a:off x="-1305223" y="3533241"/>
            <a:ext cx="6306488" cy="1627191"/>
            <a:chOff x="-1324573" y="3516316"/>
            <a:chExt cx="6306488" cy="1627191"/>
          </a:xfrm>
        </p:grpSpPr>
        <p:sp>
          <p:nvSpPr>
            <p:cNvPr id="1986" name="Google Shape;1986;p44"/>
            <p:cNvSpPr/>
            <p:nvPr/>
          </p:nvSpPr>
          <p:spPr>
            <a:xfrm flipH="1">
              <a:off x="-1324573" y="351631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7" name="Google Shape;1987;p44"/>
            <p:cNvGrpSpPr/>
            <p:nvPr/>
          </p:nvGrpSpPr>
          <p:grpSpPr>
            <a:xfrm flipH="1">
              <a:off x="-440610" y="3574470"/>
              <a:ext cx="4696968" cy="1343927"/>
              <a:chOff x="3534109" y="3625695"/>
              <a:chExt cx="4696968" cy="1343927"/>
            </a:xfrm>
          </p:grpSpPr>
          <p:sp>
            <p:nvSpPr>
              <p:cNvPr id="1988" name="Google Shape;1988;p44"/>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4"/>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4"/>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4"/>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4"/>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4"/>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4"/>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4"/>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4"/>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4"/>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4"/>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4"/>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4"/>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4"/>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4"/>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4"/>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4"/>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4"/>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4"/>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4"/>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4"/>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4"/>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4"/>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4"/>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4"/>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4"/>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4"/>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4"/>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4"/>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4"/>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4"/>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4"/>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4"/>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4"/>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4"/>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4"/>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4"/>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4"/>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4"/>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4"/>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4"/>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4"/>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4"/>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4"/>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4"/>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4"/>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4"/>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4"/>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4"/>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4"/>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4"/>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4"/>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4"/>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4"/>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4"/>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4"/>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4"/>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4"/>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4"/>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4"/>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4"/>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4"/>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4"/>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4"/>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4"/>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4"/>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54" name="Google Shape;2054;p44"/>
          <p:cNvGrpSpPr/>
          <p:nvPr/>
        </p:nvGrpSpPr>
        <p:grpSpPr>
          <a:xfrm>
            <a:off x="384733" y="4104853"/>
            <a:ext cx="1359271" cy="1100050"/>
            <a:chOff x="-294213" y="3788762"/>
            <a:chExt cx="2014630" cy="1630670"/>
          </a:xfrm>
        </p:grpSpPr>
        <p:sp>
          <p:nvSpPr>
            <p:cNvPr id="2055" name="Google Shape;2055;p44"/>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4"/>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44"/>
          <p:cNvGrpSpPr/>
          <p:nvPr/>
        </p:nvGrpSpPr>
        <p:grpSpPr>
          <a:xfrm>
            <a:off x="8305392" y="4426684"/>
            <a:ext cx="347646" cy="354973"/>
            <a:chOff x="7348550" y="1658600"/>
            <a:chExt cx="1664175" cy="1699250"/>
          </a:xfrm>
        </p:grpSpPr>
        <p:sp>
          <p:nvSpPr>
            <p:cNvPr id="2058" name="Google Shape;2058;p4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905"/>
        <p:cNvGrpSpPr/>
        <p:nvPr/>
      </p:nvGrpSpPr>
      <p:grpSpPr>
        <a:xfrm>
          <a:off x="0" y="0"/>
          <a:ext cx="0" cy="0"/>
          <a:chOff x="0" y="0"/>
          <a:chExt cx="0" cy="0"/>
        </a:xfrm>
      </p:grpSpPr>
      <p:sp>
        <p:nvSpPr>
          <p:cNvPr id="2906" name="Google Shape;2906;p57"/>
          <p:cNvSpPr txBox="1">
            <a:spLocks noGrp="1"/>
          </p:cNvSpPr>
          <p:nvPr>
            <p:ph type="title" hasCustomPrompt="1"/>
          </p:nvPr>
        </p:nvSpPr>
        <p:spPr>
          <a:xfrm>
            <a:off x="1578600" y="3109200"/>
            <a:ext cx="1831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07" name="Google Shape;2907;p57"/>
          <p:cNvSpPr txBox="1">
            <a:spLocks noGrp="1"/>
          </p:cNvSpPr>
          <p:nvPr>
            <p:ph type="subTitle" idx="1"/>
          </p:nvPr>
        </p:nvSpPr>
        <p:spPr>
          <a:xfrm>
            <a:off x="1578600" y="3776700"/>
            <a:ext cx="18312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08" name="Google Shape;2908;p57"/>
          <p:cNvSpPr txBox="1">
            <a:spLocks noGrp="1"/>
          </p:cNvSpPr>
          <p:nvPr>
            <p:ph type="title" idx="2" hasCustomPrompt="1"/>
          </p:nvPr>
        </p:nvSpPr>
        <p:spPr>
          <a:xfrm>
            <a:off x="5734201" y="3109200"/>
            <a:ext cx="1831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09" name="Google Shape;2909;p57"/>
          <p:cNvSpPr txBox="1">
            <a:spLocks noGrp="1"/>
          </p:cNvSpPr>
          <p:nvPr>
            <p:ph type="subTitle" idx="3"/>
          </p:nvPr>
        </p:nvSpPr>
        <p:spPr>
          <a:xfrm>
            <a:off x="5734201" y="3776700"/>
            <a:ext cx="18312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10" name="Google Shape;2910;p57"/>
          <p:cNvSpPr txBox="1">
            <a:spLocks noGrp="1"/>
          </p:cNvSpPr>
          <p:nvPr>
            <p:ph type="title" idx="4" hasCustomPrompt="1"/>
          </p:nvPr>
        </p:nvSpPr>
        <p:spPr>
          <a:xfrm>
            <a:off x="3656390" y="3109200"/>
            <a:ext cx="1831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911" name="Google Shape;2911;p57"/>
          <p:cNvSpPr txBox="1">
            <a:spLocks noGrp="1"/>
          </p:cNvSpPr>
          <p:nvPr>
            <p:ph type="subTitle" idx="5"/>
          </p:nvPr>
        </p:nvSpPr>
        <p:spPr>
          <a:xfrm>
            <a:off x="3656390" y="3776700"/>
            <a:ext cx="18312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12" name="Google Shape;2912;p57"/>
          <p:cNvSpPr txBox="1">
            <a:spLocks noGrp="1"/>
          </p:cNvSpPr>
          <p:nvPr>
            <p:ph type="title" idx="6"/>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913" name="Google Shape;2913;p57"/>
          <p:cNvGrpSpPr/>
          <p:nvPr/>
        </p:nvGrpSpPr>
        <p:grpSpPr>
          <a:xfrm>
            <a:off x="7676976" y="3726030"/>
            <a:ext cx="933618" cy="1291480"/>
            <a:chOff x="3200450" y="2118325"/>
            <a:chExt cx="442075" cy="611525"/>
          </a:xfrm>
        </p:grpSpPr>
        <p:sp>
          <p:nvSpPr>
            <p:cNvPr id="2914" name="Google Shape;2914;p57"/>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7"/>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7"/>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7" name="Google Shape;2917;p57"/>
          <p:cNvGrpSpPr/>
          <p:nvPr/>
        </p:nvGrpSpPr>
        <p:grpSpPr>
          <a:xfrm>
            <a:off x="-54725" y="4599549"/>
            <a:ext cx="9280415" cy="543860"/>
            <a:chOff x="-54725" y="4599549"/>
            <a:chExt cx="9280415" cy="543860"/>
          </a:xfrm>
        </p:grpSpPr>
        <p:sp>
          <p:nvSpPr>
            <p:cNvPr id="2918" name="Google Shape;2918;p5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2920" name="Google Shape;2920;p5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2921" name="Google Shape;2921;p5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2922" name="Google Shape;2922;p5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2923" name="Google Shape;2923;p5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2924" name="Google Shape;2924;p5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2925" name="Google Shape;2925;p5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2926" name="Google Shape;2926;p5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2927" name="Google Shape;2927;p5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2928" name="Google Shape;2928;p5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73"/>
        <p:cNvGrpSpPr/>
        <p:nvPr/>
      </p:nvGrpSpPr>
      <p:grpSpPr>
        <a:xfrm>
          <a:off x="0" y="0"/>
          <a:ext cx="0" cy="0"/>
          <a:chOff x="0" y="0"/>
          <a:chExt cx="0" cy="0"/>
        </a:xfrm>
      </p:grpSpPr>
      <p:grpSp>
        <p:nvGrpSpPr>
          <p:cNvPr id="3174" name="Google Shape;3174;p61"/>
          <p:cNvGrpSpPr/>
          <p:nvPr/>
        </p:nvGrpSpPr>
        <p:grpSpPr>
          <a:xfrm>
            <a:off x="-54725" y="1925672"/>
            <a:ext cx="9198470" cy="3205869"/>
            <a:chOff x="-54725" y="1849472"/>
            <a:chExt cx="9198470" cy="3205869"/>
          </a:xfrm>
        </p:grpSpPr>
        <p:sp>
          <p:nvSpPr>
            <p:cNvPr id="3175" name="Google Shape;3175;p6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6" name="Google Shape;3176;p61"/>
            <p:cNvGrpSpPr/>
            <p:nvPr/>
          </p:nvGrpSpPr>
          <p:grpSpPr>
            <a:xfrm>
              <a:off x="220100" y="2421150"/>
              <a:ext cx="8653600" cy="2015700"/>
              <a:chOff x="220100" y="2421150"/>
              <a:chExt cx="8653600" cy="2015700"/>
            </a:xfrm>
          </p:grpSpPr>
          <p:sp>
            <p:nvSpPr>
              <p:cNvPr id="3177" name="Google Shape;3177;p6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3178" name="Google Shape;3178;p6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3179" name="Google Shape;3179;p6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3180" name="Google Shape;3180;p6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3181" name="Google Shape;3181;p6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3182" name="Google Shape;3182;p6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3183" name="Google Shape;3183;p6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3184" name="Google Shape;3184;p6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3185" name="Google Shape;3185;p6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3186" name="Google Shape;3186;p6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3187" name="Google Shape;3187;p61"/>
          <p:cNvGrpSpPr/>
          <p:nvPr/>
        </p:nvGrpSpPr>
        <p:grpSpPr>
          <a:xfrm>
            <a:off x="-54725" y="4599549"/>
            <a:ext cx="9280415" cy="543860"/>
            <a:chOff x="-54725" y="4599549"/>
            <a:chExt cx="9280415" cy="543860"/>
          </a:xfrm>
        </p:grpSpPr>
        <p:sp>
          <p:nvSpPr>
            <p:cNvPr id="3188" name="Google Shape;3188;p6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3190" name="Google Shape;3190;p6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3191" name="Google Shape;3191;p6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3192" name="Google Shape;3192;p6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3193" name="Google Shape;3193;p6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3194" name="Google Shape;3194;p6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3195" name="Google Shape;3195;p6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3196" name="Google Shape;3196;p6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3197" name="Google Shape;3197;p6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3198" name="Google Shape;3198;p6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3199" name="Google Shape;3199;p61"/>
          <p:cNvGrpSpPr/>
          <p:nvPr/>
        </p:nvGrpSpPr>
        <p:grpSpPr>
          <a:xfrm>
            <a:off x="-228600" y="4143323"/>
            <a:ext cx="1307973" cy="1076402"/>
            <a:chOff x="-381000" y="4295723"/>
            <a:chExt cx="1307973" cy="1076402"/>
          </a:xfrm>
        </p:grpSpPr>
        <p:sp>
          <p:nvSpPr>
            <p:cNvPr id="3200" name="Google Shape;3200;p6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61"/>
          <p:cNvGrpSpPr/>
          <p:nvPr/>
        </p:nvGrpSpPr>
        <p:grpSpPr>
          <a:xfrm>
            <a:off x="200105" y="146900"/>
            <a:ext cx="8713176" cy="3456633"/>
            <a:chOff x="200105" y="146900"/>
            <a:chExt cx="8713176" cy="3456633"/>
          </a:xfrm>
        </p:grpSpPr>
        <p:grpSp>
          <p:nvGrpSpPr>
            <p:cNvPr id="3206" name="Google Shape;3206;p61"/>
            <p:cNvGrpSpPr/>
            <p:nvPr/>
          </p:nvGrpSpPr>
          <p:grpSpPr>
            <a:xfrm>
              <a:off x="4830333" y="1834459"/>
              <a:ext cx="543053" cy="354885"/>
              <a:chOff x="7218550" y="1264450"/>
              <a:chExt cx="1810175" cy="1182950"/>
            </a:xfrm>
          </p:grpSpPr>
          <p:sp>
            <p:nvSpPr>
              <p:cNvPr id="3207" name="Google Shape;3207;p6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0" name="Google Shape;3220;p61"/>
            <p:cNvGrpSpPr/>
            <p:nvPr/>
          </p:nvGrpSpPr>
          <p:grpSpPr>
            <a:xfrm>
              <a:off x="8257067" y="2781797"/>
              <a:ext cx="347646" cy="354973"/>
              <a:chOff x="7348550" y="1658600"/>
              <a:chExt cx="1664175" cy="1699250"/>
            </a:xfrm>
          </p:grpSpPr>
          <p:sp>
            <p:nvSpPr>
              <p:cNvPr id="3221" name="Google Shape;3221;p6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61"/>
            <p:cNvGrpSpPr/>
            <p:nvPr/>
          </p:nvGrpSpPr>
          <p:grpSpPr>
            <a:xfrm>
              <a:off x="200105" y="146900"/>
              <a:ext cx="793379" cy="585576"/>
              <a:chOff x="7757175" y="1399875"/>
              <a:chExt cx="1347450" cy="994525"/>
            </a:xfrm>
          </p:grpSpPr>
          <p:sp>
            <p:nvSpPr>
              <p:cNvPr id="3235" name="Google Shape;3235;p6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4" name="Google Shape;3244;p61"/>
            <p:cNvGrpSpPr/>
            <p:nvPr/>
          </p:nvGrpSpPr>
          <p:grpSpPr>
            <a:xfrm>
              <a:off x="8257081" y="151524"/>
              <a:ext cx="656201" cy="775759"/>
              <a:chOff x="4377350" y="3576850"/>
              <a:chExt cx="1070125" cy="1265100"/>
            </a:xfrm>
          </p:grpSpPr>
          <p:sp>
            <p:nvSpPr>
              <p:cNvPr id="3245" name="Google Shape;3245;p6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6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6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61"/>
            <p:cNvGrpSpPr/>
            <p:nvPr/>
          </p:nvGrpSpPr>
          <p:grpSpPr>
            <a:xfrm>
              <a:off x="3267176" y="3186920"/>
              <a:ext cx="399301" cy="416613"/>
              <a:chOff x="2105350" y="2220525"/>
              <a:chExt cx="1113500" cy="1161775"/>
            </a:xfrm>
          </p:grpSpPr>
          <p:sp>
            <p:nvSpPr>
              <p:cNvPr id="3252" name="Google Shape;3252;p6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61"/>
            <p:cNvGrpSpPr/>
            <p:nvPr/>
          </p:nvGrpSpPr>
          <p:grpSpPr>
            <a:xfrm>
              <a:off x="7675559" y="1583013"/>
              <a:ext cx="929164" cy="543026"/>
              <a:chOff x="3973200" y="2218800"/>
              <a:chExt cx="1850925" cy="1081725"/>
            </a:xfrm>
          </p:grpSpPr>
          <p:sp>
            <p:nvSpPr>
              <p:cNvPr id="3259" name="Google Shape;3259;p6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274"/>
        <p:cNvGrpSpPr/>
        <p:nvPr/>
      </p:nvGrpSpPr>
      <p:grpSpPr>
        <a:xfrm>
          <a:off x="0" y="0"/>
          <a:ext cx="0" cy="0"/>
          <a:chOff x="0" y="0"/>
          <a:chExt cx="0" cy="0"/>
        </a:xfrm>
      </p:grpSpPr>
      <p:sp>
        <p:nvSpPr>
          <p:cNvPr id="3275" name="Google Shape;3275;p6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8" name="Google Shape;3278;p62"/>
          <p:cNvGrpSpPr/>
          <p:nvPr/>
        </p:nvGrpSpPr>
        <p:grpSpPr>
          <a:xfrm>
            <a:off x="3559609" y="3651495"/>
            <a:ext cx="4696968" cy="1343927"/>
            <a:chOff x="3534109" y="3625695"/>
            <a:chExt cx="4696968" cy="1343927"/>
          </a:xfrm>
        </p:grpSpPr>
        <p:sp>
          <p:nvSpPr>
            <p:cNvPr id="3279" name="Google Shape;3279;p6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6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6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6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6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6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6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62"/>
          <p:cNvGrpSpPr/>
          <p:nvPr/>
        </p:nvGrpSpPr>
        <p:grpSpPr>
          <a:xfrm>
            <a:off x="-294213" y="3788762"/>
            <a:ext cx="2014630" cy="1630670"/>
            <a:chOff x="-294213" y="3788762"/>
            <a:chExt cx="2014630" cy="1630670"/>
          </a:xfrm>
        </p:grpSpPr>
        <p:sp>
          <p:nvSpPr>
            <p:cNvPr id="3346" name="Google Shape;3346;p6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8" name="Google Shape;3348;p62"/>
          <p:cNvGrpSpPr/>
          <p:nvPr/>
        </p:nvGrpSpPr>
        <p:grpSpPr>
          <a:xfrm>
            <a:off x="1834475" y="4647288"/>
            <a:ext cx="1315910" cy="449738"/>
            <a:chOff x="1834475" y="4647288"/>
            <a:chExt cx="1315910" cy="449738"/>
          </a:xfrm>
        </p:grpSpPr>
        <p:sp>
          <p:nvSpPr>
            <p:cNvPr id="3349" name="Google Shape;3349;p6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0" name="Google Shape;3350;p6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1" name="Google Shape;3351;p6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2" name="Google Shape;3352;p6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3" name="Google Shape;3353;p6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4" name="Google Shape;3354;p6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3355" name="Google Shape;3355;p62"/>
          <p:cNvGrpSpPr/>
          <p:nvPr/>
        </p:nvGrpSpPr>
        <p:grpSpPr>
          <a:xfrm>
            <a:off x="1710325" y="4254375"/>
            <a:ext cx="1791760" cy="101113"/>
            <a:chOff x="1710325" y="4254375"/>
            <a:chExt cx="1791760" cy="101113"/>
          </a:xfrm>
        </p:grpSpPr>
        <p:sp>
          <p:nvSpPr>
            <p:cNvPr id="3356" name="Google Shape;3356;p6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3357" name="Google Shape;3357;p6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3358" name="Google Shape;3358;p62"/>
          <p:cNvGrpSpPr/>
          <p:nvPr/>
        </p:nvGrpSpPr>
        <p:grpSpPr>
          <a:xfrm>
            <a:off x="1980975" y="3112173"/>
            <a:ext cx="3675343" cy="1243323"/>
            <a:chOff x="1980975" y="3112173"/>
            <a:chExt cx="3675343" cy="1243323"/>
          </a:xfrm>
        </p:grpSpPr>
        <p:grpSp>
          <p:nvGrpSpPr>
            <p:cNvPr id="3359" name="Google Shape;3359;p62"/>
            <p:cNvGrpSpPr/>
            <p:nvPr/>
          </p:nvGrpSpPr>
          <p:grpSpPr>
            <a:xfrm>
              <a:off x="1980975" y="3471400"/>
              <a:ext cx="929121" cy="884096"/>
              <a:chOff x="307925" y="4041975"/>
              <a:chExt cx="929121" cy="884096"/>
            </a:xfrm>
          </p:grpSpPr>
          <p:sp>
            <p:nvSpPr>
              <p:cNvPr id="3360" name="Google Shape;3360;p6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5" name="Google Shape;3365;p62"/>
            <p:cNvGrpSpPr/>
            <p:nvPr/>
          </p:nvGrpSpPr>
          <p:grpSpPr>
            <a:xfrm>
              <a:off x="4532312" y="3401532"/>
              <a:ext cx="347775" cy="572773"/>
              <a:chOff x="1789625" y="3319825"/>
              <a:chExt cx="1097775" cy="1807425"/>
            </a:xfrm>
          </p:grpSpPr>
          <p:sp>
            <p:nvSpPr>
              <p:cNvPr id="3366" name="Google Shape;3366;p6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6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62"/>
            <p:cNvGrpSpPr/>
            <p:nvPr/>
          </p:nvGrpSpPr>
          <p:grpSpPr>
            <a:xfrm>
              <a:off x="5092198" y="3112173"/>
              <a:ext cx="564119" cy="809913"/>
              <a:chOff x="3732423" y="4038948"/>
              <a:chExt cx="564119" cy="809913"/>
            </a:xfrm>
          </p:grpSpPr>
          <p:sp>
            <p:nvSpPr>
              <p:cNvPr id="3388" name="Google Shape;3388;p6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6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4" name="Google Shape;3404;p62"/>
              <p:cNvGrpSpPr/>
              <p:nvPr/>
            </p:nvGrpSpPr>
            <p:grpSpPr>
              <a:xfrm>
                <a:off x="3755574" y="4057815"/>
                <a:ext cx="513968" cy="231129"/>
                <a:chOff x="3755574" y="4057815"/>
                <a:chExt cx="513968" cy="231129"/>
              </a:xfrm>
            </p:grpSpPr>
            <p:sp>
              <p:nvSpPr>
                <p:cNvPr id="3405" name="Google Shape;3405;p6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6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6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6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7" name="Google Shape;3437;p6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6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9" name="Google Shape;3439;p62"/>
          <p:cNvGrpSpPr/>
          <p:nvPr/>
        </p:nvGrpSpPr>
        <p:grpSpPr>
          <a:xfrm>
            <a:off x="231726" y="422195"/>
            <a:ext cx="8653916" cy="3082936"/>
            <a:chOff x="231726" y="422195"/>
            <a:chExt cx="8653916" cy="3082936"/>
          </a:xfrm>
        </p:grpSpPr>
        <p:sp>
          <p:nvSpPr>
            <p:cNvPr id="3440" name="Google Shape;3440;p6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62"/>
            <p:cNvGrpSpPr/>
            <p:nvPr/>
          </p:nvGrpSpPr>
          <p:grpSpPr>
            <a:xfrm>
              <a:off x="231726" y="521563"/>
              <a:ext cx="8653916" cy="2983568"/>
              <a:chOff x="231726" y="521563"/>
              <a:chExt cx="8653916" cy="2983568"/>
            </a:xfrm>
          </p:grpSpPr>
          <p:grpSp>
            <p:nvGrpSpPr>
              <p:cNvPr id="3442" name="Google Shape;3442;p62"/>
              <p:cNvGrpSpPr/>
              <p:nvPr/>
            </p:nvGrpSpPr>
            <p:grpSpPr>
              <a:xfrm>
                <a:off x="4303933" y="1107959"/>
                <a:ext cx="543053" cy="354885"/>
                <a:chOff x="7218550" y="1264450"/>
                <a:chExt cx="1810175" cy="1182950"/>
              </a:xfrm>
            </p:grpSpPr>
            <p:sp>
              <p:nvSpPr>
                <p:cNvPr id="3443" name="Google Shape;3443;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62"/>
              <p:cNvGrpSpPr/>
              <p:nvPr/>
            </p:nvGrpSpPr>
            <p:grpSpPr>
              <a:xfrm>
                <a:off x="231726" y="1042995"/>
                <a:ext cx="399301" cy="416613"/>
                <a:chOff x="2105350" y="2220525"/>
                <a:chExt cx="1113500" cy="1161775"/>
              </a:xfrm>
            </p:grpSpPr>
            <p:sp>
              <p:nvSpPr>
                <p:cNvPr id="3457" name="Google Shape;3457;p6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62"/>
              <p:cNvGrpSpPr/>
              <p:nvPr/>
            </p:nvGrpSpPr>
            <p:grpSpPr>
              <a:xfrm>
                <a:off x="5463284" y="521563"/>
                <a:ext cx="929164" cy="543026"/>
                <a:chOff x="3973200" y="2218800"/>
                <a:chExt cx="1850925" cy="1081725"/>
              </a:xfrm>
            </p:grpSpPr>
            <p:sp>
              <p:nvSpPr>
                <p:cNvPr id="3464" name="Google Shape;3464;p6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6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6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6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6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6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6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6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6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6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6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6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6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9" name="Google Shape;3479;p62"/>
              <p:cNvGrpSpPr/>
              <p:nvPr/>
            </p:nvGrpSpPr>
            <p:grpSpPr>
              <a:xfrm flipH="1">
                <a:off x="8486317" y="3244172"/>
                <a:ext cx="399325" cy="260959"/>
                <a:chOff x="7218550" y="1264450"/>
                <a:chExt cx="1810175" cy="1182950"/>
              </a:xfrm>
            </p:grpSpPr>
            <p:sp>
              <p:nvSpPr>
                <p:cNvPr id="3480" name="Google Shape;3480;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grpSp>
        <p:nvGrpSpPr>
          <p:cNvPr id="140" name="Google Shape;140;p4"/>
          <p:cNvGrpSpPr/>
          <p:nvPr/>
        </p:nvGrpSpPr>
        <p:grpSpPr>
          <a:xfrm>
            <a:off x="-54725" y="1849472"/>
            <a:ext cx="9198470" cy="3205869"/>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720000" y="546453"/>
            <a:ext cx="7710900" cy="543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720000" y="1215750"/>
            <a:ext cx="77109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1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54725" y="4599549"/>
            <a:ext cx="9280415" cy="543860"/>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099650" y="2264575"/>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5368539" y="2264575"/>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5368537" y="2823500"/>
            <a:ext cx="2742600" cy="12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2" name="Google Shape;172;p5"/>
          <p:cNvSpPr txBox="1">
            <a:spLocks noGrp="1"/>
          </p:cNvSpPr>
          <p:nvPr>
            <p:ph type="subTitle" idx="4"/>
          </p:nvPr>
        </p:nvSpPr>
        <p:spPr>
          <a:xfrm>
            <a:off x="2099663" y="2823500"/>
            <a:ext cx="2742600" cy="124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73" name="Google Shape;173;p5"/>
          <p:cNvGrpSpPr/>
          <p:nvPr/>
        </p:nvGrpSpPr>
        <p:grpSpPr>
          <a:xfrm>
            <a:off x="-54725" y="4599549"/>
            <a:ext cx="9280415" cy="543860"/>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54725" y="2062847"/>
            <a:ext cx="9198470" cy="3205869"/>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1515450" y="539400"/>
            <a:ext cx="6113100" cy="3076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5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2431575" y="539400"/>
            <a:ext cx="4281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3" name="Google Shape;293;p9"/>
          <p:cNvSpPr txBox="1">
            <a:spLocks noGrp="1"/>
          </p:cNvSpPr>
          <p:nvPr>
            <p:ph type="subTitle" idx="1"/>
          </p:nvPr>
        </p:nvSpPr>
        <p:spPr>
          <a:xfrm>
            <a:off x="2431425" y="1324200"/>
            <a:ext cx="4281000" cy="168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4" name="Google Shape;294;p9"/>
          <p:cNvGrpSpPr/>
          <p:nvPr/>
        </p:nvGrpSpPr>
        <p:grpSpPr>
          <a:xfrm>
            <a:off x="1286201" y="2320180"/>
            <a:ext cx="933618" cy="1291480"/>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9"/>
          <p:cNvGrpSpPr/>
          <p:nvPr/>
        </p:nvGrpSpPr>
        <p:grpSpPr>
          <a:xfrm>
            <a:off x="-42735" y="2161936"/>
            <a:ext cx="1534398" cy="1455584"/>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9"/>
          <p:cNvSpPr/>
          <p:nvPr/>
        </p:nvSpPr>
        <p:spPr>
          <a:xfrm>
            <a:off x="0" y="3315925"/>
            <a:ext cx="9234222" cy="1827592"/>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0" y="3688000"/>
            <a:ext cx="9234222" cy="1455552"/>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9"/>
          <p:cNvGrpSpPr/>
          <p:nvPr/>
        </p:nvGrpSpPr>
        <p:grpSpPr>
          <a:xfrm>
            <a:off x="6392746" y="4195966"/>
            <a:ext cx="74406" cy="67512"/>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9"/>
          <p:cNvGrpSpPr/>
          <p:nvPr/>
        </p:nvGrpSpPr>
        <p:grpSpPr>
          <a:xfrm>
            <a:off x="5718530" y="4389837"/>
            <a:ext cx="30677" cy="51879"/>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9"/>
          <p:cNvGrpSpPr/>
          <p:nvPr/>
        </p:nvGrpSpPr>
        <p:grpSpPr>
          <a:xfrm>
            <a:off x="4278813" y="4248914"/>
            <a:ext cx="82889" cy="62578"/>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a:off x="4576638" y="4648121"/>
            <a:ext cx="80951" cy="62578"/>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9"/>
          <p:cNvGrpSpPr/>
          <p:nvPr/>
        </p:nvGrpSpPr>
        <p:grpSpPr>
          <a:xfrm>
            <a:off x="6191399" y="4826483"/>
            <a:ext cx="80256" cy="62578"/>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9"/>
          <p:cNvGrpSpPr/>
          <p:nvPr/>
        </p:nvGrpSpPr>
        <p:grpSpPr>
          <a:xfrm>
            <a:off x="6899227" y="4787839"/>
            <a:ext cx="80293" cy="62578"/>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9"/>
          <p:cNvGrpSpPr/>
          <p:nvPr/>
        </p:nvGrpSpPr>
        <p:grpSpPr>
          <a:xfrm>
            <a:off x="173139" y="4079422"/>
            <a:ext cx="80256" cy="62578"/>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9"/>
          <p:cNvGrpSpPr/>
          <p:nvPr/>
        </p:nvGrpSpPr>
        <p:grpSpPr>
          <a:xfrm>
            <a:off x="7655255" y="4826050"/>
            <a:ext cx="80293" cy="63408"/>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9"/>
          <p:cNvGrpSpPr/>
          <p:nvPr/>
        </p:nvGrpSpPr>
        <p:grpSpPr>
          <a:xfrm>
            <a:off x="5437246" y="4899713"/>
            <a:ext cx="80256" cy="63408"/>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9"/>
          <p:cNvGrpSpPr/>
          <p:nvPr/>
        </p:nvGrpSpPr>
        <p:grpSpPr>
          <a:xfrm>
            <a:off x="7117748" y="4162080"/>
            <a:ext cx="80293" cy="63408"/>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9"/>
          <p:cNvGrpSpPr/>
          <p:nvPr/>
        </p:nvGrpSpPr>
        <p:grpSpPr>
          <a:xfrm>
            <a:off x="8833581" y="4813723"/>
            <a:ext cx="70494" cy="8808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9"/>
          <p:cNvGrpSpPr/>
          <p:nvPr/>
        </p:nvGrpSpPr>
        <p:grpSpPr>
          <a:xfrm>
            <a:off x="349012" y="4732292"/>
            <a:ext cx="34625" cy="88909"/>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9"/>
          <p:cNvGrpSpPr/>
          <p:nvPr/>
        </p:nvGrpSpPr>
        <p:grpSpPr>
          <a:xfrm>
            <a:off x="8063179" y="4378917"/>
            <a:ext cx="73748" cy="97948"/>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9"/>
          <p:cNvGrpSpPr/>
          <p:nvPr/>
        </p:nvGrpSpPr>
        <p:grpSpPr>
          <a:xfrm>
            <a:off x="5345911" y="4116411"/>
            <a:ext cx="37843" cy="70002"/>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9"/>
          <p:cNvGrpSpPr/>
          <p:nvPr/>
        </p:nvGrpSpPr>
        <p:grpSpPr>
          <a:xfrm>
            <a:off x="3922394" y="4890674"/>
            <a:ext cx="33309" cy="79041"/>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9"/>
          <p:cNvGrpSpPr/>
          <p:nvPr/>
        </p:nvGrpSpPr>
        <p:grpSpPr>
          <a:xfrm>
            <a:off x="3047704" y="4537821"/>
            <a:ext cx="110933" cy="132553"/>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9"/>
          <p:cNvGrpSpPr/>
          <p:nvPr/>
        </p:nvGrpSpPr>
        <p:grpSpPr>
          <a:xfrm>
            <a:off x="3522465" y="4154271"/>
            <a:ext cx="89434" cy="79041"/>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9"/>
          <p:cNvGrpSpPr/>
          <p:nvPr/>
        </p:nvGrpSpPr>
        <p:grpSpPr>
          <a:xfrm>
            <a:off x="4011096" y="3873710"/>
            <a:ext cx="37879" cy="70786"/>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9"/>
          <p:cNvGrpSpPr/>
          <p:nvPr/>
        </p:nvGrpSpPr>
        <p:grpSpPr>
          <a:xfrm>
            <a:off x="1845107" y="4233292"/>
            <a:ext cx="41792" cy="9384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9"/>
          <p:cNvGrpSpPr/>
          <p:nvPr/>
        </p:nvGrpSpPr>
        <p:grpSpPr>
          <a:xfrm>
            <a:off x="2654162" y="4014405"/>
            <a:ext cx="44388" cy="65022"/>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9"/>
          <p:cNvGrpSpPr/>
          <p:nvPr/>
        </p:nvGrpSpPr>
        <p:grpSpPr>
          <a:xfrm>
            <a:off x="2572568" y="4725292"/>
            <a:ext cx="81573" cy="102928"/>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9"/>
          <p:cNvGrpSpPr/>
          <p:nvPr/>
        </p:nvGrpSpPr>
        <p:grpSpPr>
          <a:xfrm>
            <a:off x="1491670" y="3910333"/>
            <a:ext cx="40476" cy="69956"/>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9"/>
          <p:cNvGrpSpPr/>
          <p:nvPr/>
        </p:nvGrpSpPr>
        <p:grpSpPr>
          <a:xfrm>
            <a:off x="1708649" y="4727366"/>
            <a:ext cx="88739" cy="98778"/>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9"/>
          <p:cNvGrpSpPr/>
          <p:nvPr/>
        </p:nvGrpSpPr>
        <p:grpSpPr>
          <a:xfrm>
            <a:off x="702261" y="4063796"/>
            <a:ext cx="44424" cy="9384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9"/>
          <p:cNvGrpSpPr/>
          <p:nvPr/>
        </p:nvGrpSpPr>
        <p:grpSpPr>
          <a:xfrm>
            <a:off x="1018645" y="4560052"/>
            <a:ext cx="110933" cy="8807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9"/>
          <p:cNvGrpSpPr/>
          <p:nvPr/>
        </p:nvGrpSpPr>
        <p:grpSpPr>
          <a:xfrm>
            <a:off x="278025" y="3394250"/>
            <a:ext cx="8595675" cy="752975"/>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720000" y="532347"/>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4" name="Google Shape;424;p13"/>
          <p:cNvSpPr txBox="1">
            <a:spLocks noGrp="1"/>
          </p:cNvSpPr>
          <p:nvPr>
            <p:ph type="title" idx="2"/>
          </p:nvPr>
        </p:nvSpPr>
        <p:spPr>
          <a:xfrm>
            <a:off x="148200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13"/>
          <p:cNvSpPr txBox="1">
            <a:spLocks noGrp="1"/>
          </p:cNvSpPr>
          <p:nvPr>
            <p:ph type="subTitle" idx="1"/>
          </p:nvPr>
        </p:nvSpPr>
        <p:spPr>
          <a:xfrm>
            <a:off x="148200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6" name="Google Shape;426;p13"/>
          <p:cNvSpPr txBox="1">
            <a:spLocks noGrp="1"/>
          </p:cNvSpPr>
          <p:nvPr>
            <p:ph type="title" idx="3"/>
          </p:nvPr>
        </p:nvSpPr>
        <p:spPr>
          <a:xfrm>
            <a:off x="504853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13"/>
          <p:cNvSpPr txBox="1">
            <a:spLocks noGrp="1"/>
          </p:cNvSpPr>
          <p:nvPr>
            <p:ph type="subTitle" idx="4"/>
          </p:nvPr>
        </p:nvSpPr>
        <p:spPr>
          <a:xfrm>
            <a:off x="504853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8" name="Google Shape;428;p13"/>
          <p:cNvSpPr txBox="1">
            <a:spLocks noGrp="1"/>
          </p:cNvSpPr>
          <p:nvPr>
            <p:ph type="title" idx="5"/>
          </p:nvPr>
        </p:nvSpPr>
        <p:spPr>
          <a:xfrm>
            <a:off x="148200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9" name="Google Shape;429;p13"/>
          <p:cNvSpPr txBox="1">
            <a:spLocks noGrp="1"/>
          </p:cNvSpPr>
          <p:nvPr>
            <p:ph type="subTitle" idx="6"/>
          </p:nvPr>
        </p:nvSpPr>
        <p:spPr>
          <a:xfrm>
            <a:off x="148200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0" name="Google Shape;430;p13"/>
          <p:cNvSpPr txBox="1">
            <a:spLocks noGrp="1"/>
          </p:cNvSpPr>
          <p:nvPr>
            <p:ph type="title" idx="7"/>
          </p:nvPr>
        </p:nvSpPr>
        <p:spPr>
          <a:xfrm>
            <a:off x="504853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1" name="Google Shape;431;p13"/>
          <p:cNvSpPr txBox="1">
            <a:spLocks noGrp="1"/>
          </p:cNvSpPr>
          <p:nvPr>
            <p:ph type="subTitle" idx="8"/>
          </p:nvPr>
        </p:nvSpPr>
        <p:spPr>
          <a:xfrm>
            <a:off x="504853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2" name="Google Shape;432;p13"/>
          <p:cNvSpPr txBox="1">
            <a:spLocks noGrp="1"/>
          </p:cNvSpPr>
          <p:nvPr>
            <p:ph type="title" idx="9" hasCustomPrompt="1"/>
          </p:nvPr>
        </p:nvSpPr>
        <p:spPr>
          <a:xfrm>
            <a:off x="668475"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3" name="Google Shape;433;p13"/>
          <p:cNvSpPr txBox="1">
            <a:spLocks noGrp="1"/>
          </p:cNvSpPr>
          <p:nvPr>
            <p:ph type="title" idx="13" hasCustomPrompt="1"/>
          </p:nvPr>
        </p:nvSpPr>
        <p:spPr>
          <a:xfrm>
            <a:off x="668475" y="3133750"/>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4" name="Google Shape;434;p13"/>
          <p:cNvSpPr txBox="1">
            <a:spLocks noGrp="1"/>
          </p:cNvSpPr>
          <p:nvPr>
            <p:ph type="title" idx="14" hasCustomPrompt="1"/>
          </p:nvPr>
        </p:nvSpPr>
        <p:spPr>
          <a:xfrm>
            <a:off x="4180951"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5" name="Google Shape;435;p13"/>
          <p:cNvSpPr txBox="1">
            <a:spLocks noGrp="1"/>
          </p:cNvSpPr>
          <p:nvPr>
            <p:ph type="title" idx="15" hasCustomPrompt="1"/>
          </p:nvPr>
        </p:nvSpPr>
        <p:spPr>
          <a:xfrm>
            <a:off x="4195851" y="3137925"/>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436" name="Google Shape;436;p13"/>
          <p:cNvGrpSpPr/>
          <p:nvPr/>
        </p:nvGrpSpPr>
        <p:grpSpPr>
          <a:xfrm>
            <a:off x="6959200" y="3742728"/>
            <a:ext cx="2232934" cy="709188"/>
            <a:chOff x="7196900" y="3819825"/>
            <a:chExt cx="1947100" cy="632075"/>
          </a:xfrm>
        </p:grpSpPr>
        <p:sp>
          <p:nvSpPr>
            <p:cNvPr id="437" name="Google Shape;437;p13"/>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3"/>
          <p:cNvSpPr/>
          <p:nvPr/>
        </p:nvSpPr>
        <p:spPr>
          <a:xfrm>
            <a:off x="0"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3"/>
          <p:cNvGrpSpPr/>
          <p:nvPr/>
        </p:nvGrpSpPr>
        <p:grpSpPr>
          <a:xfrm>
            <a:off x="7002346" y="4424566"/>
            <a:ext cx="74406" cy="67512"/>
            <a:chOff x="5326971" y="3517429"/>
            <a:chExt cx="74406" cy="67512"/>
          </a:xfrm>
        </p:grpSpPr>
        <p:sp>
          <p:nvSpPr>
            <p:cNvPr id="445" name="Google Shape;445;p13"/>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13"/>
          <p:cNvGrpSpPr/>
          <p:nvPr/>
        </p:nvGrpSpPr>
        <p:grpSpPr>
          <a:xfrm>
            <a:off x="5772080" y="4576175"/>
            <a:ext cx="30677" cy="51879"/>
            <a:chOff x="5822805" y="3872050"/>
            <a:chExt cx="30677" cy="51879"/>
          </a:xfrm>
        </p:grpSpPr>
        <p:sp>
          <p:nvSpPr>
            <p:cNvPr id="449" name="Google Shape;449;p1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13"/>
          <p:cNvGrpSpPr/>
          <p:nvPr/>
        </p:nvGrpSpPr>
        <p:grpSpPr>
          <a:xfrm>
            <a:off x="4888413" y="4477514"/>
            <a:ext cx="82889" cy="62578"/>
            <a:chOff x="4915963" y="3914014"/>
            <a:chExt cx="82889" cy="62578"/>
          </a:xfrm>
        </p:grpSpPr>
        <p:sp>
          <p:nvSpPr>
            <p:cNvPr id="452" name="Google Shape;452;p1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13"/>
          <p:cNvGrpSpPr/>
          <p:nvPr/>
        </p:nvGrpSpPr>
        <p:grpSpPr>
          <a:xfrm>
            <a:off x="5186238" y="4876721"/>
            <a:ext cx="80951" cy="62578"/>
            <a:chOff x="4981850" y="4484221"/>
            <a:chExt cx="80951" cy="62578"/>
          </a:xfrm>
        </p:grpSpPr>
        <p:sp>
          <p:nvSpPr>
            <p:cNvPr id="456" name="Google Shape;456;p1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13"/>
          <p:cNvGrpSpPr/>
          <p:nvPr/>
        </p:nvGrpSpPr>
        <p:grpSpPr>
          <a:xfrm>
            <a:off x="6557724" y="4705483"/>
            <a:ext cx="80256" cy="62578"/>
            <a:chOff x="6191399" y="4826483"/>
            <a:chExt cx="80256" cy="62578"/>
          </a:xfrm>
        </p:grpSpPr>
        <p:sp>
          <p:nvSpPr>
            <p:cNvPr id="460" name="Google Shape;460;p13"/>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3"/>
          <p:cNvGrpSpPr/>
          <p:nvPr/>
        </p:nvGrpSpPr>
        <p:grpSpPr>
          <a:xfrm>
            <a:off x="7508827" y="5016439"/>
            <a:ext cx="80293" cy="62578"/>
            <a:chOff x="6899227" y="4787839"/>
            <a:chExt cx="80293" cy="62578"/>
          </a:xfrm>
        </p:grpSpPr>
        <p:sp>
          <p:nvSpPr>
            <p:cNvPr id="464" name="Google Shape;464;p13"/>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3"/>
          <p:cNvGrpSpPr/>
          <p:nvPr/>
        </p:nvGrpSpPr>
        <p:grpSpPr>
          <a:xfrm>
            <a:off x="8264855" y="5054650"/>
            <a:ext cx="80293" cy="63408"/>
            <a:chOff x="5836480" y="4396188"/>
            <a:chExt cx="80293" cy="63408"/>
          </a:xfrm>
        </p:grpSpPr>
        <p:sp>
          <p:nvSpPr>
            <p:cNvPr id="468" name="Google Shape;468;p13"/>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13"/>
            <p:cNvGrpSpPr/>
            <p:nvPr/>
          </p:nvGrpSpPr>
          <p:grpSpPr>
            <a:xfrm>
              <a:off x="5836480" y="4396188"/>
              <a:ext cx="41792" cy="60088"/>
              <a:chOff x="5836480" y="4396188"/>
              <a:chExt cx="41792" cy="60088"/>
            </a:xfrm>
          </p:grpSpPr>
          <p:sp>
            <p:nvSpPr>
              <p:cNvPr id="470" name="Google Shape;470;p13"/>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2" name="Google Shape;472;p13"/>
          <p:cNvGrpSpPr/>
          <p:nvPr/>
        </p:nvGrpSpPr>
        <p:grpSpPr>
          <a:xfrm>
            <a:off x="6046846" y="5128313"/>
            <a:ext cx="80256" cy="63408"/>
            <a:chOff x="5437246" y="4899713"/>
            <a:chExt cx="80256" cy="63408"/>
          </a:xfrm>
        </p:grpSpPr>
        <p:sp>
          <p:nvSpPr>
            <p:cNvPr id="473" name="Google Shape;473;p1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13"/>
          <p:cNvGrpSpPr/>
          <p:nvPr/>
        </p:nvGrpSpPr>
        <p:grpSpPr>
          <a:xfrm>
            <a:off x="7727348" y="4390680"/>
            <a:ext cx="80293" cy="63408"/>
            <a:chOff x="6390998" y="4284268"/>
            <a:chExt cx="80293" cy="63408"/>
          </a:xfrm>
        </p:grpSpPr>
        <p:sp>
          <p:nvSpPr>
            <p:cNvPr id="477" name="Google Shape;477;p13"/>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3"/>
          <p:cNvGrpSpPr/>
          <p:nvPr/>
        </p:nvGrpSpPr>
        <p:grpSpPr>
          <a:xfrm>
            <a:off x="958612" y="4960892"/>
            <a:ext cx="34625" cy="88909"/>
            <a:chOff x="997737" y="4927704"/>
            <a:chExt cx="34625" cy="88909"/>
          </a:xfrm>
        </p:grpSpPr>
        <p:sp>
          <p:nvSpPr>
            <p:cNvPr id="481" name="Google Shape;481;p1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a:off x="8672779" y="4607517"/>
            <a:ext cx="73748" cy="97948"/>
            <a:chOff x="6974254" y="4186367"/>
            <a:chExt cx="73748" cy="97948"/>
          </a:xfrm>
        </p:grpSpPr>
        <p:sp>
          <p:nvSpPr>
            <p:cNvPr id="484" name="Google Shape;484;p13"/>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4531994" y="5119274"/>
            <a:ext cx="33309" cy="79041"/>
            <a:chOff x="3922394" y="4890674"/>
            <a:chExt cx="33309" cy="79041"/>
          </a:xfrm>
        </p:grpSpPr>
        <p:sp>
          <p:nvSpPr>
            <p:cNvPr id="488" name="Google Shape;488;p1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3"/>
          <p:cNvGrpSpPr/>
          <p:nvPr/>
        </p:nvGrpSpPr>
        <p:grpSpPr>
          <a:xfrm>
            <a:off x="3657304" y="4766421"/>
            <a:ext cx="110933" cy="132553"/>
            <a:chOff x="4148103" y="5123543"/>
            <a:chExt cx="269125" cy="321576"/>
          </a:xfrm>
        </p:grpSpPr>
        <p:sp>
          <p:nvSpPr>
            <p:cNvPr id="491" name="Google Shape;491;p1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3"/>
          <p:cNvGrpSpPr/>
          <p:nvPr/>
        </p:nvGrpSpPr>
        <p:grpSpPr>
          <a:xfrm>
            <a:off x="4271090" y="4562596"/>
            <a:ext cx="89434" cy="79041"/>
            <a:chOff x="3522465" y="4154271"/>
            <a:chExt cx="89434" cy="79041"/>
          </a:xfrm>
        </p:grpSpPr>
        <p:sp>
          <p:nvSpPr>
            <p:cNvPr id="495" name="Google Shape;495;p13"/>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a:off x="346332" y="5000817"/>
            <a:ext cx="41792" cy="93844"/>
            <a:chOff x="4891832" y="3454067"/>
            <a:chExt cx="41792" cy="93844"/>
          </a:xfrm>
        </p:grpSpPr>
        <p:sp>
          <p:nvSpPr>
            <p:cNvPr id="499" name="Google Shape;499;p1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a:off x="3182168" y="4953892"/>
            <a:ext cx="81573" cy="102928"/>
            <a:chOff x="2802243" y="4633955"/>
            <a:chExt cx="81573" cy="102928"/>
          </a:xfrm>
        </p:grpSpPr>
        <p:sp>
          <p:nvSpPr>
            <p:cNvPr id="502" name="Google Shape;502;p1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3"/>
          <p:cNvGrpSpPr/>
          <p:nvPr/>
        </p:nvGrpSpPr>
        <p:grpSpPr>
          <a:xfrm>
            <a:off x="2318249" y="4955966"/>
            <a:ext cx="88739" cy="98778"/>
            <a:chOff x="2483887" y="5072504"/>
            <a:chExt cx="88739" cy="98778"/>
          </a:xfrm>
        </p:grpSpPr>
        <p:sp>
          <p:nvSpPr>
            <p:cNvPr id="506" name="Google Shape;506;p1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3"/>
          <p:cNvGrpSpPr/>
          <p:nvPr/>
        </p:nvGrpSpPr>
        <p:grpSpPr>
          <a:xfrm>
            <a:off x="1628245" y="4788652"/>
            <a:ext cx="110933" cy="88079"/>
            <a:chOff x="1400920" y="4965564"/>
            <a:chExt cx="110933" cy="88079"/>
          </a:xfrm>
        </p:grpSpPr>
        <p:sp>
          <p:nvSpPr>
            <p:cNvPr id="510" name="Google Shape;510;p1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CUSTOM_14">
    <p:spTree>
      <p:nvGrpSpPr>
        <p:cNvPr id="1" name="Shape 513"/>
        <p:cNvGrpSpPr/>
        <p:nvPr/>
      </p:nvGrpSpPr>
      <p:grpSpPr>
        <a:xfrm>
          <a:off x="0" y="0"/>
          <a:ext cx="0" cy="0"/>
          <a:chOff x="0" y="0"/>
          <a:chExt cx="0" cy="0"/>
        </a:xfrm>
      </p:grpSpPr>
      <p:grpSp>
        <p:nvGrpSpPr>
          <p:cNvPr id="514" name="Google Shape;514;p14"/>
          <p:cNvGrpSpPr/>
          <p:nvPr/>
        </p:nvGrpSpPr>
        <p:grpSpPr>
          <a:xfrm flipH="1">
            <a:off x="-54725" y="4727624"/>
            <a:ext cx="9280415" cy="543860"/>
            <a:chOff x="-54725" y="4599549"/>
            <a:chExt cx="9280415" cy="543860"/>
          </a:xfrm>
        </p:grpSpPr>
        <p:sp>
          <p:nvSpPr>
            <p:cNvPr id="515" name="Google Shape;515;p1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17" name="Google Shape;517;p1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18" name="Google Shape;518;p1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19" name="Google Shape;519;p1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20" name="Google Shape;520;p1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21" name="Google Shape;521;p1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22" name="Google Shape;522;p1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23" name="Google Shape;523;p1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24" name="Google Shape;524;p1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25" name="Google Shape;525;p1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526" name="Google Shape;526;p14"/>
          <p:cNvSpPr txBox="1">
            <a:spLocks noGrp="1"/>
          </p:cNvSpPr>
          <p:nvPr>
            <p:ph type="title"/>
          </p:nvPr>
        </p:nvSpPr>
        <p:spPr>
          <a:xfrm>
            <a:off x="720000" y="532347"/>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14"/>
          <p:cNvSpPr txBox="1">
            <a:spLocks noGrp="1"/>
          </p:cNvSpPr>
          <p:nvPr>
            <p:ph type="title" idx="2"/>
          </p:nvPr>
        </p:nvSpPr>
        <p:spPr>
          <a:xfrm>
            <a:off x="713600" y="1349975"/>
            <a:ext cx="2266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28" name="Google Shape;528;p14"/>
          <p:cNvSpPr txBox="1">
            <a:spLocks noGrp="1"/>
          </p:cNvSpPr>
          <p:nvPr>
            <p:ph type="subTitle" idx="1"/>
          </p:nvPr>
        </p:nvSpPr>
        <p:spPr>
          <a:xfrm>
            <a:off x="713600" y="1877675"/>
            <a:ext cx="22668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9" name="Google Shape;529;p14"/>
          <p:cNvSpPr txBox="1">
            <a:spLocks noGrp="1"/>
          </p:cNvSpPr>
          <p:nvPr>
            <p:ph type="title" idx="3"/>
          </p:nvPr>
        </p:nvSpPr>
        <p:spPr>
          <a:xfrm>
            <a:off x="6163563" y="1349975"/>
            <a:ext cx="2266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14"/>
          <p:cNvSpPr txBox="1">
            <a:spLocks noGrp="1"/>
          </p:cNvSpPr>
          <p:nvPr>
            <p:ph type="subTitle" idx="4"/>
          </p:nvPr>
        </p:nvSpPr>
        <p:spPr>
          <a:xfrm>
            <a:off x="6163563" y="1877675"/>
            <a:ext cx="2266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1" name="Google Shape;531;p14"/>
          <p:cNvSpPr txBox="1">
            <a:spLocks noGrp="1"/>
          </p:cNvSpPr>
          <p:nvPr>
            <p:ph type="title" idx="5"/>
          </p:nvPr>
        </p:nvSpPr>
        <p:spPr>
          <a:xfrm>
            <a:off x="713625" y="2460975"/>
            <a:ext cx="2266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14"/>
          <p:cNvSpPr txBox="1">
            <a:spLocks noGrp="1"/>
          </p:cNvSpPr>
          <p:nvPr>
            <p:ph type="subTitle" idx="6"/>
          </p:nvPr>
        </p:nvSpPr>
        <p:spPr>
          <a:xfrm>
            <a:off x="713625" y="2988675"/>
            <a:ext cx="22668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3" name="Google Shape;533;p14"/>
          <p:cNvSpPr txBox="1">
            <a:spLocks noGrp="1"/>
          </p:cNvSpPr>
          <p:nvPr>
            <p:ph type="title" idx="7"/>
          </p:nvPr>
        </p:nvSpPr>
        <p:spPr>
          <a:xfrm>
            <a:off x="6163588" y="2460975"/>
            <a:ext cx="2266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14"/>
          <p:cNvSpPr txBox="1">
            <a:spLocks noGrp="1"/>
          </p:cNvSpPr>
          <p:nvPr>
            <p:ph type="subTitle" idx="8"/>
          </p:nvPr>
        </p:nvSpPr>
        <p:spPr>
          <a:xfrm>
            <a:off x="6163588" y="2988675"/>
            <a:ext cx="2266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5" name="Google Shape;535;p14"/>
          <p:cNvSpPr txBox="1">
            <a:spLocks noGrp="1"/>
          </p:cNvSpPr>
          <p:nvPr>
            <p:ph type="title" idx="9" hasCustomPrompt="1"/>
          </p:nvPr>
        </p:nvSpPr>
        <p:spPr>
          <a:xfrm>
            <a:off x="3056650" y="1592375"/>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36" name="Google Shape;536;p14"/>
          <p:cNvSpPr txBox="1">
            <a:spLocks noGrp="1"/>
          </p:cNvSpPr>
          <p:nvPr>
            <p:ph type="title" idx="13" hasCustomPrompt="1"/>
          </p:nvPr>
        </p:nvSpPr>
        <p:spPr>
          <a:xfrm>
            <a:off x="3056650" y="2703375"/>
            <a:ext cx="782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37" name="Google Shape;537;p14"/>
          <p:cNvSpPr txBox="1">
            <a:spLocks noGrp="1"/>
          </p:cNvSpPr>
          <p:nvPr>
            <p:ph type="title" idx="14" hasCustomPrompt="1"/>
          </p:nvPr>
        </p:nvSpPr>
        <p:spPr>
          <a:xfrm>
            <a:off x="5305264" y="1592363"/>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38" name="Google Shape;538;p14"/>
          <p:cNvSpPr txBox="1">
            <a:spLocks noGrp="1"/>
          </p:cNvSpPr>
          <p:nvPr>
            <p:ph type="title" idx="15" hasCustomPrompt="1"/>
          </p:nvPr>
        </p:nvSpPr>
        <p:spPr>
          <a:xfrm>
            <a:off x="5305263" y="2703375"/>
            <a:ext cx="782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539" name="Google Shape;539;p14"/>
          <p:cNvGrpSpPr/>
          <p:nvPr/>
        </p:nvGrpSpPr>
        <p:grpSpPr>
          <a:xfrm>
            <a:off x="8469032" y="4161338"/>
            <a:ext cx="245466" cy="250639"/>
            <a:chOff x="7348550" y="1658600"/>
            <a:chExt cx="1664175" cy="1699250"/>
          </a:xfrm>
        </p:grpSpPr>
        <p:sp>
          <p:nvSpPr>
            <p:cNvPr id="540" name="Google Shape;540;p1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8147292" y="480485"/>
            <a:ext cx="567217" cy="591808"/>
            <a:chOff x="2105350" y="2220525"/>
            <a:chExt cx="1113500" cy="1161775"/>
          </a:xfrm>
        </p:grpSpPr>
        <p:sp>
          <p:nvSpPr>
            <p:cNvPr id="554" name="Google Shape;554;p14"/>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4"/>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14"/>
          <p:cNvSpPr txBox="1">
            <a:spLocks noGrp="1"/>
          </p:cNvSpPr>
          <p:nvPr>
            <p:ph type="title" idx="16"/>
          </p:nvPr>
        </p:nvSpPr>
        <p:spPr>
          <a:xfrm>
            <a:off x="713637" y="3571975"/>
            <a:ext cx="2266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1" name="Google Shape;561;p14"/>
          <p:cNvSpPr txBox="1">
            <a:spLocks noGrp="1"/>
          </p:cNvSpPr>
          <p:nvPr>
            <p:ph type="subTitle" idx="17"/>
          </p:nvPr>
        </p:nvSpPr>
        <p:spPr>
          <a:xfrm>
            <a:off x="713637" y="4099675"/>
            <a:ext cx="22668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2" name="Google Shape;562;p14"/>
          <p:cNvSpPr txBox="1">
            <a:spLocks noGrp="1"/>
          </p:cNvSpPr>
          <p:nvPr>
            <p:ph type="title" idx="18"/>
          </p:nvPr>
        </p:nvSpPr>
        <p:spPr>
          <a:xfrm>
            <a:off x="6163600" y="3571975"/>
            <a:ext cx="2266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3" name="Google Shape;563;p14"/>
          <p:cNvSpPr txBox="1">
            <a:spLocks noGrp="1"/>
          </p:cNvSpPr>
          <p:nvPr>
            <p:ph type="subTitle" idx="19"/>
          </p:nvPr>
        </p:nvSpPr>
        <p:spPr>
          <a:xfrm>
            <a:off x="6163600" y="4099675"/>
            <a:ext cx="2266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4" name="Google Shape;564;p14"/>
          <p:cNvSpPr txBox="1">
            <a:spLocks noGrp="1"/>
          </p:cNvSpPr>
          <p:nvPr>
            <p:ph type="title" idx="20" hasCustomPrompt="1"/>
          </p:nvPr>
        </p:nvSpPr>
        <p:spPr>
          <a:xfrm>
            <a:off x="3056662" y="3814375"/>
            <a:ext cx="782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65" name="Google Shape;565;p14"/>
          <p:cNvSpPr txBox="1">
            <a:spLocks noGrp="1"/>
          </p:cNvSpPr>
          <p:nvPr>
            <p:ph type="title" idx="21" hasCustomPrompt="1"/>
          </p:nvPr>
        </p:nvSpPr>
        <p:spPr>
          <a:xfrm>
            <a:off x="5305276" y="3814375"/>
            <a:ext cx="782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theme" Target="../theme/theme1.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64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236682"/>
            <a:ext cx="7717800" cy="3367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8" r:id="rId7"/>
    <p:sldLayoutId id="2147483659" r:id="rId8"/>
    <p:sldLayoutId id="2147483660" r:id="rId9"/>
    <p:sldLayoutId id="2147483661" r:id="rId10"/>
    <p:sldLayoutId id="2147483662" r:id="rId11"/>
    <p:sldLayoutId id="2147483665" r:id="rId12"/>
    <p:sldLayoutId id="2147483667" r:id="rId13"/>
    <p:sldLayoutId id="2147483670" r:id="rId14"/>
    <p:sldLayoutId id="2147483671" r:id="rId15"/>
    <p:sldLayoutId id="2147483673" r:id="rId16"/>
    <p:sldLayoutId id="2147483675" r:id="rId17"/>
    <p:sldLayoutId id="2147483678" r:id="rId18"/>
    <p:sldLayoutId id="2147483679" r:id="rId19"/>
    <p:sldLayoutId id="2147483681" r:id="rId20"/>
    <p:sldLayoutId id="2147483686" r:id="rId21"/>
    <p:sldLayoutId id="2147483687" r:id="rId22"/>
    <p:sldLayoutId id="2147483689" r:id="rId23"/>
    <p:sldLayoutId id="2147483690" r:id="rId24"/>
    <p:sldLayoutId id="2147483703" r:id="rId25"/>
    <p:sldLayoutId id="2147483707" r:id="rId26"/>
    <p:sldLayoutId id="214748370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1.xml" /></Relationships>
</file>

<file path=ppt/slides/_rels/slide1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7.xml" /></Relationships>
</file>

<file path=ppt/slides/_rels/slide11.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7.xml" /></Relationships>
</file>

<file path=ppt/slides/_rels/slide12.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7.xml" /></Relationships>
</file>

<file path=ppt/slides/_rels/slide13.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7.xml" /></Relationships>
</file>

<file path=ppt/slides/_rels/slide1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7.xml" /><Relationship Id="rId1" Type="http://schemas.openxmlformats.org/officeDocument/2006/relationships/slideLayout" Target="../slideLayouts/slideLayout14.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8" Type="http://schemas.openxmlformats.org/officeDocument/2006/relationships/image" Target="../media/image17.svg" /><Relationship Id="rId3" Type="http://schemas.openxmlformats.org/officeDocument/2006/relationships/image" Target="../media/image12.png" /><Relationship Id="rId7" Type="http://schemas.openxmlformats.org/officeDocument/2006/relationships/image" Target="../media/image16.png" /><Relationship Id="rId2" Type="http://schemas.openxmlformats.org/officeDocument/2006/relationships/notesSlide" Target="../notesSlides/notesSlide9.xml" /><Relationship Id="rId1" Type="http://schemas.openxmlformats.org/officeDocument/2006/relationships/slideLayout" Target="../slideLayouts/slideLayout12.xml" /><Relationship Id="rId6" Type="http://schemas.openxmlformats.org/officeDocument/2006/relationships/image" Target="../media/image15.svg" /><Relationship Id="rId5" Type="http://schemas.openxmlformats.org/officeDocument/2006/relationships/image" Target="../media/image14.png" /><Relationship Id="rId10" Type="http://schemas.openxmlformats.org/officeDocument/2006/relationships/image" Target="../media/image19.svg" /><Relationship Id="rId4" Type="http://schemas.openxmlformats.org/officeDocument/2006/relationships/image" Target="../media/image13.svg" /><Relationship Id="rId9" Type="http://schemas.openxmlformats.org/officeDocument/2006/relationships/image" Target="../media/image18.png"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7.xml" /></Relationships>
</file>

<file path=ppt/slides/_rels/slide18.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11.xml" /><Relationship Id="rId1" Type="http://schemas.openxmlformats.org/officeDocument/2006/relationships/slideLayout" Target="../slideLayouts/slideLayout10.xml" /><Relationship Id="rId6" Type="http://schemas.openxmlformats.org/officeDocument/2006/relationships/image" Target="../media/image23.jpg" /><Relationship Id="rId5" Type="http://schemas.openxmlformats.org/officeDocument/2006/relationships/image" Target="../media/image22.jpg" /><Relationship Id="rId4" Type="http://schemas.openxmlformats.org/officeDocument/2006/relationships/image" Target="../media/image21.jpg" /></Relationships>
</file>

<file path=ppt/slides/_rels/slide19.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12.xml" /><Relationship Id="rId1" Type="http://schemas.openxmlformats.org/officeDocument/2006/relationships/slideLayout" Target="../slideLayouts/slideLayout14.xml"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16.xml" /><Relationship Id="rId4" Type="http://schemas.openxmlformats.org/officeDocument/2006/relationships/image" Target="../media/image2.svg" /></Relationships>
</file>

<file path=ppt/slides/_rels/slide20.xml.rels><?xml version="1.0" encoding="UTF-8" standalone="yes"?>
<Relationships xmlns="http://schemas.openxmlformats.org/package/2006/relationships"><Relationship Id="rId3" Type="http://schemas.openxmlformats.org/officeDocument/2006/relationships/image" Target="../media/image25.jpg" /><Relationship Id="rId7" Type="http://schemas.openxmlformats.org/officeDocument/2006/relationships/image" Target="../media/image29.jpg" /><Relationship Id="rId2" Type="http://schemas.openxmlformats.org/officeDocument/2006/relationships/notesSlide" Target="../notesSlides/notesSlide13.xml" /><Relationship Id="rId1" Type="http://schemas.openxmlformats.org/officeDocument/2006/relationships/slideLayout" Target="../slideLayouts/slideLayout14.xml" /><Relationship Id="rId6" Type="http://schemas.openxmlformats.org/officeDocument/2006/relationships/image" Target="../media/image28.jpeg" /><Relationship Id="rId5" Type="http://schemas.openxmlformats.org/officeDocument/2006/relationships/image" Target="../media/image27.jpg" /><Relationship Id="rId4" Type="http://schemas.openxmlformats.org/officeDocument/2006/relationships/image" Target="../media/image26.jpg" /></Relationships>
</file>

<file path=ppt/slides/_rels/slide21.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notesSlide" Target="../notesSlides/notesSlide14.xml" /><Relationship Id="rId1" Type="http://schemas.openxmlformats.org/officeDocument/2006/relationships/slideLayout" Target="../slideLayouts/slideLayout23.xml" /><Relationship Id="rId4" Type="http://schemas.openxmlformats.org/officeDocument/2006/relationships/image" Target="../media/image31.jpg"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10.xml"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15.xml" /></Relationships>
</file>

<file path=ppt/slides/_rels/slide24.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notesSlide" Target="../notesSlides/notesSlide17.xml" /><Relationship Id="rId1" Type="http://schemas.openxmlformats.org/officeDocument/2006/relationships/slideLayout" Target="../slideLayouts/slideLayout21.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5.xml" /></Relationships>
</file>

<file path=ppt/slides/_rels/slide26.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19.xml" /><Relationship Id="rId1" Type="http://schemas.openxmlformats.org/officeDocument/2006/relationships/slideLayout" Target="../slideLayouts/slideLayout25.xml" /><Relationship Id="rId4" Type="http://schemas.openxmlformats.org/officeDocument/2006/relationships/image" Target="../media/image34.svg"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14.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9.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2.xml" /></Relationships>
</file>

<file path=ppt/slides/_rels/slide3.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g" /><Relationship Id="rId1" Type="http://schemas.openxmlformats.org/officeDocument/2006/relationships/slideLayout" Target="../slideLayouts/slideLayout16.xml" /><Relationship Id="rId5" Type="http://schemas.openxmlformats.org/officeDocument/2006/relationships/image" Target="../media/image6.jpg" /><Relationship Id="rId4" Type="http://schemas.openxmlformats.org/officeDocument/2006/relationships/image" Target="../media/image5.jpg"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7.xml" /></Relationships>
</file>

<file path=ppt/slides/_rels/slide5.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4.xml" /><Relationship Id="rId1" Type="http://schemas.openxmlformats.org/officeDocument/2006/relationships/slideLayout" Target="../slideLayouts/slideLayout8.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6.xml" /><Relationship Id="rId1" Type="http://schemas.openxmlformats.org/officeDocument/2006/relationships/slideLayout" Target="../slideLayouts/slideLayout14.xml" /><Relationship Id="rId5" Type="http://schemas.openxmlformats.org/officeDocument/2006/relationships/image" Target="../media/image10.svg" /><Relationship Id="rId4" Type="http://schemas.openxmlformats.org/officeDocument/2006/relationships/image" Target="../media/image9.png" /></Relationships>
</file>

<file path=ppt/slides/_rels/slide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7.xml" /></Relationships>
</file>

<file path=ppt/slides/_rels/slide9.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7"/>
        <p:cNvGrpSpPr/>
        <p:nvPr/>
      </p:nvGrpSpPr>
      <p:grpSpPr>
        <a:xfrm>
          <a:off x="0" y="0"/>
          <a:ext cx="0" cy="0"/>
          <a:chOff x="0" y="0"/>
          <a:chExt cx="0" cy="0"/>
        </a:xfrm>
      </p:grpSpPr>
      <p:grpSp>
        <p:nvGrpSpPr>
          <p:cNvPr id="3680" name="Google Shape;3680;p67"/>
          <p:cNvGrpSpPr/>
          <p:nvPr/>
        </p:nvGrpSpPr>
        <p:grpSpPr>
          <a:xfrm>
            <a:off x="771136" y="3019651"/>
            <a:ext cx="1084840" cy="1943049"/>
            <a:chOff x="2243068" y="2728504"/>
            <a:chExt cx="918111" cy="1644422"/>
          </a:xfrm>
        </p:grpSpPr>
        <p:sp>
          <p:nvSpPr>
            <p:cNvPr id="3681" name="Google Shape;3681;p67"/>
            <p:cNvSpPr/>
            <p:nvPr/>
          </p:nvSpPr>
          <p:spPr>
            <a:xfrm>
              <a:off x="2243068" y="2728504"/>
              <a:ext cx="918111" cy="1408752"/>
            </a:xfrm>
            <a:custGeom>
              <a:avLst/>
              <a:gdLst/>
              <a:ahLst/>
              <a:cxnLst/>
              <a:rect l="l" t="t" r="r" b="b"/>
              <a:pathLst>
                <a:path w="32919" h="50511" extrusionOk="0">
                  <a:moveTo>
                    <a:pt x="17078" y="1"/>
                  </a:moveTo>
                  <a:cubicBezTo>
                    <a:pt x="15437" y="1"/>
                    <a:pt x="14194" y="1512"/>
                    <a:pt x="13496" y="2881"/>
                  </a:cubicBezTo>
                  <a:cubicBezTo>
                    <a:pt x="13070" y="3732"/>
                    <a:pt x="12675" y="4735"/>
                    <a:pt x="12493" y="5768"/>
                  </a:cubicBezTo>
                  <a:cubicBezTo>
                    <a:pt x="9788" y="5799"/>
                    <a:pt x="8511" y="8534"/>
                    <a:pt x="7934" y="11057"/>
                  </a:cubicBezTo>
                  <a:cubicBezTo>
                    <a:pt x="7356" y="13671"/>
                    <a:pt x="7326" y="16407"/>
                    <a:pt x="7356" y="19081"/>
                  </a:cubicBezTo>
                  <a:cubicBezTo>
                    <a:pt x="6975" y="18656"/>
                    <a:pt x="6529" y="18346"/>
                    <a:pt x="6016" y="18346"/>
                  </a:cubicBezTo>
                  <a:cubicBezTo>
                    <a:pt x="5833" y="18346"/>
                    <a:pt x="5641" y="18386"/>
                    <a:pt x="5441" y="18474"/>
                  </a:cubicBezTo>
                  <a:cubicBezTo>
                    <a:pt x="4256" y="18960"/>
                    <a:pt x="3739" y="20510"/>
                    <a:pt x="3374" y="21635"/>
                  </a:cubicBezTo>
                  <a:cubicBezTo>
                    <a:pt x="2158" y="25525"/>
                    <a:pt x="3131" y="29872"/>
                    <a:pt x="4803" y="33550"/>
                  </a:cubicBezTo>
                  <a:cubicBezTo>
                    <a:pt x="4679" y="33542"/>
                    <a:pt x="4555" y="33537"/>
                    <a:pt x="4432" y="33537"/>
                  </a:cubicBezTo>
                  <a:cubicBezTo>
                    <a:pt x="3623" y="33537"/>
                    <a:pt x="2849" y="33725"/>
                    <a:pt x="2189" y="34279"/>
                  </a:cubicBezTo>
                  <a:cubicBezTo>
                    <a:pt x="0" y="36103"/>
                    <a:pt x="1368" y="41605"/>
                    <a:pt x="2432" y="43763"/>
                  </a:cubicBezTo>
                  <a:cubicBezTo>
                    <a:pt x="4651" y="48109"/>
                    <a:pt x="11520" y="50510"/>
                    <a:pt x="16019" y="50510"/>
                  </a:cubicBezTo>
                  <a:cubicBezTo>
                    <a:pt x="20153" y="50510"/>
                    <a:pt x="24530" y="49386"/>
                    <a:pt x="27721" y="46650"/>
                  </a:cubicBezTo>
                  <a:cubicBezTo>
                    <a:pt x="30426" y="44340"/>
                    <a:pt x="32919" y="38504"/>
                    <a:pt x="31217" y="35009"/>
                  </a:cubicBezTo>
                  <a:cubicBezTo>
                    <a:pt x="30688" y="33867"/>
                    <a:pt x="29521" y="33542"/>
                    <a:pt x="28372" y="33542"/>
                  </a:cubicBezTo>
                  <a:cubicBezTo>
                    <a:pt x="28266" y="33542"/>
                    <a:pt x="28160" y="33545"/>
                    <a:pt x="28056" y="33550"/>
                  </a:cubicBezTo>
                  <a:cubicBezTo>
                    <a:pt x="29697" y="29902"/>
                    <a:pt x="30609" y="25708"/>
                    <a:pt x="29515" y="21817"/>
                  </a:cubicBezTo>
                  <a:cubicBezTo>
                    <a:pt x="29180" y="20662"/>
                    <a:pt x="28663" y="19112"/>
                    <a:pt x="27539" y="18504"/>
                  </a:cubicBezTo>
                  <a:cubicBezTo>
                    <a:pt x="27309" y="18380"/>
                    <a:pt x="27087" y="18326"/>
                    <a:pt x="26875" y="18326"/>
                  </a:cubicBezTo>
                  <a:cubicBezTo>
                    <a:pt x="26355" y="18326"/>
                    <a:pt x="25890" y="18650"/>
                    <a:pt x="25502" y="19081"/>
                  </a:cubicBezTo>
                  <a:cubicBezTo>
                    <a:pt x="25502" y="16467"/>
                    <a:pt x="25472" y="13823"/>
                    <a:pt x="24955" y="11239"/>
                  </a:cubicBezTo>
                  <a:cubicBezTo>
                    <a:pt x="24469" y="8869"/>
                    <a:pt x="23344" y="6285"/>
                    <a:pt x="21004" y="5829"/>
                  </a:cubicBezTo>
                  <a:cubicBezTo>
                    <a:pt x="20882" y="5191"/>
                    <a:pt x="20791" y="4522"/>
                    <a:pt x="20609" y="3884"/>
                  </a:cubicBezTo>
                  <a:cubicBezTo>
                    <a:pt x="20213" y="2333"/>
                    <a:pt x="19454" y="540"/>
                    <a:pt x="17751" y="84"/>
                  </a:cubicBezTo>
                  <a:cubicBezTo>
                    <a:pt x="17520" y="27"/>
                    <a:pt x="17296" y="1"/>
                    <a:pt x="17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2" name="Google Shape;3682;p67"/>
            <p:cNvSpPr/>
            <p:nvPr/>
          </p:nvSpPr>
          <p:spPr>
            <a:xfrm>
              <a:off x="2658462" y="3545402"/>
              <a:ext cx="83949" cy="815029"/>
            </a:xfrm>
            <a:custGeom>
              <a:avLst/>
              <a:gdLst/>
              <a:ahLst/>
              <a:cxnLst/>
              <a:rect l="l" t="t" r="r" b="b"/>
              <a:pathLst>
                <a:path w="3010" h="29223" extrusionOk="0">
                  <a:moveTo>
                    <a:pt x="1514" y="1"/>
                  </a:moveTo>
                  <a:cubicBezTo>
                    <a:pt x="758" y="1"/>
                    <a:pt x="0" y="487"/>
                    <a:pt x="0" y="1463"/>
                  </a:cubicBezTo>
                  <a:lnTo>
                    <a:pt x="0" y="27786"/>
                  </a:lnTo>
                  <a:cubicBezTo>
                    <a:pt x="0" y="28743"/>
                    <a:pt x="752" y="29222"/>
                    <a:pt x="1505" y="29222"/>
                  </a:cubicBezTo>
                  <a:cubicBezTo>
                    <a:pt x="2257" y="29222"/>
                    <a:pt x="3009" y="28743"/>
                    <a:pt x="3009" y="27786"/>
                  </a:cubicBezTo>
                  <a:lnTo>
                    <a:pt x="3009" y="1433"/>
                  </a:lnTo>
                  <a:cubicBezTo>
                    <a:pt x="3009" y="479"/>
                    <a:pt x="2263"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3" name="Google Shape;3683;p67"/>
            <p:cNvSpPr/>
            <p:nvPr/>
          </p:nvSpPr>
          <p:spPr>
            <a:xfrm>
              <a:off x="2666076" y="3197725"/>
              <a:ext cx="214753" cy="396763"/>
            </a:xfrm>
            <a:custGeom>
              <a:avLst/>
              <a:gdLst/>
              <a:ahLst/>
              <a:cxnLst/>
              <a:rect l="l" t="t" r="r" b="b"/>
              <a:pathLst>
                <a:path w="7700" h="14226" extrusionOk="0">
                  <a:moveTo>
                    <a:pt x="7670" y="0"/>
                  </a:moveTo>
                  <a:cubicBezTo>
                    <a:pt x="7642" y="0"/>
                    <a:pt x="7567" y="183"/>
                    <a:pt x="7448" y="555"/>
                  </a:cubicBezTo>
                  <a:cubicBezTo>
                    <a:pt x="7448" y="555"/>
                    <a:pt x="7205" y="1376"/>
                    <a:pt x="6840" y="2622"/>
                  </a:cubicBezTo>
                  <a:cubicBezTo>
                    <a:pt x="6445" y="3838"/>
                    <a:pt x="5898" y="5479"/>
                    <a:pt x="5198" y="7060"/>
                  </a:cubicBezTo>
                  <a:cubicBezTo>
                    <a:pt x="4499" y="8641"/>
                    <a:pt x="3618" y="10160"/>
                    <a:pt x="2736" y="11133"/>
                  </a:cubicBezTo>
                  <a:cubicBezTo>
                    <a:pt x="2311" y="11619"/>
                    <a:pt x="1916" y="11954"/>
                    <a:pt x="1581" y="12197"/>
                  </a:cubicBezTo>
                  <a:cubicBezTo>
                    <a:pt x="1277" y="12410"/>
                    <a:pt x="1034" y="12531"/>
                    <a:pt x="973" y="12562"/>
                  </a:cubicBezTo>
                  <a:cubicBezTo>
                    <a:pt x="821" y="12653"/>
                    <a:pt x="700" y="12744"/>
                    <a:pt x="578" y="12835"/>
                  </a:cubicBezTo>
                  <a:cubicBezTo>
                    <a:pt x="457" y="12926"/>
                    <a:pt x="366" y="13017"/>
                    <a:pt x="274" y="13139"/>
                  </a:cubicBezTo>
                  <a:cubicBezTo>
                    <a:pt x="122" y="13321"/>
                    <a:pt x="1" y="13565"/>
                    <a:pt x="31" y="13777"/>
                  </a:cubicBezTo>
                  <a:cubicBezTo>
                    <a:pt x="62" y="13990"/>
                    <a:pt x="274" y="14142"/>
                    <a:pt x="609" y="14203"/>
                  </a:cubicBezTo>
                  <a:cubicBezTo>
                    <a:pt x="685" y="14218"/>
                    <a:pt x="768" y="14226"/>
                    <a:pt x="859" y="14226"/>
                  </a:cubicBezTo>
                  <a:cubicBezTo>
                    <a:pt x="951" y="14226"/>
                    <a:pt x="1049" y="14218"/>
                    <a:pt x="1156" y="14203"/>
                  </a:cubicBezTo>
                  <a:cubicBezTo>
                    <a:pt x="1338" y="14142"/>
                    <a:pt x="1581" y="14081"/>
                    <a:pt x="1764" y="13960"/>
                  </a:cubicBezTo>
                  <a:cubicBezTo>
                    <a:pt x="1855" y="13899"/>
                    <a:pt x="2159" y="13717"/>
                    <a:pt x="2554" y="13413"/>
                  </a:cubicBezTo>
                  <a:cubicBezTo>
                    <a:pt x="2919" y="13078"/>
                    <a:pt x="3405" y="12592"/>
                    <a:pt x="3831" y="11984"/>
                  </a:cubicBezTo>
                  <a:cubicBezTo>
                    <a:pt x="4712" y="10768"/>
                    <a:pt x="5472" y="9066"/>
                    <a:pt x="6019" y="7394"/>
                  </a:cubicBezTo>
                  <a:cubicBezTo>
                    <a:pt x="6566" y="5692"/>
                    <a:pt x="6931" y="3990"/>
                    <a:pt x="7205" y="2713"/>
                  </a:cubicBezTo>
                  <a:cubicBezTo>
                    <a:pt x="7448" y="1437"/>
                    <a:pt x="7600" y="586"/>
                    <a:pt x="7600" y="586"/>
                  </a:cubicBezTo>
                  <a:cubicBezTo>
                    <a:pt x="7677" y="198"/>
                    <a:pt x="7699"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4" name="Google Shape;3684;p67"/>
            <p:cNvSpPr/>
            <p:nvPr/>
          </p:nvSpPr>
          <p:spPr>
            <a:xfrm>
              <a:off x="2465770" y="3502368"/>
              <a:ext cx="235949" cy="315464"/>
            </a:xfrm>
            <a:custGeom>
              <a:avLst/>
              <a:gdLst/>
              <a:ahLst/>
              <a:cxnLst/>
              <a:rect l="l" t="t" r="r" b="b"/>
              <a:pathLst>
                <a:path w="8460" h="11311" extrusionOk="0">
                  <a:moveTo>
                    <a:pt x="31" y="0"/>
                  </a:moveTo>
                  <a:cubicBezTo>
                    <a:pt x="0" y="0"/>
                    <a:pt x="22" y="183"/>
                    <a:pt x="101" y="544"/>
                  </a:cubicBezTo>
                  <a:cubicBezTo>
                    <a:pt x="101" y="544"/>
                    <a:pt x="253" y="1274"/>
                    <a:pt x="587" y="2368"/>
                  </a:cubicBezTo>
                  <a:cubicBezTo>
                    <a:pt x="891" y="3493"/>
                    <a:pt x="1377" y="4952"/>
                    <a:pt x="2076" y="6380"/>
                  </a:cubicBezTo>
                  <a:cubicBezTo>
                    <a:pt x="2745" y="7839"/>
                    <a:pt x="3687" y="9207"/>
                    <a:pt x="4721" y="10089"/>
                  </a:cubicBezTo>
                  <a:cubicBezTo>
                    <a:pt x="5237" y="10544"/>
                    <a:pt x="5754" y="10848"/>
                    <a:pt x="6180" y="11000"/>
                  </a:cubicBezTo>
                  <a:cubicBezTo>
                    <a:pt x="6392" y="11092"/>
                    <a:pt x="6575" y="11183"/>
                    <a:pt x="6727" y="11213"/>
                  </a:cubicBezTo>
                  <a:cubicBezTo>
                    <a:pt x="6879" y="11244"/>
                    <a:pt x="6970" y="11274"/>
                    <a:pt x="7031" y="11274"/>
                  </a:cubicBezTo>
                  <a:cubicBezTo>
                    <a:pt x="7143" y="11300"/>
                    <a:pt x="7255" y="11311"/>
                    <a:pt x="7363" y="11311"/>
                  </a:cubicBezTo>
                  <a:cubicBezTo>
                    <a:pt x="7638" y="11311"/>
                    <a:pt x="7890" y="11239"/>
                    <a:pt x="8064" y="11152"/>
                  </a:cubicBezTo>
                  <a:cubicBezTo>
                    <a:pt x="8307" y="11000"/>
                    <a:pt x="8459" y="10818"/>
                    <a:pt x="8429" y="10636"/>
                  </a:cubicBezTo>
                  <a:cubicBezTo>
                    <a:pt x="8399" y="10423"/>
                    <a:pt x="8247" y="10271"/>
                    <a:pt x="8034" y="10149"/>
                  </a:cubicBezTo>
                  <a:cubicBezTo>
                    <a:pt x="7821" y="10028"/>
                    <a:pt x="7578" y="9937"/>
                    <a:pt x="7274" y="9906"/>
                  </a:cubicBezTo>
                  <a:cubicBezTo>
                    <a:pt x="7152" y="9845"/>
                    <a:pt x="6392" y="9785"/>
                    <a:pt x="5481" y="9146"/>
                  </a:cubicBezTo>
                  <a:cubicBezTo>
                    <a:pt x="4538" y="8508"/>
                    <a:pt x="3535" y="7323"/>
                    <a:pt x="2745" y="6016"/>
                  </a:cubicBezTo>
                  <a:cubicBezTo>
                    <a:pt x="1955" y="4708"/>
                    <a:pt x="1316" y="3341"/>
                    <a:pt x="891" y="2277"/>
                  </a:cubicBezTo>
                  <a:cubicBezTo>
                    <a:pt x="465" y="1213"/>
                    <a:pt x="253" y="484"/>
                    <a:pt x="253" y="484"/>
                  </a:cubicBezTo>
                  <a:cubicBezTo>
                    <a:pt x="135" y="160"/>
                    <a:pt x="60"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5" name="Google Shape;3685;p67"/>
            <p:cNvSpPr/>
            <p:nvPr/>
          </p:nvSpPr>
          <p:spPr>
            <a:xfrm>
              <a:off x="2712708" y="3677740"/>
              <a:ext cx="255835" cy="274717"/>
            </a:xfrm>
            <a:custGeom>
              <a:avLst/>
              <a:gdLst/>
              <a:ahLst/>
              <a:cxnLst/>
              <a:rect l="l" t="t" r="r" b="b"/>
              <a:pathLst>
                <a:path w="9173" h="9850" extrusionOk="0">
                  <a:moveTo>
                    <a:pt x="9144" y="1"/>
                  </a:moveTo>
                  <a:cubicBezTo>
                    <a:pt x="9116" y="1"/>
                    <a:pt x="9056" y="161"/>
                    <a:pt x="8967" y="487"/>
                  </a:cubicBezTo>
                  <a:cubicBezTo>
                    <a:pt x="8967" y="487"/>
                    <a:pt x="8937" y="670"/>
                    <a:pt x="8846" y="1004"/>
                  </a:cubicBezTo>
                  <a:cubicBezTo>
                    <a:pt x="8815" y="1156"/>
                    <a:pt x="8754" y="1338"/>
                    <a:pt x="8694" y="1551"/>
                  </a:cubicBezTo>
                  <a:cubicBezTo>
                    <a:pt x="8663" y="1673"/>
                    <a:pt x="8633" y="1794"/>
                    <a:pt x="8572" y="1916"/>
                  </a:cubicBezTo>
                  <a:cubicBezTo>
                    <a:pt x="8542" y="2038"/>
                    <a:pt x="8511" y="2159"/>
                    <a:pt x="8451" y="2281"/>
                  </a:cubicBezTo>
                  <a:cubicBezTo>
                    <a:pt x="8086" y="3345"/>
                    <a:pt x="7478" y="4743"/>
                    <a:pt x="6566" y="5898"/>
                  </a:cubicBezTo>
                  <a:cubicBezTo>
                    <a:pt x="6292" y="6171"/>
                    <a:pt x="6080" y="6475"/>
                    <a:pt x="5806" y="6688"/>
                  </a:cubicBezTo>
                  <a:cubicBezTo>
                    <a:pt x="5654" y="6810"/>
                    <a:pt x="5533" y="6962"/>
                    <a:pt x="5411" y="7053"/>
                  </a:cubicBezTo>
                  <a:lnTo>
                    <a:pt x="4985" y="7357"/>
                  </a:lnTo>
                  <a:cubicBezTo>
                    <a:pt x="4864" y="7478"/>
                    <a:pt x="4681" y="7539"/>
                    <a:pt x="4560" y="7630"/>
                  </a:cubicBezTo>
                  <a:cubicBezTo>
                    <a:pt x="4408" y="7691"/>
                    <a:pt x="4286" y="7782"/>
                    <a:pt x="4134" y="7843"/>
                  </a:cubicBezTo>
                  <a:cubicBezTo>
                    <a:pt x="3982" y="7904"/>
                    <a:pt x="3830" y="7965"/>
                    <a:pt x="3709" y="8026"/>
                  </a:cubicBezTo>
                  <a:cubicBezTo>
                    <a:pt x="3618" y="8056"/>
                    <a:pt x="3557" y="8086"/>
                    <a:pt x="3496" y="8086"/>
                  </a:cubicBezTo>
                  <a:cubicBezTo>
                    <a:pt x="3435" y="8117"/>
                    <a:pt x="3344" y="8147"/>
                    <a:pt x="3283" y="8147"/>
                  </a:cubicBezTo>
                  <a:cubicBezTo>
                    <a:pt x="2767" y="8329"/>
                    <a:pt x="2280" y="8360"/>
                    <a:pt x="1915" y="8421"/>
                  </a:cubicBezTo>
                  <a:cubicBezTo>
                    <a:pt x="1551" y="8421"/>
                    <a:pt x="1308" y="8421"/>
                    <a:pt x="1247" y="8451"/>
                  </a:cubicBezTo>
                  <a:cubicBezTo>
                    <a:pt x="1064" y="8451"/>
                    <a:pt x="912" y="8481"/>
                    <a:pt x="791" y="8512"/>
                  </a:cubicBezTo>
                  <a:cubicBezTo>
                    <a:pt x="639" y="8542"/>
                    <a:pt x="517" y="8573"/>
                    <a:pt x="396" y="8633"/>
                  </a:cubicBezTo>
                  <a:cubicBezTo>
                    <a:pt x="183" y="8755"/>
                    <a:pt x="31" y="8937"/>
                    <a:pt x="1" y="9120"/>
                  </a:cubicBezTo>
                  <a:cubicBezTo>
                    <a:pt x="1" y="9333"/>
                    <a:pt x="122" y="9484"/>
                    <a:pt x="365" y="9636"/>
                  </a:cubicBezTo>
                  <a:cubicBezTo>
                    <a:pt x="487" y="9697"/>
                    <a:pt x="608" y="9758"/>
                    <a:pt x="760" y="9788"/>
                  </a:cubicBezTo>
                  <a:cubicBezTo>
                    <a:pt x="943" y="9849"/>
                    <a:pt x="1125" y="9849"/>
                    <a:pt x="1308" y="9849"/>
                  </a:cubicBezTo>
                  <a:cubicBezTo>
                    <a:pt x="1399" y="9819"/>
                    <a:pt x="1672" y="9788"/>
                    <a:pt x="2098" y="9758"/>
                  </a:cubicBezTo>
                  <a:cubicBezTo>
                    <a:pt x="2523" y="9636"/>
                    <a:pt x="3070" y="9545"/>
                    <a:pt x="3678" y="9272"/>
                  </a:cubicBezTo>
                  <a:cubicBezTo>
                    <a:pt x="3770" y="9241"/>
                    <a:pt x="3830" y="9241"/>
                    <a:pt x="3922" y="9211"/>
                  </a:cubicBezTo>
                  <a:cubicBezTo>
                    <a:pt x="4013" y="9150"/>
                    <a:pt x="4074" y="9120"/>
                    <a:pt x="4165" y="9089"/>
                  </a:cubicBezTo>
                  <a:cubicBezTo>
                    <a:pt x="4317" y="8998"/>
                    <a:pt x="4469" y="8907"/>
                    <a:pt x="4651" y="8816"/>
                  </a:cubicBezTo>
                  <a:cubicBezTo>
                    <a:pt x="4803" y="8755"/>
                    <a:pt x="4955" y="8603"/>
                    <a:pt x="5107" y="8512"/>
                  </a:cubicBezTo>
                  <a:cubicBezTo>
                    <a:pt x="5259" y="8390"/>
                    <a:pt x="5441" y="8299"/>
                    <a:pt x="5563" y="8177"/>
                  </a:cubicBezTo>
                  <a:lnTo>
                    <a:pt x="6019" y="7752"/>
                  </a:lnTo>
                  <a:cubicBezTo>
                    <a:pt x="6171" y="7630"/>
                    <a:pt x="6292" y="7478"/>
                    <a:pt x="6444" y="7326"/>
                  </a:cubicBezTo>
                  <a:cubicBezTo>
                    <a:pt x="6718" y="7022"/>
                    <a:pt x="6931" y="6688"/>
                    <a:pt x="7174" y="6354"/>
                  </a:cubicBezTo>
                  <a:cubicBezTo>
                    <a:pt x="8025" y="4986"/>
                    <a:pt x="8511" y="3497"/>
                    <a:pt x="8754" y="2402"/>
                  </a:cubicBezTo>
                  <a:cubicBezTo>
                    <a:pt x="8785" y="2250"/>
                    <a:pt x="8815" y="2129"/>
                    <a:pt x="8846" y="2007"/>
                  </a:cubicBezTo>
                  <a:cubicBezTo>
                    <a:pt x="8876" y="1855"/>
                    <a:pt x="8906" y="1734"/>
                    <a:pt x="8937" y="1642"/>
                  </a:cubicBezTo>
                  <a:cubicBezTo>
                    <a:pt x="8967" y="1399"/>
                    <a:pt x="8998" y="1217"/>
                    <a:pt x="9028" y="1035"/>
                  </a:cubicBezTo>
                  <a:cubicBezTo>
                    <a:pt x="9089" y="700"/>
                    <a:pt x="9119" y="518"/>
                    <a:pt x="9119" y="518"/>
                  </a:cubicBezTo>
                  <a:cubicBezTo>
                    <a:pt x="9166" y="176"/>
                    <a:pt x="9173" y="1"/>
                    <a:pt x="9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6" name="Google Shape;3686;p67"/>
            <p:cNvSpPr/>
            <p:nvPr/>
          </p:nvSpPr>
          <p:spPr>
            <a:xfrm>
              <a:off x="2516251" y="3243409"/>
              <a:ext cx="200724" cy="340397"/>
            </a:xfrm>
            <a:custGeom>
              <a:avLst/>
              <a:gdLst/>
              <a:ahLst/>
              <a:cxnLst/>
              <a:rect l="l" t="t" r="r" b="b"/>
              <a:pathLst>
                <a:path w="7197" h="12205" extrusionOk="0">
                  <a:moveTo>
                    <a:pt x="28" y="0"/>
                  </a:moveTo>
                  <a:cubicBezTo>
                    <a:pt x="0" y="0"/>
                    <a:pt x="7" y="175"/>
                    <a:pt x="54" y="528"/>
                  </a:cubicBezTo>
                  <a:cubicBezTo>
                    <a:pt x="54" y="528"/>
                    <a:pt x="175" y="1288"/>
                    <a:pt x="388" y="2413"/>
                  </a:cubicBezTo>
                  <a:cubicBezTo>
                    <a:pt x="601" y="3568"/>
                    <a:pt x="935" y="5088"/>
                    <a:pt x="1452" y="6577"/>
                  </a:cubicBezTo>
                  <a:cubicBezTo>
                    <a:pt x="1968" y="8097"/>
                    <a:pt x="2698" y="9586"/>
                    <a:pt x="3610" y="10589"/>
                  </a:cubicBezTo>
                  <a:cubicBezTo>
                    <a:pt x="4066" y="11106"/>
                    <a:pt x="4552" y="11471"/>
                    <a:pt x="4947" y="11714"/>
                  </a:cubicBezTo>
                  <a:cubicBezTo>
                    <a:pt x="5342" y="11957"/>
                    <a:pt x="5616" y="12079"/>
                    <a:pt x="5707" y="12109"/>
                  </a:cubicBezTo>
                  <a:cubicBezTo>
                    <a:pt x="5919" y="12174"/>
                    <a:pt x="6131" y="12204"/>
                    <a:pt x="6324" y="12204"/>
                  </a:cubicBezTo>
                  <a:cubicBezTo>
                    <a:pt x="6491" y="12204"/>
                    <a:pt x="6644" y="12182"/>
                    <a:pt x="6771" y="12139"/>
                  </a:cubicBezTo>
                  <a:cubicBezTo>
                    <a:pt x="7045" y="12048"/>
                    <a:pt x="7197" y="11866"/>
                    <a:pt x="7197" y="11683"/>
                  </a:cubicBezTo>
                  <a:cubicBezTo>
                    <a:pt x="7197" y="11501"/>
                    <a:pt x="7075" y="11288"/>
                    <a:pt x="6893" y="11167"/>
                  </a:cubicBezTo>
                  <a:cubicBezTo>
                    <a:pt x="6710" y="11015"/>
                    <a:pt x="6467" y="10863"/>
                    <a:pt x="6193" y="10772"/>
                  </a:cubicBezTo>
                  <a:cubicBezTo>
                    <a:pt x="6133" y="10741"/>
                    <a:pt x="5920" y="10711"/>
                    <a:pt x="5616" y="10528"/>
                  </a:cubicBezTo>
                  <a:cubicBezTo>
                    <a:pt x="5312" y="10376"/>
                    <a:pt x="4917" y="10133"/>
                    <a:pt x="4491" y="9769"/>
                  </a:cubicBezTo>
                  <a:cubicBezTo>
                    <a:pt x="3640" y="9009"/>
                    <a:pt x="2820" y="7702"/>
                    <a:pt x="2151" y="6303"/>
                  </a:cubicBezTo>
                  <a:cubicBezTo>
                    <a:pt x="1513" y="4905"/>
                    <a:pt x="1026" y="3446"/>
                    <a:pt x="722" y="2352"/>
                  </a:cubicBezTo>
                  <a:cubicBezTo>
                    <a:pt x="388" y="1258"/>
                    <a:pt x="205" y="498"/>
                    <a:pt x="205" y="498"/>
                  </a:cubicBezTo>
                  <a:cubicBezTo>
                    <a:pt x="115" y="167"/>
                    <a:pt x="55"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7" name="Google Shape;3687;p67"/>
            <p:cNvSpPr/>
            <p:nvPr/>
          </p:nvSpPr>
          <p:spPr>
            <a:xfrm>
              <a:off x="2688973" y="3091966"/>
              <a:ext cx="48333" cy="492565"/>
            </a:xfrm>
            <a:custGeom>
              <a:avLst/>
              <a:gdLst/>
              <a:ahLst/>
              <a:cxnLst/>
              <a:rect l="l" t="t" r="r" b="b"/>
              <a:pathLst>
                <a:path w="1733" h="17661" extrusionOk="0">
                  <a:moveTo>
                    <a:pt x="867" y="1"/>
                  </a:moveTo>
                  <a:cubicBezTo>
                    <a:pt x="836" y="1"/>
                    <a:pt x="806" y="213"/>
                    <a:pt x="791" y="639"/>
                  </a:cubicBezTo>
                  <a:cubicBezTo>
                    <a:pt x="791" y="639"/>
                    <a:pt x="0" y="15259"/>
                    <a:pt x="0" y="16110"/>
                  </a:cubicBezTo>
                  <a:cubicBezTo>
                    <a:pt x="0" y="16961"/>
                    <a:pt x="396" y="17661"/>
                    <a:pt x="852" y="17661"/>
                  </a:cubicBezTo>
                  <a:cubicBezTo>
                    <a:pt x="1338" y="17661"/>
                    <a:pt x="1733" y="16961"/>
                    <a:pt x="1733" y="16110"/>
                  </a:cubicBezTo>
                  <a:cubicBezTo>
                    <a:pt x="1733" y="15259"/>
                    <a:pt x="943" y="639"/>
                    <a:pt x="943" y="639"/>
                  </a:cubicBezTo>
                  <a:cubicBezTo>
                    <a:pt x="928" y="213"/>
                    <a:pt x="897" y="1"/>
                    <a:pt x="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8" name="Google Shape;3688;p67"/>
            <p:cNvSpPr/>
            <p:nvPr/>
          </p:nvSpPr>
          <p:spPr>
            <a:xfrm>
              <a:off x="2878012" y="3522616"/>
              <a:ext cx="112787" cy="122967"/>
            </a:xfrm>
            <a:custGeom>
              <a:avLst/>
              <a:gdLst/>
              <a:ahLst/>
              <a:cxnLst/>
              <a:rect l="l" t="t" r="r" b="b"/>
              <a:pathLst>
                <a:path w="4044" h="4409" extrusionOk="0">
                  <a:moveTo>
                    <a:pt x="3952" y="1"/>
                  </a:moveTo>
                  <a:cubicBezTo>
                    <a:pt x="3952" y="1"/>
                    <a:pt x="2128" y="153"/>
                    <a:pt x="1065" y="1368"/>
                  </a:cubicBezTo>
                  <a:cubicBezTo>
                    <a:pt x="1" y="2584"/>
                    <a:pt x="92" y="4408"/>
                    <a:pt x="92" y="4408"/>
                  </a:cubicBezTo>
                  <a:cubicBezTo>
                    <a:pt x="92" y="4408"/>
                    <a:pt x="1916" y="4286"/>
                    <a:pt x="2979" y="3040"/>
                  </a:cubicBezTo>
                  <a:cubicBezTo>
                    <a:pt x="4043" y="1824"/>
                    <a:pt x="3952" y="1"/>
                    <a:pt x="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89" name="Google Shape;3689;p67"/>
            <p:cNvSpPr/>
            <p:nvPr/>
          </p:nvSpPr>
          <p:spPr>
            <a:xfrm>
              <a:off x="2903448" y="3342893"/>
              <a:ext cx="75470" cy="82275"/>
            </a:xfrm>
            <a:custGeom>
              <a:avLst/>
              <a:gdLst/>
              <a:ahLst/>
              <a:cxnLst/>
              <a:rect l="l" t="t" r="r" b="b"/>
              <a:pathLst>
                <a:path w="2706" h="2950" extrusionOk="0">
                  <a:moveTo>
                    <a:pt x="2645" y="1"/>
                  </a:moveTo>
                  <a:cubicBezTo>
                    <a:pt x="2645" y="1"/>
                    <a:pt x="1429" y="92"/>
                    <a:pt x="700" y="913"/>
                  </a:cubicBezTo>
                  <a:cubicBezTo>
                    <a:pt x="1" y="1733"/>
                    <a:pt x="61" y="2949"/>
                    <a:pt x="61" y="2949"/>
                  </a:cubicBezTo>
                  <a:cubicBezTo>
                    <a:pt x="61" y="2949"/>
                    <a:pt x="1277" y="2858"/>
                    <a:pt x="2007" y="2037"/>
                  </a:cubicBezTo>
                  <a:cubicBezTo>
                    <a:pt x="2706" y="1217"/>
                    <a:pt x="2645" y="1"/>
                    <a:pt x="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90" name="Google Shape;3690;p67"/>
            <p:cNvSpPr/>
            <p:nvPr/>
          </p:nvSpPr>
          <p:spPr>
            <a:xfrm>
              <a:off x="2428704" y="3776080"/>
              <a:ext cx="75498" cy="83112"/>
            </a:xfrm>
            <a:custGeom>
              <a:avLst/>
              <a:gdLst/>
              <a:ahLst/>
              <a:cxnLst/>
              <a:rect l="l" t="t" r="r" b="b"/>
              <a:pathLst>
                <a:path w="2707" h="2980" extrusionOk="0">
                  <a:moveTo>
                    <a:pt x="62" y="1"/>
                  </a:moveTo>
                  <a:cubicBezTo>
                    <a:pt x="62" y="1"/>
                    <a:pt x="1" y="1247"/>
                    <a:pt x="730" y="2068"/>
                  </a:cubicBezTo>
                  <a:cubicBezTo>
                    <a:pt x="1430" y="2858"/>
                    <a:pt x="2645" y="2980"/>
                    <a:pt x="2645" y="2980"/>
                  </a:cubicBezTo>
                  <a:cubicBezTo>
                    <a:pt x="2645" y="2980"/>
                    <a:pt x="2706" y="1734"/>
                    <a:pt x="2007" y="913"/>
                  </a:cubicBezTo>
                  <a:cubicBezTo>
                    <a:pt x="1278" y="123"/>
                    <a:pt x="62"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91" name="Google Shape;3691;p67"/>
            <p:cNvSpPr/>
            <p:nvPr/>
          </p:nvSpPr>
          <p:spPr>
            <a:xfrm>
              <a:off x="2489755" y="3910873"/>
              <a:ext cx="115325" cy="125505"/>
            </a:xfrm>
            <a:custGeom>
              <a:avLst/>
              <a:gdLst/>
              <a:ahLst/>
              <a:cxnLst/>
              <a:rect l="l" t="t" r="r" b="b"/>
              <a:pathLst>
                <a:path w="4135" h="4500" extrusionOk="0">
                  <a:moveTo>
                    <a:pt x="92" y="1"/>
                  </a:moveTo>
                  <a:cubicBezTo>
                    <a:pt x="92" y="1"/>
                    <a:pt x="0" y="1885"/>
                    <a:pt x="1095" y="3101"/>
                  </a:cubicBezTo>
                  <a:cubicBezTo>
                    <a:pt x="2189" y="4347"/>
                    <a:pt x="4043" y="4499"/>
                    <a:pt x="4043" y="4499"/>
                  </a:cubicBezTo>
                  <a:cubicBezTo>
                    <a:pt x="4043" y="4499"/>
                    <a:pt x="4134" y="2645"/>
                    <a:pt x="3040" y="1399"/>
                  </a:cubicBezTo>
                  <a:cubicBezTo>
                    <a:pt x="1946" y="153"/>
                    <a:pt x="92"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92" name="Google Shape;3692;p67"/>
            <p:cNvSpPr/>
            <p:nvPr/>
          </p:nvSpPr>
          <p:spPr>
            <a:xfrm>
              <a:off x="2545702" y="3050438"/>
              <a:ext cx="75470" cy="82248"/>
            </a:xfrm>
            <a:custGeom>
              <a:avLst/>
              <a:gdLst/>
              <a:ahLst/>
              <a:cxnLst/>
              <a:rect l="l" t="t" r="r" b="b"/>
              <a:pathLst>
                <a:path w="2706" h="2949" extrusionOk="0">
                  <a:moveTo>
                    <a:pt x="61" y="0"/>
                  </a:moveTo>
                  <a:cubicBezTo>
                    <a:pt x="61" y="0"/>
                    <a:pt x="1" y="1216"/>
                    <a:pt x="730" y="2037"/>
                  </a:cubicBezTo>
                  <a:cubicBezTo>
                    <a:pt x="1429" y="2858"/>
                    <a:pt x="2645" y="2949"/>
                    <a:pt x="2645" y="2949"/>
                  </a:cubicBezTo>
                  <a:cubicBezTo>
                    <a:pt x="2645" y="2949"/>
                    <a:pt x="2706" y="1733"/>
                    <a:pt x="2007" y="912"/>
                  </a:cubicBezTo>
                  <a:cubicBezTo>
                    <a:pt x="1277" y="92"/>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sp>
          <p:nvSpPr>
            <p:cNvPr id="3693" name="Google Shape;3693;p67"/>
            <p:cNvSpPr/>
            <p:nvPr/>
          </p:nvSpPr>
          <p:spPr>
            <a:xfrm>
              <a:off x="2556217" y="4268813"/>
              <a:ext cx="320986" cy="104113"/>
            </a:xfrm>
            <a:custGeom>
              <a:avLst/>
              <a:gdLst/>
              <a:ahLst/>
              <a:cxnLst/>
              <a:rect l="l" t="t" r="r" b="b"/>
              <a:pathLst>
                <a:path w="11509" h="3733" extrusionOk="0">
                  <a:moveTo>
                    <a:pt x="4450" y="1"/>
                  </a:moveTo>
                  <a:cubicBezTo>
                    <a:pt x="4335" y="1"/>
                    <a:pt x="4215" y="8"/>
                    <a:pt x="4092" y="24"/>
                  </a:cubicBezTo>
                  <a:cubicBezTo>
                    <a:pt x="2207" y="267"/>
                    <a:pt x="1812" y="1696"/>
                    <a:pt x="1812" y="1696"/>
                  </a:cubicBezTo>
                  <a:cubicBezTo>
                    <a:pt x="1623" y="1649"/>
                    <a:pt x="1455" y="1628"/>
                    <a:pt x="1304" y="1628"/>
                  </a:cubicBezTo>
                  <a:cubicBezTo>
                    <a:pt x="0" y="1628"/>
                    <a:pt x="49" y="3216"/>
                    <a:pt x="49" y="3216"/>
                  </a:cubicBezTo>
                  <a:lnTo>
                    <a:pt x="11508" y="3732"/>
                  </a:lnTo>
                  <a:cubicBezTo>
                    <a:pt x="11508" y="3732"/>
                    <a:pt x="11356" y="2486"/>
                    <a:pt x="9958" y="1483"/>
                  </a:cubicBezTo>
                  <a:cubicBezTo>
                    <a:pt x="9502" y="1166"/>
                    <a:pt x="9019" y="1059"/>
                    <a:pt x="8576" y="1059"/>
                  </a:cubicBezTo>
                  <a:cubicBezTo>
                    <a:pt x="7663" y="1059"/>
                    <a:pt x="6919" y="1514"/>
                    <a:pt x="6919" y="1514"/>
                  </a:cubicBezTo>
                  <a:cubicBezTo>
                    <a:pt x="6919" y="1514"/>
                    <a:pt x="6096" y="1"/>
                    <a:pt x="4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6B69"/>
                </a:solidFill>
              </a:endParaRPr>
            </a:p>
          </p:txBody>
        </p:sp>
      </p:grpSp>
      <p:sp>
        <p:nvSpPr>
          <p:cNvPr id="10" name="TextBox 2">
            <a:extLst>
              <a:ext uri="{FF2B5EF4-FFF2-40B4-BE49-F238E27FC236}">
                <a16:creationId xmlns:a16="http://schemas.microsoft.com/office/drawing/2014/main" id="{34C4093B-AF3B-B671-D08C-438B2C4B24CA}"/>
              </a:ext>
            </a:extLst>
          </p:cNvPr>
          <p:cNvSpPr txBox="1"/>
          <p:nvPr/>
        </p:nvSpPr>
        <p:spPr>
          <a:xfrm>
            <a:off x="709872" y="1039674"/>
            <a:ext cx="7724255" cy="1732590"/>
          </a:xfrm>
          <a:prstGeom prst="rect">
            <a:avLst/>
          </a:prstGeom>
        </p:spPr>
        <p:txBody>
          <a:bodyPr wrap="square" lIns="0" tIns="0" rIns="0" bIns="0" rtlCol="0" anchor="t">
            <a:spAutoFit/>
          </a:bodyPr>
          <a:lstStyle/>
          <a:p>
            <a:pPr algn="ctr" defTabSz="457200">
              <a:lnSpc>
                <a:spcPct val="150000"/>
              </a:lnSpc>
              <a:buClrTx/>
            </a:pPr>
            <a:r>
              <a:rPr lang="en-US" sz="4000" b="1" kern="1200">
                <a:solidFill>
                  <a:srgbClr val="2A4849"/>
                </a:solidFill>
                <a:latin typeface="Arial" panose="020B0604020202020204" pitchFamily="34" charset="0"/>
                <a:ea typeface="+mn-ea"/>
                <a:cs typeface="Arial" panose="020B0604020202020204" pitchFamily="34" charset="0"/>
              </a:rPr>
              <a:t>CHÀO MỪNG CÁC EM ĐẾN VỚI TIẾT CÔNG NGHỆ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B22F13-B779-0381-9527-CE84DDCB5444}"/>
              </a:ext>
            </a:extLst>
          </p:cNvPr>
          <p:cNvPicPr>
            <a:picLocks noChangeAspect="1"/>
          </p:cNvPicPr>
          <p:nvPr/>
        </p:nvPicPr>
        <p:blipFill rotWithShape="1">
          <a:blip r:embed="rId2"/>
          <a:srcRect l="10406" t="57324" r="38539" b="5759"/>
          <a:stretch/>
        </p:blipFill>
        <p:spPr>
          <a:xfrm>
            <a:off x="1333500" y="0"/>
            <a:ext cx="7810500" cy="5143500"/>
          </a:xfrm>
          <a:prstGeom prst="rect">
            <a:avLst/>
          </a:prstGeom>
        </p:spPr>
      </p:pic>
    </p:spTree>
    <p:extLst>
      <p:ext uri="{BB962C8B-B14F-4D97-AF65-F5344CB8AC3E}">
        <p14:creationId xmlns:p14="http://schemas.microsoft.com/office/powerpoint/2010/main" val="36588680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B22F13-B779-0381-9527-CE84DDCB5444}"/>
              </a:ext>
            </a:extLst>
          </p:cNvPr>
          <p:cNvPicPr>
            <a:picLocks noChangeAspect="1"/>
          </p:cNvPicPr>
          <p:nvPr/>
        </p:nvPicPr>
        <p:blipFill rotWithShape="1">
          <a:blip r:embed="rId2"/>
          <a:srcRect l="37055" t="14528" r="3920" b="48555"/>
          <a:stretch/>
        </p:blipFill>
        <p:spPr>
          <a:xfrm>
            <a:off x="114300" y="0"/>
            <a:ext cx="9029700" cy="5143500"/>
          </a:xfrm>
          <a:prstGeom prst="rect">
            <a:avLst/>
          </a:prstGeom>
        </p:spPr>
      </p:pic>
    </p:spTree>
    <p:extLst>
      <p:ext uri="{BB962C8B-B14F-4D97-AF65-F5344CB8AC3E}">
        <p14:creationId xmlns:p14="http://schemas.microsoft.com/office/powerpoint/2010/main" val="42186179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B22F13-B779-0381-9527-CE84DDCB5444}"/>
              </a:ext>
            </a:extLst>
          </p:cNvPr>
          <p:cNvPicPr>
            <a:picLocks noChangeAspect="1"/>
          </p:cNvPicPr>
          <p:nvPr/>
        </p:nvPicPr>
        <p:blipFill rotWithShape="1">
          <a:blip r:embed="rId2"/>
          <a:srcRect l="46270" t="38865" r="682" b="24218"/>
          <a:stretch/>
        </p:blipFill>
        <p:spPr>
          <a:xfrm>
            <a:off x="514350" y="0"/>
            <a:ext cx="8115300" cy="5143500"/>
          </a:xfrm>
          <a:prstGeom prst="rect">
            <a:avLst/>
          </a:prstGeom>
        </p:spPr>
      </p:pic>
    </p:spTree>
    <p:extLst>
      <p:ext uri="{BB962C8B-B14F-4D97-AF65-F5344CB8AC3E}">
        <p14:creationId xmlns:p14="http://schemas.microsoft.com/office/powerpoint/2010/main" val="18685886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B22F13-B779-0381-9527-CE84DDCB5444}"/>
              </a:ext>
            </a:extLst>
          </p:cNvPr>
          <p:cNvPicPr>
            <a:picLocks noChangeAspect="1"/>
          </p:cNvPicPr>
          <p:nvPr/>
        </p:nvPicPr>
        <p:blipFill rotWithShape="1">
          <a:blip r:embed="rId2"/>
          <a:srcRect l="47142" t="53905" r="-190" b="9178"/>
          <a:stretch/>
        </p:blipFill>
        <p:spPr>
          <a:xfrm>
            <a:off x="514350" y="0"/>
            <a:ext cx="8115300" cy="5143500"/>
          </a:xfrm>
          <a:prstGeom prst="rect">
            <a:avLst/>
          </a:prstGeom>
        </p:spPr>
      </p:pic>
    </p:spTree>
    <p:extLst>
      <p:ext uri="{BB962C8B-B14F-4D97-AF65-F5344CB8AC3E}">
        <p14:creationId xmlns:p14="http://schemas.microsoft.com/office/powerpoint/2010/main" val="1424421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1"/>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BB3E1AAB-A1C5-B8EF-8F7D-CF5C58F14971}"/>
              </a:ext>
            </a:extLst>
          </p:cNvPr>
          <p:cNvPicPr>
            <a:picLocks noChangeAspect="1"/>
          </p:cNvPicPr>
          <p:nvPr/>
        </p:nvPicPr>
        <p:blipFill rotWithShape="1">
          <a:blip r:embed="rId3"/>
          <a:srcRect t="1755" b="5395"/>
          <a:stretch/>
        </p:blipFill>
        <p:spPr>
          <a:xfrm>
            <a:off x="2521344" y="0"/>
            <a:ext cx="6082511" cy="5143500"/>
          </a:xfrm>
          <a:prstGeom prst="rect">
            <a:avLst/>
          </a:prstGeom>
        </p:spPr>
      </p:pic>
      <p:sp>
        <p:nvSpPr>
          <p:cNvPr id="3" name="Rectangle: Rounded Corners 2">
            <a:extLst>
              <a:ext uri="{FF2B5EF4-FFF2-40B4-BE49-F238E27FC236}">
                <a16:creationId xmlns:a16="http://schemas.microsoft.com/office/drawing/2014/main" id="{3D3208B1-824B-E1A0-97A0-508409C4D4C5}"/>
              </a:ext>
            </a:extLst>
          </p:cNvPr>
          <p:cNvSpPr/>
          <p:nvPr/>
        </p:nvSpPr>
        <p:spPr>
          <a:xfrm>
            <a:off x="349645" y="1280160"/>
            <a:ext cx="2058275" cy="2583180"/>
          </a:xfrm>
          <a:prstGeom prst="roundRect">
            <a:avLst>
              <a:gd name="adj" fmla="val 897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rgbClr val="C00000"/>
                </a:solidFill>
                <a:latin typeface="Arial" panose="020B0604020202020204" pitchFamily="34" charset="0"/>
                <a:cs typeface="Arial" panose="020B0604020202020204" pitchFamily="34" charset="0"/>
              </a:rPr>
              <a:t>SƠ ĐỒ </a:t>
            </a:r>
          </a:p>
          <a:p>
            <a:pPr algn="ctr">
              <a:lnSpc>
                <a:spcPct val="150000"/>
              </a:lnSpc>
            </a:pPr>
            <a:r>
              <a:rPr lang="en-US" sz="2400" b="1">
                <a:solidFill>
                  <a:srgbClr val="C00000"/>
                </a:solidFill>
                <a:latin typeface="Arial" panose="020B0604020202020204" pitchFamily="34" charset="0"/>
                <a:cs typeface="Arial" panose="020B0604020202020204" pitchFamily="34" charset="0"/>
              </a:rPr>
              <a:t>TƯ DUY KIẾN THỨC CHƯƠNG I.</a:t>
            </a:r>
          </a:p>
        </p:txBody>
      </p:sp>
    </p:spTree>
    <p:extLst>
      <p:ext uri="{BB962C8B-B14F-4D97-AF65-F5344CB8AC3E}">
        <p14:creationId xmlns:p14="http://schemas.microsoft.com/office/powerpoint/2010/main" val="40309433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59"/>
        <p:cNvGrpSpPr/>
        <p:nvPr/>
      </p:nvGrpSpPr>
      <p:grpSpPr>
        <a:xfrm>
          <a:off x="0" y="0"/>
          <a:ext cx="0" cy="0"/>
          <a:chOff x="0" y="0"/>
          <a:chExt cx="0" cy="0"/>
        </a:xfrm>
      </p:grpSpPr>
      <p:grpSp>
        <p:nvGrpSpPr>
          <p:cNvPr id="5764" name="Google Shape;5764;p84"/>
          <p:cNvGrpSpPr/>
          <p:nvPr/>
        </p:nvGrpSpPr>
        <p:grpSpPr>
          <a:xfrm>
            <a:off x="7427557" y="2558608"/>
            <a:ext cx="543053" cy="354885"/>
            <a:chOff x="7218550" y="1264450"/>
            <a:chExt cx="1810175" cy="1182950"/>
          </a:xfrm>
        </p:grpSpPr>
        <p:sp>
          <p:nvSpPr>
            <p:cNvPr id="5765" name="Google Shape;5765;p84"/>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4"/>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4"/>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4"/>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4"/>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4"/>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4"/>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4"/>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4"/>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4"/>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4"/>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4"/>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4"/>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8" name="Google Shape;5778;p84"/>
          <p:cNvGrpSpPr/>
          <p:nvPr/>
        </p:nvGrpSpPr>
        <p:grpSpPr>
          <a:xfrm flipH="1">
            <a:off x="877444" y="2803224"/>
            <a:ext cx="460047" cy="543866"/>
            <a:chOff x="4377350" y="3576850"/>
            <a:chExt cx="1070125" cy="1265100"/>
          </a:xfrm>
        </p:grpSpPr>
        <p:sp>
          <p:nvSpPr>
            <p:cNvPr id="5779" name="Google Shape;5779;p8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8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8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8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84"/>
          <p:cNvGrpSpPr/>
          <p:nvPr/>
        </p:nvGrpSpPr>
        <p:grpSpPr>
          <a:xfrm rot="-1015699" flipH="1">
            <a:off x="7314398" y="1177109"/>
            <a:ext cx="656226" cy="684676"/>
            <a:chOff x="2105350" y="2220525"/>
            <a:chExt cx="1113500" cy="1161775"/>
          </a:xfrm>
        </p:grpSpPr>
        <p:sp>
          <p:nvSpPr>
            <p:cNvPr id="5786" name="Google Shape;5786;p84"/>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4"/>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4"/>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4"/>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4"/>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4"/>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2" name="Google Shape;5792;p84"/>
          <p:cNvGrpSpPr/>
          <p:nvPr/>
        </p:nvGrpSpPr>
        <p:grpSpPr>
          <a:xfrm>
            <a:off x="1584209" y="956138"/>
            <a:ext cx="929164" cy="543026"/>
            <a:chOff x="3973200" y="2218800"/>
            <a:chExt cx="1850925" cy="1081725"/>
          </a:xfrm>
        </p:grpSpPr>
        <p:sp>
          <p:nvSpPr>
            <p:cNvPr id="5793" name="Google Shape;5793;p8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8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8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8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8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8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0F2B54DB-9F39-37D7-9145-8761AE48618E}"/>
              </a:ext>
            </a:extLst>
          </p:cNvPr>
          <p:cNvGrpSpPr/>
          <p:nvPr/>
        </p:nvGrpSpPr>
        <p:grpSpPr>
          <a:xfrm>
            <a:off x="3819450" y="447115"/>
            <a:ext cx="1505100" cy="1640100"/>
            <a:chOff x="927837" y="612375"/>
            <a:chExt cx="1505100" cy="1640100"/>
          </a:xfrm>
        </p:grpSpPr>
        <p:sp>
          <p:nvSpPr>
            <p:cNvPr id="13" name="Google Shape;4517;p74">
              <a:extLst>
                <a:ext uri="{FF2B5EF4-FFF2-40B4-BE49-F238E27FC236}">
                  <a16:creationId xmlns:a16="http://schemas.microsoft.com/office/drawing/2014/main" id="{38EE92AF-1472-FA1F-D286-C0260E682924}"/>
                </a:ext>
              </a:extLst>
            </p:cNvPr>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BC31A5FB-2CE7-A4DE-3F84-581D25FD4B16}"/>
                </a:ext>
              </a:extLst>
            </p:cNvPr>
            <p:cNvSpPr txBox="1"/>
            <p:nvPr/>
          </p:nvSpPr>
          <p:spPr>
            <a:xfrm>
              <a:off x="1266391" y="788823"/>
              <a:ext cx="520364" cy="1323439"/>
            </a:xfrm>
            <a:prstGeom prst="rect">
              <a:avLst/>
            </a:prstGeom>
            <a:noFill/>
          </p:spPr>
          <p:txBody>
            <a:bodyPr wrap="square">
              <a:spAutoFit/>
            </a:bodyPr>
            <a:lstStyle/>
            <a:p>
              <a:r>
                <a:rPr lang="en-US" sz="8000" b="1" kern="1200">
                  <a:solidFill>
                    <a:srgbClr val="2A4849"/>
                  </a:solidFill>
                  <a:latin typeface="Arial" panose="020B0604020202020204" pitchFamily="34" charset="0"/>
                  <a:ea typeface="+mn-ea"/>
                  <a:cs typeface="Arial" panose="020B0604020202020204" pitchFamily="34" charset="0"/>
                </a:rPr>
                <a:t>2</a:t>
              </a:r>
              <a:endParaRPr lang="en-US" sz="8000"/>
            </a:p>
          </p:txBody>
        </p:sp>
      </p:grpSp>
      <p:sp>
        <p:nvSpPr>
          <p:cNvPr id="15" name="TextBox 14">
            <a:extLst>
              <a:ext uri="{FF2B5EF4-FFF2-40B4-BE49-F238E27FC236}">
                <a16:creationId xmlns:a16="http://schemas.microsoft.com/office/drawing/2014/main" id="{8C16B293-C3E3-4851-0D20-B0F67DF89DF4}"/>
              </a:ext>
            </a:extLst>
          </p:cNvPr>
          <p:cNvSpPr txBox="1"/>
          <p:nvPr/>
        </p:nvSpPr>
        <p:spPr>
          <a:xfrm>
            <a:off x="2322309" y="2144529"/>
            <a:ext cx="4499381" cy="901593"/>
          </a:xfrm>
          <a:prstGeom prst="rect">
            <a:avLst/>
          </a:prstGeom>
          <a:noFill/>
        </p:spPr>
        <p:txBody>
          <a:bodyPr wrap="square">
            <a:spAutoFit/>
          </a:bodyPr>
          <a:lstStyle/>
          <a:p>
            <a:pPr algn="ctr">
              <a:lnSpc>
                <a:spcPct val="150000"/>
              </a:lnSpc>
              <a:spcBef>
                <a:spcPts val="100"/>
              </a:spcBef>
              <a:spcAft>
                <a:spcPts val="100"/>
              </a:spcAft>
            </a:pPr>
            <a:r>
              <a:rPr lang="nl-NL" sz="4000" b="1">
                <a:solidFill>
                  <a:srgbClr val="2A4849"/>
                </a:solidFill>
                <a:latin typeface="+mj-lt"/>
                <a:ea typeface="Times New Roman" panose="02020603050405020304" pitchFamily="18" charset="0"/>
              </a:rPr>
              <a:t>LUYỆN TẬP</a:t>
            </a:r>
            <a:endParaRPr lang="en-US" sz="3600" b="1">
              <a:solidFill>
                <a:srgbClr val="2A4849"/>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764"/>
                                        </p:tgtEl>
                                        <p:attrNameLst>
                                          <p:attrName>style.visibility</p:attrName>
                                        </p:attrNameLst>
                                      </p:cBhvr>
                                      <p:to>
                                        <p:strVal val="visible"/>
                                      </p:to>
                                    </p:set>
                                    <p:anim calcmode="lin" valueType="num">
                                      <p:cBhvr additive="base">
                                        <p:cTn id="7" dur="600"/>
                                        <p:tgtEl>
                                          <p:spTgt spid="5764"/>
                                        </p:tgtEl>
                                        <p:attrNameLst>
                                          <p:attrName>ppt_w</p:attrName>
                                        </p:attrNameLst>
                                      </p:cBhvr>
                                      <p:tavLst>
                                        <p:tav tm="0">
                                          <p:val>
                                            <p:strVal val="0"/>
                                          </p:val>
                                        </p:tav>
                                        <p:tav tm="100000">
                                          <p:val>
                                            <p:strVal val="#ppt_w"/>
                                          </p:val>
                                        </p:tav>
                                      </p:tavLst>
                                    </p:anim>
                                    <p:anim calcmode="lin" valueType="num">
                                      <p:cBhvr additive="base">
                                        <p:cTn id="8" dur="600"/>
                                        <p:tgtEl>
                                          <p:spTgt spid="576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778"/>
                                        </p:tgtEl>
                                        <p:attrNameLst>
                                          <p:attrName>style.visibility</p:attrName>
                                        </p:attrNameLst>
                                      </p:cBhvr>
                                      <p:to>
                                        <p:strVal val="visible"/>
                                      </p:to>
                                    </p:set>
                                    <p:anim calcmode="lin" valueType="num">
                                      <p:cBhvr additive="base">
                                        <p:cTn id="11" dur="600"/>
                                        <p:tgtEl>
                                          <p:spTgt spid="5778"/>
                                        </p:tgtEl>
                                        <p:attrNameLst>
                                          <p:attrName>ppt_w</p:attrName>
                                        </p:attrNameLst>
                                      </p:cBhvr>
                                      <p:tavLst>
                                        <p:tav tm="0">
                                          <p:val>
                                            <p:strVal val="0"/>
                                          </p:val>
                                        </p:tav>
                                        <p:tav tm="100000">
                                          <p:val>
                                            <p:strVal val="#ppt_w"/>
                                          </p:val>
                                        </p:tav>
                                      </p:tavLst>
                                    </p:anim>
                                    <p:anim calcmode="lin" valueType="num">
                                      <p:cBhvr additive="base">
                                        <p:cTn id="12" dur="600"/>
                                        <p:tgtEl>
                                          <p:spTgt spid="577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792"/>
                                        </p:tgtEl>
                                        <p:attrNameLst>
                                          <p:attrName>style.visibility</p:attrName>
                                        </p:attrNameLst>
                                      </p:cBhvr>
                                      <p:to>
                                        <p:strVal val="visible"/>
                                      </p:to>
                                    </p:set>
                                    <p:anim calcmode="lin" valueType="num">
                                      <p:cBhvr additive="base">
                                        <p:cTn id="15" dur="600"/>
                                        <p:tgtEl>
                                          <p:spTgt spid="5792"/>
                                        </p:tgtEl>
                                        <p:attrNameLst>
                                          <p:attrName>ppt_w</p:attrName>
                                        </p:attrNameLst>
                                      </p:cBhvr>
                                      <p:tavLst>
                                        <p:tav tm="0">
                                          <p:val>
                                            <p:strVal val="0"/>
                                          </p:val>
                                        </p:tav>
                                        <p:tav tm="100000">
                                          <p:val>
                                            <p:strVal val="#ppt_w"/>
                                          </p:val>
                                        </p:tav>
                                      </p:tavLst>
                                    </p:anim>
                                    <p:anim calcmode="lin" valueType="num">
                                      <p:cBhvr additive="base">
                                        <p:cTn id="16" dur="600"/>
                                        <p:tgtEl>
                                          <p:spTgt spid="5792"/>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785"/>
                                        </p:tgtEl>
                                        <p:attrNameLst>
                                          <p:attrName>style.visibility</p:attrName>
                                        </p:attrNameLst>
                                      </p:cBhvr>
                                      <p:to>
                                        <p:strVal val="visible"/>
                                      </p:to>
                                    </p:set>
                                    <p:anim calcmode="lin" valueType="num">
                                      <p:cBhvr additive="base">
                                        <p:cTn id="19" dur="600"/>
                                        <p:tgtEl>
                                          <p:spTgt spid="5785"/>
                                        </p:tgtEl>
                                        <p:attrNameLst>
                                          <p:attrName>ppt_w</p:attrName>
                                        </p:attrNameLst>
                                      </p:cBhvr>
                                      <p:tavLst>
                                        <p:tav tm="0">
                                          <p:val>
                                            <p:strVal val="0"/>
                                          </p:val>
                                        </p:tav>
                                        <p:tav tm="100000">
                                          <p:val>
                                            <p:strVal val="#ppt_w"/>
                                          </p:val>
                                        </p:tav>
                                      </p:tavLst>
                                    </p:anim>
                                    <p:anim calcmode="lin" valueType="num">
                                      <p:cBhvr additive="base">
                                        <p:cTn id="20" dur="600"/>
                                        <p:tgtEl>
                                          <p:spTgt spid="57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9"/>
        <p:cNvGrpSpPr/>
        <p:nvPr/>
      </p:nvGrpSpPr>
      <p:grpSpPr>
        <a:xfrm>
          <a:off x="0" y="0"/>
          <a:ext cx="0" cy="0"/>
          <a:chOff x="0" y="0"/>
          <a:chExt cx="0" cy="0"/>
        </a:xfrm>
      </p:grpSpPr>
      <p:sp>
        <p:nvSpPr>
          <p:cNvPr id="6" name="TextBox 16">
            <a:extLst>
              <a:ext uri="{FF2B5EF4-FFF2-40B4-BE49-F238E27FC236}">
                <a16:creationId xmlns:a16="http://schemas.microsoft.com/office/drawing/2014/main" id="{571527AE-453B-D5A0-F34B-1FFFF50859F0}"/>
              </a:ext>
            </a:extLst>
          </p:cNvPr>
          <p:cNvSpPr txBox="1"/>
          <p:nvPr/>
        </p:nvSpPr>
        <p:spPr>
          <a:xfrm>
            <a:off x="2438400" y="257970"/>
            <a:ext cx="4267200" cy="509948"/>
          </a:xfrm>
          <a:prstGeom prst="rect">
            <a:avLst/>
          </a:prstGeom>
        </p:spPr>
        <p:txBody>
          <a:bodyPr wrap="square" lIns="0" tIns="0" rIns="0" bIns="0" rtlCol="0" anchor="t">
            <a:spAutoFit/>
          </a:bodyPr>
          <a:lstStyle/>
          <a:p>
            <a:pPr algn="ctr" defTabSz="457200">
              <a:lnSpc>
                <a:spcPts val="4320"/>
              </a:lnSpc>
              <a:buClrTx/>
            </a:pPr>
            <a:r>
              <a:rPr lang="en-US" sz="2800" b="1" kern="1200">
                <a:solidFill>
                  <a:srgbClr val="2A4849"/>
                </a:solidFill>
                <a:latin typeface="Arial" panose="020B0604020202020204" pitchFamily="34" charset="0"/>
                <a:ea typeface="+mn-ea"/>
                <a:cs typeface="Arial" panose="020B0604020202020204" pitchFamily="34" charset="0"/>
              </a:rPr>
              <a:t>THẢO LUẬN NHÓM</a:t>
            </a:r>
            <a:endParaRPr lang="en-US" sz="2800" b="1" kern="1200" dirty="0">
              <a:solidFill>
                <a:srgbClr val="2A4849"/>
              </a:solidFill>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1CDD1909-5A6B-8560-C82A-3E78FBA21F9B}"/>
              </a:ext>
            </a:extLst>
          </p:cNvPr>
          <p:cNvGrpSpPr/>
          <p:nvPr/>
        </p:nvGrpSpPr>
        <p:grpSpPr>
          <a:xfrm>
            <a:off x="46909" y="642356"/>
            <a:ext cx="4461901" cy="2190058"/>
            <a:chOff x="46909" y="642356"/>
            <a:chExt cx="4461901" cy="2190058"/>
          </a:xfrm>
        </p:grpSpPr>
        <p:sp>
          <p:nvSpPr>
            <p:cNvPr id="9" name="Rectangle: Rounded Corners 8">
              <a:extLst>
                <a:ext uri="{FF2B5EF4-FFF2-40B4-BE49-F238E27FC236}">
                  <a16:creationId xmlns:a16="http://schemas.microsoft.com/office/drawing/2014/main" id="{12D428EE-0961-6878-7171-2F2532A09972}"/>
                </a:ext>
              </a:extLst>
            </p:cNvPr>
            <p:cNvSpPr/>
            <p:nvPr/>
          </p:nvSpPr>
          <p:spPr>
            <a:xfrm>
              <a:off x="367991" y="963437"/>
              <a:ext cx="4140819" cy="1868977"/>
            </a:xfrm>
            <a:prstGeom prst="roundRect">
              <a:avLst>
                <a:gd name="adj" fmla="val 5893"/>
              </a:avLst>
            </a:prstGeom>
            <a:solidFill>
              <a:srgbClr val="FFFFFF"/>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Trình bày vai trò và triển vọng của chăn nuôi trong bối cảnh cuộc cách mạng công nghiệp 4.0. Liên hệ với thực tiễn chăn nuôi ở địa phương em.</a:t>
              </a:r>
              <a:endParaRPr lang="en-US" sz="1800">
                <a:solidFill>
                  <a:schemeClr val="tx1"/>
                </a:solidFill>
              </a:endParaRPr>
            </a:p>
          </p:txBody>
        </p:sp>
        <p:pic>
          <p:nvPicPr>
            <p:cNvPr id="15" name="Picture 2">
              <a:extLst>
                <a:ext uri="{FF2B5EF4-FFF2-40B4-BE49-F238E27FC236}">
                  <a16:creationId xmlns:a16="http://schemas.microsoft.com/office/drawing/2014/main" id="{A4E9F7CE-7901-BCEE-13DA-9D5FDEAEF5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909" y="642356"/>
              <a:ext cx="642162" cy="642162"/>
            </a:xfrm>
            <a:prstGeom prst="rect">
              <a:avLst/>
            </a:prstGeom>
          </p:spPr>
        </p:pic>
      </p:grpSp>
      <p:grpSp>
        <p:nvGrpSpPr>
          <p:cNvPr id="20" name="Group 19">
            <a:extLst>
              <a:ext uri="{FF2B5EF4-FFF2-40B4-BE49-F238E27FC236}">
                <a16:creationId xmlns:a16="http://schemas.microsoft.com/office/drawing/2014/main" id="{3B7A957E-3A9A-DCB8-61AB-6371E1FD2656}"/>
              </a:ext>
            </a:extLst>
          </p:cNvPr>
          <p:cNvGrpSpPr/>
          <p:nvPr/>
        </p:nvGrpSpPr>
        <p:grpSpPr>
          <a:xfrm>
            <a:off x="4635191" y="599164"/>
            <a:ext cx="4377689" cy="2233250"/>
            <a:chOff x="4635191" y="599164"/>
            <a:chExt cx="4377689" cy="2233250"/>
          </a:xfrm>
        </p:grpSpPr>
        <p:sp>
          <p:nvSpPr>
            <p:cNvPr id="13" name="Rectangle: Rounded Corners 12">
              <a:extLst>
                <a:ext uri="{FF2B5EF4-FFF2-40B4-BE49-F238E27FC236}">
                  <a16:creationId xmlns:a16="http://schemas.microsoft.com/office/drawing/2014/main" id="{6356B164-7E95-79B3-84B9-1DB2B7297A6C}"/>
                </a:ext>
              </a:extLst>
            </p:cNvPr>
            <p:cNvSpPr/>
            <p:nvPr/>
          </p:nvSpPr>
          <p:spPr>
            <a:xfrm>
              <a:off x="4635191" y="963437"/>
              <a:ext cx="4140819" cy="1868977"/>
            </a:xfrm>
            <a:prstGeom prst="roundRect">
              <a:avLst>
                <a:gd name="adj" fmla="val 5893"/>
              </a:avLst>
            </a:prstGeom>
            <a:solidFill>
              <a:srgbClr val="FFF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Nêu một số thành tựu nổi bật của việc ứng dụng công nghệ cao trong chăn nuôi (thành tựu trong công tác giống, trong nuôi dưỡng</a:t>
              </a:r>
              <a:r>
                <a:rPr lang="en-US" sz="1800">
                  <a:solidFill>
                    <a:schemeClr val="tx1"/>
                  </a:solidFill>
                </a:rPr>
                <a:t>,</a:t>
              </a:r>
              <a:r>
                <a:rPr lang="vi-VN" sz="1800">
                  <a:solidFill>
                    <a:schemeClr val="tx1"/>
                  </a:solidFill>
                </a:rPr>
                <a:t> chăm sóc vật nuôi)</a:t>
              </a:r>
              <a:endParaRPr lang="en-US" sz="1800">
                <a:solidFill>
                  <a:schemeClr val="tx1"/>
                </a:solidFill>
              </a:endParaRPr>
            </a:p>
          </p:txBody>
        </p:sp>
        <p:pic>
          <p:nvPicPr>
            <p:cNvPr id="16" name="Picture 3">
              <a:extLst>
                <a:ext uri="{FF2B5EF4-FFF2-40B4-BE49-F238E27FC236}">
                  <a16:creationId xmlns:a16="http://schemas.microsoft.com/office/drawing/2014/main" id="{FF14C184-41D1-0E49-C41F-3D9EC4CA12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70718" y="599164"/>
              <a:ext cx="642162" cy="642162"/>
            </a:xfrm>
            <a:prstGeom prst="rect">
              <a:avLst/>
            </a:prstGeom>
          </p:spPr>
        </p:pic>
      </p:grpSp>
      <p:grpSp>
        <p:nvGrpSpPr>
          <p:cNvPr id="21" name="Group 20">
            <a:extLst>
              <a:ext uri="{FF2B5EF4-FFF2-40B4-BE49-F238E27FC236}">
                <a16:creationId xmlns:a16="http://schemas.microsoft.com/office/drawing/2014/main" id="{8720ACA5-332B-4F77-5222-89F27B2515EE}"/>
              </a:ext>
            </a:extLst>
          </p:cNvPr>
          <p:cNvGrpSpPr/>
          <p:nvPr/>
        </p:nvGrpSpPr>
        <p:grpSpPr>
          <a:xfrm>
            <a:off x="46909" y="2706852"/>
            <a:ext cx="4461900" cy="2195969"/>
            <a:chOff x="46909" y="2706852"/>
            <a:chExt cx="4461900" cy="2195969"/>
          </a:xfrm>
        </p:grpSpPr>
        <p:sp>
          <p:nvSpPr>
            <p:cNvPr id="12" name="Rectangle: Rounded Corners 11">
              <a:extLst>
                <a:ext uri="{FF2B5EF4-FFF2-40B4-BE49-F238E27FC236}">
                  <a16:creationId xmlns:a16="http://schemas.microsoft.com/office/drawing/2014/main" id="{4C591EF1-CD7C-2197-C672-5D03F80F109B}"/>
                </a:ext>
              </a:extLst>
            </p:cNvPr>
            <p:cNvSpPr/>
            <p:nvPr/>
          </p:nvSpPr>
          <p:spPr>
            <a:xfrm>
              <a:off x="367990" y="3033844"/>
              <a:ext cx="4140819" cy="1868977"/>
            </a:xfrm>
            <a:prstGeom prst="roundRect">
              <a:avLst>
                <a:gd name="adj" fmla="val 5893"/>
              </a:avLst>
            </a:prstGeom>
            <a:solidFill>
              <a:srgbClr val="FFFFFF"/>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Trình bày xu hướng phát triển của chăn nuôi ở Việt Nam và trên thế giới. Nêu đặc điểm cơ bản của chăn nuôi bền vững, chăn nuôi thông minh.</a:t>
              </a:r>
              <a:endParaRPr lang="en-US" sz="1800">
                <a:solidFill>
                  <a:schemeClr val="tx1"/>
                </a:solidFill>
              </a:endParaRPr>
            </a:p>
          </p:txBody>
        </p:sp>
        <p:pic>
          <p:nvPicPr>
            <p:cNvPr id="17" name="Picture 4">
              <a:extLst>
                <a:ext uri="{FF2B5EF4-FFF2-40B4-BE49-F238E27FC236}">
                  <a16:creationId xmlns:a16="http://schemas.microsoft.com/office/drawing/2014/main" id="{4975F68B-A257-6C39-275F-BA627FA31D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909" y="2706852"/>
              <a:ext cx="642162" cy="642162"/>
            </a:xfrm>
            <a:prstGeom prst="rect">
              <a:avLst/>
            </a:prstGeom>
          </p:spPr>
        </p:pic>
      </p:grpSp>
      <p:grpSp>
        <p:nvGrpSpPr>
          <p:cNvPr id="22" name="Group 21">
            <a:extLst>
              <a:ext uri="{FF2B5EF4-FFF2-40B4-BE49-F238E27FC236}">
                <a16:creationId xmlns:a16="http://schemas.microsoft.com/office/drawing/2014/main" id="{93C9220F-93FD-8AE8-6A7A-E68F504E9548}"/>
              </a:ext>
            </a:extLst>
          </p:cNvPr>
          <p:cNvGrpSpPr/>
          <p:nvPr/>
        </p:nvGrpSpPr>
        <p:grpSpPr>
          <a:xfrm>
            <a:off x="4635190" y="2614266"/>
            <a:ext cx="4377690" cy="2288555"/>
            <a:chOff x="4635190" y="2614266"/>
            <a:chExt cx="4377690" cy="2288555"/>
          </a:xfrm>
        </p:grpSpPr>
        <p:sp>
          <p:nvSpPr>
            <p:cNvPr id="14" name="Rectangle: Rounded Corners 13">
              <a:extLst>
                <a:ext uri="{FF2B5EF4-FFF2-40B4-BE49-F238E27FC236}">
                  <a16:creationId xmlns:a16="http://schemas.microsoft.com/office/drawing/2014/main" id="{B1F1B578-358A-7697-CB53-583B72645376}"/>
                </a:ext>
              </a:extLst>
            </p:cNvPr>
            <p:cNvSpPr/>
            <p:nvPr/>
          </p:nvSpPr>
          <p:spPr>
            <a:xfrm>
              <a:off x="4635190" y="3033844"/>
              <a:ext cx="4140819" cy="1868977"/>
            </a:xfrm>
            <a:prstGeom prst="roundRect">
              <a:avLst>
                <a:gd name="adj" fmla="val 5893"/>
              </a:avLst>
            </a:prstGeom>
            <a:solidFill>
              <a:srgbClr val="FFFFFF"/>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Trình bày những yêu cầu cơ bản với người lao động của một số ngành nghề phổ biến trong chăn nuôi. Liên hệ bản thân</a:t>
              </a:r>
              <a:endParaRPr lang="en-US" sz="1800">
                <a:solidFill>
                  <a:schemeClr val="tx1"/>
                </a:solidFill>
              </a:endParaRPr>
            </a:p>
          </p:txBody>
        </p:sp>
        <p:pic>
          <p:nvPicPr>
            <p:cNvPr id="18" name="Picture 5">
              <a:extLst>
                <a:ext uri="{FF2B5EF4-FFF2-40B4-BE49-F238E27FC236}">
                  <a16:creationId xmlns:a16="http://schemas.microsoft.com/office/drawing/2014/main" id="{B73C4EBF-D4E3-F490-C404-A78AFC56C3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70718" y="2614266"/>
              <a:ext cx="642162" cy="64216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2)">
                                      <p:cBhvr>
                                        <p:cTn id="15" dur="500"/>
                                        <p:tgtEl>
                                          <p:spTgt spid="21"/>
                                        </p:tgtEl>
                                      </p:cBhvr>
                                    </p:animEffect>
                                  </p:childTnLst>
                                </p:cTn>
                              </p:par>
                              <p:par>
                                <p:cTn id="16" presetID="21" presetClass="entr" presetSubtype="2"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2)">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6"/>
        <p:cNvGrpSpPr/>
        <p:nvPr/>
      </p:nvGrpSpPr>
      <p:grpSpPr>
        <a:xfrm>
          <a:off x="0" y="0"/>
          <a:ext cx="0" cy="0"/>
          <a:chOff x="0" y="0"/>
          <a:chExt cx="0" cy="0"/>
        </a:xfrm>
      </p:grpSpPr>
      <p:sp>
        <p:nvSpPr>
          <p:cNvPr id="26" name="Arrow: Pentagon 25">
            <a:extLst>
              <a:ext uri="{FF2B5EF4-FFF2-40B4-BE49-F238E27FC236}">
                <a16:creationId xmlns:a16="http://schemas.microsoft.com/office/drawing/2014/main" id="{D50F5B6B-0525-5D6F-0C3D-59237702BBA5}"/>
              </a:ext>
            </a:extLst>
          </p:cNvPr>
          <p:cNvSpPr/>
          <p:nvPr/>
        </p:nvSpPr>
        <p:spPr>
          <a:xfrm>
            <a:off x="0" y="1107678"/>
            <a:ext cx="2706028" cy="743414"/>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a:solidFill>
                  <a:srgbClr val="FFFFFF"/>
                </a:solidFill>
                <a:latin typeface="+mj-lt"/>
                <a:ea typeface="Times New Roman" panose="02020603050405020304" pitchFamily="18" charset="0"/>
              </a:rPr>
              <a:t>V</a:t>
            </a:r>
            <a:r>
              <a:rPr lang="nl-NL" sz="1800" b="1">
                <a:solidFill>
                  <a:srgbClr val="FFFFFF"/>
                </a:solidFill>
                <a:effectLst/>
                <a:latin typeface="+mj-lt"/>
                <a:ea typeface="Times New Roman" panose="02020603050405020304" pitchFamily="18" charset="0"/>
              </a:rPr>
              <a:t>ai trò của chăn nuôi</a:t>
            </a:r>
            <a:endParaRPr lang="en-US" sz="1800" b="1">
              <a:solidFill>
                <a:srgbClr val="FFFFFF"/>
              </a:solidFill>
            </a:endParaRPr>
          </a:p>
        </p:txBody>
      </p:sp>
      <p:sp>
        <p:nvSpPr>
          <p:cNvPr id="27" name="Rectangle: Rounded Corners 26">
            <a:extLst>
              <a:ext uri="{FF2B5EF4-FFF2-40B4-BE49-F238E27FC236}">
                <a16:creationId xmlns:a16="http://schemas.microsoft.com/office/drawing/2014/main" id="{30117AAF-2D05-EECE-8897-80D95E194B99}"/>
              </a:ext>
            </a:extLst>
          </p:cNvPr>
          <p:cNvSpPr/>
          <p:nvPr/>
        </p:nvSpPr>
        <p:spPr>
          <a:xfrm>
            <a:off x="2832411" y="849647"/>
            <a:ext cx="1962614" cy="1259476"/>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1800">
                <a:solidFill>
                  <a:schemeClr val="tx1"/>
                </a:solidFill>
                <a:latin typeface="+mj-lt"/>
                <a:ea typeface="Times New Roman" panose="02020603050405020304" pitchFamily="18" charset="0"/>
              </a:rPr>
              <a:t>Cung cấp nguồn thực phẩm giàu protein. </a:t>
            </a:r>
            <a:endParaRPr lang="en-US" sz="1800">
              <a:solidFill>
                <a:schemeClr val="tx1"/>
              </a:solidFill>
            </a:endParaRPr>
          </a:p>
        </p:txBody>
      </p:sp>
      <p:sp>
        <p:nvSpPr>
          <p:cNvPr id="28" name="Rectangle: Rounded Corners 27">
            <a:extLst>
              <a:ext uri="{FF2B5EF4-FFF2-40B4-BE49-F238E27FC236}">
                <a16:creationId xmlns:a16="http://schemas.microsoft.com/office/drawing/2014/main" id="{54D3A72C-6538-A1FA-D1FE-B2E65BCCD3A3}"/>
              </a:ext>
            </a:extLst>
          </p:cNvPr>
          <p:cNvSpPr/>
          <p:nvPr/>
        </p:nvSpPr>
        <p:spPr>
          <a:xfrm>
            <a:off x="4921407" y="849647"/>
            <a:ext cx="2126163" cy="1259476"/>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1800">
                <a:solidFill>
                  <a:schemeClr val="tx1"/>
                </a:solidFill>
                <a:latin typeface="+mj-lt"/>
                <a:ea typeface="Times New Roman" panose="02020603050405020304" pitchFamily="18" charset="0"/>
              </a:rPr>
              <a:t>Cung cấp nguyên liệu cho chế biến và xuất khẩu</a:t>
            </a:r>
            <a:endParaRPr lang="en-US" sz="1800">
              <a:solidFill>
                <a:schemeClr val="tx1"/>
              </a:solidFill>
            </a:endParaRPr>
          </a:p>
        </p:txBody>
      </p:sp>
      <p:sp>
        <p:nvSpPr>
          <p:cNvPr id="29" name="Rectangle: Rounded Corners 28">
            <a:extLst>
              <a:ext uri="{FF2B5EF4-FFF2-40B4-BE49-F238E27FC236}">
                <a16:creationId xmlns:a16="http://schemas.microsoft.com/office/drawing/2014/main" id="{CA7B2BFA-14F6-83D0-26E6-494CE257CC82}"/>
              </a:ext>
            </a:extLst>
          </p:cNvPr>
          <p:cNvSpPr/>
          <p:nvPr/>
        </p:nvSpPr>
        <p:spPr>
          <a:xfrm>
            <a:off x="7173952" y="836331"/>
            <a:ext cx="1717287" cy="1259476"/>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1800">
                <a:solidFill>
                  <a:schemeClr val="tx1"/>
                </a:solidFill>
                <a:latin typeface="+mj-lt"/>
                <a:ea typeface="Times New Roman" panose="02020603050405020304" pitchFamily="18" charset="0"/>
              </a:rPr>
              <a:t>Cung cấp sức kéo, phân bón cho trồng trọt</a:t>
            </a:r>
            <a:endParaRPr lang="en-US" sz="1800">
              <a:solidFill>
                <a:schemeClr val="tx1"/>
              </a:solidFill>
            </a:endParaRPr>
          </a:p>
        </p:txBody>
      </p:sp>
      <p:sp>
        <p:nvSpPr>
          <p:cNvPr id="30" name="Arrow: Pentagon 29">
            <a:extLst>
              <a:ext uri="{FF2B5EF4-FFF2-40B4-BE49-F238E27FC236}">
                <a16:creationId xmlns:a16="http://schemas.microsoft.com/office/drawing/2014/main" id="{5F8D65C1-4849-EA49-B34E-A6CAF125E47A}"/>
              </a:ext>
            </a:extLst>
          </p:cNvPr>
          <p:cNvSpPr/>
          <p:nvPr/>
        </p:nvSpPr>
        <p:spPr>
          <a:xfrm>
            <a:off x="0" y="2285995"/>
            <a:ext cx="3263590" cy="743414"/>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a:solidFill>
                  <a:srgbClr val="FFFFFF"/>
                </a:solidFill>
                <a:latin typeface="+mj-lt"/>
                <a:ea typeface="Times New Roman" panose="02020603050405020304" pitchFamily="18" charset="0"/>
              </a:rPr>
              <a:t>Triển vọng của chăn nuôi</a:t>
            </a:r>
            <a:endParaRPr lang="en-US" sz="1800" b="1">
              <a:solidFill>
                <a:srgbClr val="FFFFFF"/>
              </a:solidFill>
            </a:endParaRPr>
          </a:p>
        </p:txBody>
      </p:sp>
      <p:sp>
        <p:nvSpPr>
          <p:cNvPr id="31" name="Rectangle: Rounded Corners 30">
            <a:extLst>
              <a:ext uri="{FF2B5EF4-FFF2-40B4-BE49-F238E27FC236}">
                <a16:creationId xmlns:a16="http://schemas.microsoft.com/office/drawing/2014/main" id="{DE727732-ECF1-887E-6A2E-14AE85F1113F}"/>
              </a:ext>
            </a:extLst>
          </p:cNvPr>
          <p:cNvSpPr/>
          <p:nvPr/>
        </p:nvSpPr>
        <p:spPr>
          <a:xfrm>
            <a:off x="319668" y="3162286"/>
            <a:ext cx="2241390" cy="1759115"/>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latin typeface="Arial" panose="020B0604020202020204" pitchFamily="34" charset="0"/>
                <a:ea typeface="Times New Roman" panose="02020603050405020304" pitchFamily="18" charset="0"/>
                <a:cs typeface="Arial" panose="020B0604020202020204" pitchFamily="34" charset="0"/>
              </a:rPr>
              <a:t>Phát triển để đáp ứng nhu cầu tiêu dùng ngày càng cao của con người.</a:t>
            </a:r>
            <a:endParaRPr lang="en-US" sz="1800">
              <a:solidFill>
                <a:schemeClr val="tx1"/>
              </a:solidFill>
              <a:latin typeface="Arial" panose="020B0604020202020204" pitchFamily="34" charset="0"/>
              <a:cs typeface="Arial" panose="020B0604020202020204" pitchFamily="34" charset="0"/>
            </a:endParaRPr>
          </a:p>
        </p:txBody>
      </p:sp>
      <p:sp>
        <p:nvSpPr>
          <p:cNvPr id="4513" name="Rectangle: Rounded Corners 4512">
            <a:extLst>
              <a:ext uri="{FF2B5EF4-FFF2-40B4-BE49-F238E27FC236}">
                <a16:creationId xmlns:a16="http://schemas.microsoft.com/office/drawing/2014/main" id="{7EE184EB-9327-35E3-DCDA-B3594DCEE2C7}"/>
              </a:ext>
            </a:extLst>
          </p:cNvPr>
          <p:cNvSpPr/>
          <p:nvPr/>
        </p:nvSpPr>
        <p:spPr>
          <a:xfrm>
            <a:off x="2687440" y="3162286"/>
            <a:ext cx="1962614" cy="1759115"/>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1800">
                <a:solidFill>
                  <a:schemeClr val="tx1"/>
                </a:solidFill>
                <a:latin typeface="Arial" panose="020B0604020202020204" pitchFamily="34" charset="0"/>
                <a:ea typeface="Times New Roman" panose="02020603050405020304" pitchFamily="18" charset="0"/>
                <a:cs typeface="Arial" panose="020B0604020202020204" pitchFamily="34" charset="0"/>
              </a:rPr>
              <a:t>Phát triển để đáp ứng nhu cầu xuất khẩu</a:t>
            </a:r>
            <a:endParaRPr lang="en-US" sz="1800">
              <a:solidFill>
                <a:schemeClr val="tx1"/>
              </a:solidFill>
              <a:latin typeface="Arial" panose="020B0604020202020204" pitchFamily="34" charset="0"/>
              <a:cs typeface="Arial" panose="020B0604020202020204" pitchFamily="34" charset="0"/>
            </a:endParaRPr>
          </a:p>
        </p:txBody>
      </p:sp>
      <p:sp>
        <p:nvSpPr>
          <p:cNvPr id="4514" name="Rectangle: Rounded Corners 4513">
            <a:extLst>
              <a:ext uri="{FF2B5EF4-FFF2-40B4-BE49-F238E27FC236}">
                <a16:creationId xmlns:a16="http://schemas.microsoft.com/office/drawing/2014/main" id="{AD536DD5-CB4E-E0F7-1E99-9F0AB3ABB80D}"/>
              </a:ext>
            </a:extLst>
          </p:cNvPr>
          <p:cNvSpPr/>
          <p:nvPr/>
        </p:nvSpPr>
        <p:spPr>
          <a:xfrm>
            <a:off x="4776436" y="3148970"/>
            <a:ext cx="1962614" cy="1759115"/>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1800">
                <a:solidFill>
                  <a:schemeClr val="tx1"/>
                </a:solidFill>
                <a:latin typeface="Arial" panose="020B0604020202020204" pitchFamily="34" charset="0"/>
                <a:ea typeface="Times New Roman" panose="02020603050405020304" pitchFamily="18" charset="0"/>
                <a:cs typeface="Arial" panose="020B0604020202020204" pitchFamily="34" charset="0"/>
              </a:rPr>
              <a:t>Phát triển nhờ ứng dụng khoa học công nghệ</a:t>
            </a:r>
            <a:endParaRPr lang="en-US" sz="1800">
              <a:solidFill>
                <a:schemeClr val="tx1"/>
              </a:solidFill>
              <a:latin typeface="Arial" panose="020B0604020202020204" pitchFamily="34" charset="0"/>
              <a:cs typeface="Arial" panose="020B0604020202020204" pitchFamily="34" charset="0"/>
            </a:endParaRPr>
          </a:p>
        </p:txBody>
      </p:sp>
      <p:sp>
        <p:nvSpPr>
          <p:cNvPr id="4515" name="Rectangle: Rounded Corners 4514">
            <a:extLst>
              <a:ext uri="{FF2B5EF4-FFF2-40B4-BE49-F238E27FC236}">
                <a16:creationId xmlns:a16="http://schemas.microsoft.com/office/drawing/2014/main" id="{4555EEDC-810A-F010-E2A7-01FAFB9201A7}"/>
              </a:ext>
            </a:extLst>
          </p:cNvPr>
          <p:cNvSpPr/>
          <p:nvPr/>
        </p:nvSpPr>
        <p:spPr>
          <a:xfrm>
            <a:off x="6865432" y="3144640"/>
            <a:ext cx="1962614" cy="1759115"/>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ea typeface="Times New Roman" panose="02020603050405020304" pitchFamily="18" charset="0"/>
                <a:cs typeface="Arial" panose="020B0604020202020204" pitchFamily="34" charset="0"/>
              </a:rPr>
              <a:t>Nhà nước có nhiều chính sách hỗ trợ</a:t>
            </a:r>
            <a:endParaRPr lang="en-US" sz="1800">
              <a:solidFill>
                <a:schemeClr val="tx1"/>
              </a:solidFill>
              <a:latin typeface="Arial" panose="020B0604020202020204" pitchFamily="34" charset="0"/>
              <a:cs typeface="Arial" panose="020B0604020202020204" pitchFamily="34" charset="0"/>
            </a:endParaRPr>
          </a:p>
        </p:txBody>
      </p:sp>
      <p:sp>
        <p:nvSpPr>
          <p:cNvPr id="4517" name="TextBox 4516">
            <a:extLst>
              <a:ext uri="{FF2B5EF4-FFF2-40B4-BE49-F238E27FC236}">
                <a16:creationId xmlns:a16="http://schemas.microsoft.com/office/drawing/2014/main" id="{AC7871B3-C9FC-F4D6-2FB5-30E22A45D46C}"/>
              </a:ext>
            </a:extLst>
          </p:cNvPr>
          <p:cNvSpPr txBox="1"/>
          <p:nvPr/>
        </p:nvSpPr>
        <p:spPr>
          <a:xfrm>
            <a:off x="3590693" y="126177"/>
            <a:ext cx="1962614" cy="523220"/>
          </a:xfrm>
          <a:prstGeom prst="rect">
            <a:avLst/>
          </a:prstGeom>
          <a:noFill/>
        </p:spPr>
        <p:txBody>
          <a:bodyPr wrap="square">
            <a:spAutoFit/>
          </a:bodyPr>
          <a:lstStyle/>
          <a:p>
            <a:pPr algn="ctr"/>
            <a:r>
              <a:rPr lang="nl-NL" sz="2800" b="1">
                <a:solidFill>
                  <a:srgbClr val="FF0000"/>
                </a:solidFill>
                <a:effectLst/>
                <a:latin typeface="+mj-lt"/>
                <a:ea typeface="Calibri" panose="020F0502020204030204" pitchFamily="34" charset="0"/>
              </a:rPr>
              <a:t>Nhóm 1</a:t>
            </a:r>
            <a:endParaRPr lang="en-US" sz="2800" b="1">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513"/>
                                        </p:tgtEl>
                                        <p:attrNameLst>
                                          <p:attrName>style.visibility</p:attrName>
                                        </p:attrNameLst>
                                      </p:cBhvr>
                                      <p:to>
                                        <p:strVal val="visible"/>
                                      </p:to>
                                    </p:set>
                                    <p:animEffect transition="in" filter="randombar(horizontal)">
                                      <p:cBhvr>
                                        <p:cTn id="37" dur="500"/>
                                        <p:tgtEl>
                                          <p:spTgt spid="45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514"/>
                                        </p:tgtEl>
                                        <p:attrNameLst>
                                          <p:attrName>style.visibility</p:attrName>
                                        </p:attrNameLst>
                                      </p:cBhvr>
                                      <p:to>
                                        <p:strVal val="visible"/>
                                      </p:to>
                                    </p:set>
                                    <p:animEffect transition="in" filter="randombar(horizontal)">
                                      <p:cBhvr>
                                        <p:cTn id="42" dur="500"/>
                                        <p:tgtEl>
                                          <p:spTgt spid="45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515"/>
                                        </p:tgtEl>
                                        <p:attrNameLst>
                                          <p:attrName>style.visibility</p:attrName>
                                        </p:attrNameLst>
                                      </p:cBhvr>
                                      <p:to>
                                        <p:strVal val="visible"/>
                                      </p:to>
                                    </p:set>
                                    <p:animEffect transition="in" filter="randombar(horizontal)">
                                      <p:cBhvr>
                                        <p:cTn id="47" dur="500"/>
                                        <p:tgtEl>
                                          <p:spTgt spid="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4513" grpId="0" animBg="1"/>
      <p:bldP spid="4514" grpId="0" animBg="1"/>
      <p:bldP spid="45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3"/>
        <p:cNvGrpSpPr/>
        <p:nvPr/>
      </p:nvGrpSpPr>
      <p:grpSpPr>
        <a:xfrm>
          <a:off x="0" y="0"/>
          <a:ext cx="0" cy="0"/>
          <a:chOff x="0" y="0"/>
          <a:chExt cx="0" cy="0"/>
        </a:xfrm>
      </p:grpSpPr>
      <p:sp>
        <p:nvSpPr>
          <p:cNvPr id="6" name="Rectangle 5">
            <a:extLst>
              <a:ext uri="{FF2B5EF4-FFF2-40B4-BE49-F238E27FC236}">
                <a16:creationId xmlns:a16="http://schemas.microsoft.com/office/drawing/2014/main" id="{164CC168-D62C-88BB-358B-B3CB621AA689}"/>
              </a:ext>
            </a:extLst>
          </p:cNvPr>
          <p:cNvSpPr/>
          <p:nvPr/>
        </p:nvSpPr>
        <p:spPr>
          <a:xfrm>
            <a:off x="2940205" y="0"/>
            <a:ext cx="3263590" cy="66163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a:solidFill>
                  <a:srgbClr val="FFFFFF"/>
                </a:solidFill>
                <a:latin typeface="+mj-lt"/>
                <a:ea typeface="Times New Roman" panose="02020603050405020304" pitchFamily="18" charset="0"/>
              </a:rPr>
              <a:t>Liên hệ thực tiễn</a:t>
            </a:r>
            <a:endParaRPr lang="en-US" sz="1800" b="1">
              <a:solidFill>
                <a:srgbClr val="FFFFFF"/>
              </a:solidFill>
            </a:endParaRPr>
          </a:p>
        </p:txBody>
      </p:sp>
      <p:grpSp>
        <p:nvGrpSpPr>
          <p:cNvPr id="7" name="Group 6">
            <a:extLst>
              <a:ext uri="{FF2B5EF4-FFF2-40B4-BE49-F238E27FC236}">
                <a16:creationId xmlns:a16="http://schemas.microsoft.com/office/drawing/2014/main" id="{CE2A397D-C07A-B171-2C61-9BA8070ECD92}"/>
              </a:ext>
            </a:extLst>
          </p:cNvPr>
          <p:cNvGrpSpPr/>
          <p:nvPr/>
        </p:nvGrpSpPr>
        <p:grpSpPr>
          <a:xfrm>
            <a:off x="205442" y="688160"/>
            <a:ext cx="2583268" cy="2200237"/>
            <a:chOff x="222629" y="2297441"/>
            <a:chExt cx="2583268" cy="2200237"/>
          </a:xfrm>
        </p:grpSpPr>
        <p:pic>
          <p:nvPicPr>
            <p:cNvPr id="8" name="Picture 7">
              <a:extLst>
                <a:ext uri="{FF2B5EF4-FFF2-40B4-BE49-F238E27FC236}">
                  <a16:creationId xmlns:a16="http://schemas.microsoft.com/office/drawing/2014/main" id="{20732F1E-D319-EE01-2E6A-2848B838844E}"/>
                </a:ext>
              </a:extLst>
            </p:cNvPr>
            <p:cNvPicPr>
              <a:picLocks noChangeAspect="1"/>
            </p:cNvPicPr>
            <p:nvPr/>
          </p:nvPicPr>
          <p:blipFill>
            <a:blip r:embed="rId3"/>
            <a:srcRect l="3154" r="3154"/>
            <a:stretch/>
          </p:blipFill>
          <p:spPr>
            <a:xfrm>
              <a:off x="473406" y="2297441"/>
              <a:ext cx="2194561" cy="1463040"/>
            </a:xfrm>
            <a:prstGeom prst="ellipse">
              <a:avLst/>
            </a:prstGeom>
          </p:spPr>
        </p:pic>
        <p:sp>
          <p:nvSpPr>
            <p:cNvPr id="9" name="TextBox 8">
              <a:extLst>
                <a:ext uri="{FF2B5EF4-FFF2-40B4-BE49-F238E27FC236}">
                  <a16:creationId xmlns:a16="http://schemas.microsoft.com/office/drawing/2014/main" id="{146B88C5-126C-9B5D-3432-7D55C21ED671}"/>
                </a:ext>
              </a:extLst>
            </p:cNvPr>
            <p:cNvSpPr txBox="1"/>
            <p:nvPr/>
          </p:nvSpPr>
          <p:spPr>
            <a:xfrm>
              <a:off x="222629" y="3712335"/>
              <a:ext cx="2583268" cy="785343"/>
            </a:xfrm>
            <a:prstGeom prst="rect">
              <a:avLst/>
            </a:prstGeom>
            <a:noFill/>
          </p:spPr>
          <p:txBody>
            <a:bodyPr wrap="square">
              <a:spAutoFit/>
            </a:bodyPr>
            <a:lstStyle/>
            <a:p>
              <a:pPr algn="ctr">
                <a:lnSpc>
                  <a:spcPct val="150000"/>
                </a:lnSpc>
              </a:pPr>
              <a:r>
                <a:rPr lang="nl-NL" sz="1600">
                  <a:solidFill>
                    <a:srgbClr val="000000"/>
                  </a:solidFill>
                  <a:effectLst/>
                  <a:latin typeface="+mj-lt"/>
                  <a:ea typeface="Times New Roman" panose="02020603050405020304" pitchFamily="18" charset="0"/>
                </a:rPr>
                <a:t>Cung cấp nguồn thực phẩm giàu protein.</a:t>
              </a:r>
              <a:endParaRPr lang="en-US" sz="1600">
                <a:latin typeface="+mj-lt"/>
              </a:endParaRPr>
            </a:p>
          </p:txBody>
        </p:sp>
      </p:grpSp>
      <p:grpSp>
        <p:nvGrpSpPr>
          <p:cNvPr id="10" name="Group 9">
            <a:extLst>
              <a:ext uri="{FF2B5EF4-FFF2-40B4-BE49-F238E27FC236}">
                <a16:creationId xmlns:a16="http://schemas.microsoft.com/office/drawing/2014/main" id="{20414984-BE63-0E3C-A0A8-8C34135640C8}"/>
              </a:ext>
            </a:extLst>
          </p:cNvPr>
          <p:cNvGrpSpPr/>
          <p:nvPr/>
        </p:nvGrpSpPr>
        <p:grpSpPr>
          <a:xfrm>
            <a:off x="1724817" y="2724416"/>
            <a:ext cx="2299219" cy="2248383"/>
            <a:chOff x="421076" y="2297441"/>
            <a:chExt cx="2299219" cy="2248383"/>
          </a:xfrm>
        </p:grpSpPr>
        <p:pic>
          <p:nvPicPr>
            <p:cNvPr id="11" name="Picture 10">
              <a:extLst>
                <a:ext uri="{FF2B5EF4-FFF2-40B4-BE49-F238E27FC236}">
                  <a16:creationId xmlns:a16="http://schemas.microsoft.com/office/drawing/2014/main" id="{36789DFB-312A-A873-E019-263493BCBE68}"/>
                </a:ext>
              </a:extLst>
            </p:cNvPr>
            <p:cNvPicPr>
              <a:picLocks noChangeAspect="1"/>
            </p:cNvPicPr>
            <p:nvPr/>
          </p:nvPicPr>
          <p:blipFill>
            <a:blip r:embed="rId4"/>
            <a:srcRect t="5556" b="5556"/>
            <a:stretch/>
          </p:blipFill>
          <p:spPr>
            <a:xfrm>
              <a:off x="473406" y="2297441"/>
              <a:ext cx="2194561" cy="1463040"/>
            </a:xfrm>
            <a:prstGeom prst="ellipse">
              <a:avLst/>
            </a:prstGeom>
          </p:spPr>
        </p:pic>
        <p:sp>
          <p:nvSpPr>
            <p:cNvPr id="12" name="TextBox 11">
              <a:extLst>
                <a:ext uri="{FF2B5EF4-FFF2-40B4-BE49-F238E27FC236}">
                  <a16:creationId xmlns:a16="http://schemas.microsoft.com/office/drawing/2014/main" id="{393B6930-498C-4E3D-051A-489B7F946615}"/>
                </a:ext>
              </a:extLst>
            </p:cNvPr>
            <p:cNvSpPr txBox="1"/>
            <p:nvPr/>
          </p:nvSpPr>
          <p:spPr>
            <a:xfrm>
              <a:off x="421076" y="3760481"/>
              <a:ext cx="2299219" cy="785343"/>
            </a:xfrm>
            <a:prstGeom prst="rect">
              <a:avLst/>
            </a:prstGeom>
            <a:noFill/>
          </p:spPr>
          <p:txBody>
            <a:bodyPr wrap="square">
              <a:spAutoFit/>
            </a:bodyPr>
            <a:lstStyle/>
            <a:p>
              <a:pPr algn="ctr">
                <a:lnSpc>
                  <a:spcPct val="150000"/>
                </a:lnSpc>
              </a:pPr>
              <a:r>
                <a:rPr lang="nl-NL" sz="1600">
                  <a:solidFill>
                    <a:srgbClr val="000000"/>
                  </a:solidFill>
                  <a:effectLst/>
                  <a:latin typeface="+mj-lt"/>
                  <a:ea typeface="Times New Roman" panose="02020603050405020304" pitchFamily="18" charset="0"/>
                </a:rPr>
                <a:t>Cung cấp sức kéo, phân bón cho trồng trọt</a:t>
              </a:r>
              <a:endParaRPr lang="en-US" sz="1600">
                <a:latin typeface="+mj-lt"/>
              </a:endParaRPr>
            </a:p>
          </p:txBody>
        </p:sp>
      </p:grpSp>
      <p:grpSp>
        <p:nvGrpSpPr>
          <p:cNvPr id="13" name="Group 12">
            <a:extLst>
              <a:ext uri="{FF2B5EF4-FFF2-40B4-BE49-F238E27FC236}">
                <a16:creationId xmlns:a16="http://schemas.microsoft.com/office/drawing/2014/main" id="{BB719318-EE51-C580-FBFE-2A547ECFC2DE}"/>
              </a:ext>
            </a:extLst>
          </p:cNvPr>
          <p:cNvGrpSpPr/>
          <p:nvPr/>
        </p:nvGrpSpPr>
        <p:grpSpPr>
          <a:xfrm>
            <a:off x="3982377" y="838911"/>
            <a:ext cx="2525794" cy="2571536"/>
            <a:chOff x="307789" y="2297441"/>
            <a:chExt cx="2525794" cy="2571536"/>
          </a:xfrm>
        </p:grpSpPr>
        <p:pic>
          <p:nvPicPr>
            <p:cNvPr id="14" name="Picture 13">
              <a:extLst>
                <a:ext uri="{FF2B5EF4-FFF2-40B4-BE49-F238E27FC236}">
                  <a16:creationId xmlns:a16="http://schemas.microsoft.com/office/drawing/2014/main" id="{FA3A2AFE-999E-F3C4-0708-812DA9BCEBCC}"/>
                </a:ext>
              </a:extLst>
            </p:cNvPr>
            <p:cNvPicPr>
              <a:picLocks noChangeAspect="1"/>
            </p:cNvPicPr>
            <p:nvPr/>
          </p:nvPicPr>
          <p:blipFill>
            <a:blip r:embed="rId5"/>
            <a:srcRect/>
            <a:stretch/>
          </p:blipFill>
          <p:spPr>
            <a:xfrm>
              <a:off x="473406" y="2297441"/>
              <a:ext cx="2194561" cy="1463040"/>
            </a:xfrm>
            <a:prstGeom prst="ellipse">
              <a:avLst/>
            </a:prstGeom>
          </p:spPr>
        </p:pic>
        <p:sp>
          <p:nvSpPr>
            <p:cNvPr id="15" name="TextBox 14">
              <a:extLst>
                <a:ext uri="{FF2B5EF4-FFF2-40B4-BE49-F238E27FC236}">
                  <a16:creationId xmlns:a16="http://schemas.microsoft.com/office/drawing/2014/main" id="{056D59DF-81B9-0CDD-6BF0-DE7707B2BD8E}"/>
                </a:ext>
              </a:extLst>
            </p:cNvPr>
            <p:cNvSpPr txBox="1"/>
            <p:nvPr/>
          </p:nvSpPr>
          <p:spPr>
            <a:xfrm>
              <a:off x="307789" y="3714302"/>
              <a:ext cx="2525794" cy="1154675"/>
            </a:xfrm>
            <a:prstGeom prst="rect">
              <a:avLst/>
            </a:prstGeom>
            <a:noFill/>
          </p:spPr>
          <p:txBody>
            <a:bodyPr wrap="square">
              <a:spAutoFit/>
            </a:bodyPr>
            <a:lstStyle/>
            <a:p>
              <a:pPr algn="ctr">
                <a:lnSpc>
                  <a:spcPct val="150000"/>
                </a:lnSpc>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 triển để đáp ứng nhu cầu tiêu dùng ngày càng cao của con người.</a:t>
              </a:r>
              <a:endParaRPr lang="en-US" sz="16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6B30F08F-9F97-1350-D693-834589AD348E}"/>
              </a:ext>
            </a:extLst>
          </p:cNvPr>
          <p:cNvGrpSpPr/>
          <p:nvPr/>
        </p:nvGrpSpPr>
        <p:grpSpPr>
          <a:xfrm>
            <a:off x="6453062" y="2756197"/>
            <a:ext cx="2365994" cy="2248383"/>
            <a:chOff x="387689" y="2297441"/>
            <a:chExt cx="2365994" cy="2248383"/>
          </a:xfrm>
        </p:grpSpPr>
        <p:pic>
          <p:nvPicPr>
            <p:cNvPr id="17" name="Picture 16">
              <a:extLst>
                <a:ext uri="{FF2B5EF4-FFF2-40B4-BE49-F238E27FC236}">
                  <a16:creationId xmlns:a16="http://schemas.microsoft.com/office/drawing/2014/main" id="{904E4E7F-F575-F84C-8951-72F23CD72AF8}"/>
                </a:ext>
              </a:extLst>
            </p:cNvPr>
            <p:cNvPicPr>
              <a:picLocks noChangeAspect="1"/>
            </p:cNvPicPr>
            <p:nvPr/>
          </p:nvPicPr>
          <p:blipFill>
            <a:blip r:embed="rId6"/>
            <a:srcRect l="3784" r="3784"/>
            <a:stretch/>
          </p:blipFill>
          <p:spPr>
            <a:xfrm>
              <a:off x="473406" y="2297441"/>
              <a:ext cx="2194561" cy="1463040"/>
            </a:xfrm>
            <a:prstGeom prst="ellipse">
              <a:avLst/>
            </a:prstGeom>
          </p:spPr>
        </p:pic>
        <p:sp>
          <p:nvSpPr>
            <p:cNvPr id="18" name="TextBox 17">
              <a:extLst>
                <a:ext uri="{FF2B5EF4-FFF2-40B4-BE49-F238E27FC236}">
                  <a16:creationId xmlns:a16="http://schemas.microsoft.com/office/drawing/2014/main" id="{96C13722-36CD-72D1-45FB-7F5996917E9F}"/>
                </a:ext>
              </a:extLst>
            </p:cNvPr>
            <p:cNvSpPr txBox="1"/>
            <p:nvPr/>
          </p:nvSpPr>
          <p:spPr>
            <a:xfrm>
              <a:off x="387689" y="3760481"/>
              <a:ext cx="2365994" cy="785343"/>
            </a:xfrm>
            <a:prstGeom prst="rect">
              <a:avLst/>
            </a:prstGeom>
            <a:noFill/>
          </p:spPr>
          <p:txBody>
            <a:bodyPr wrap="square">
              <a:spAutoFit/>
            </a:bodyPr>
            <a:lstStyle/>
            <a:p>
              <a:pPr algn="ctr">
                <a:lnSpc>
                  <a:spcPct val="150000"/>
                </a:lnSpc>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 nước có nhiều chính sách hỗ trợ</a:t>
              </a:r>
              <a:endParaRPr lang="en-US" sz="160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ppt_w*0.7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strVal val="#ppt_w*0.70"/>
                                          </p:val>
                                        </p:tav>
                                        <p:tav tm="100000">
                                          <p:val>
                                            <p:strVal val="#ppt_w"/>
                                          </p:val>
                                        </p:tav>
                                      </p:tavLst>
                                    </p:anim>
                                    <p:anim calcmode="lin" valueType="num">
                                      <p:cBhvr>
                                        <p:cTn id="27" dur="500" fill="hold"/>
                                        <p:tgtEl>
                                          <p:spTgt spid="13"/>
                                        </p:tgtEl>
                                        <p:attrNameLst>
                                          <p:attrName>ppt_h</p:attrName>
                                        </p:attrNameLst>
                                      </p:cBhvr>
                                      <p:tavLst>
                                        <p:tav tm="0">
                                          <p:val>
                                            <p:strVal val="#ppt_h"/>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strVal val="#ppt_w*0.70"/>
                                          </p:val>
                                        </p:tav>
                                        <p:tav tm="100000">
                                          <p:val>
                                            <p:strVal val="#ppt_w"/>
                                          </p:val>
                                        </p:tav>
                                      </p:tavLst>
                                    </p:anim>
                                    <p:anim calcmode="lin" valueType="num">
                                      <p:cBhvr>
                                        <p:cTn id="34" dur="500" fill="hold"/>
                                        <p:tgtEl>
                                          <p:spTgt spid="16"/>
                                        </p:tgtEl>
                                        <p:attrNameLst>
                                          <p:attrName>ppt_h</p:attrName>
                                        </p:attrNameLst>
                                      </p:cBhvr>
                                      <p:tavLst>
                                        <p:tav tm="0">
                                          <p:val>
                                            <p:strVal val="#ppt_h"/>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02"/>
        <p:cNvGrpSpPr/>
        <p:nvPr/>
      </p:nvGrpSpPr>
      <p:grpSpPr>
        <a:xfrm>
          <a:off x="0" y="0"/>
          <a:ext cx="0" cy="0"/>
          <a:chOff x="0" y="0"/>
          <a:chExt cx="0" cy="0"/>
        </a:xfrm>
      </p:grpSpPr>
      <p:sp>
        <p:nvSpPr>
          <p:cNvPr id="12" name="TextBox 11">
            <a:extLst>
              <a:ext uri="{FF2B5EF4-FFF2-40B4-BE49-F238E27FC236}">
                <a16:creationId xmlns:a16="http://schemas.microsoft.com/office/drawing/2014/main" id="{C1A4F37B-EDD6-41F7-9D51-9DD406D2EC9F}"/>
              </a:ext>
            </a:extLst>
          </p:cNvPr>
          <p:cNvSpPr txBox="1"/>
          <p:nvPr/>
        </p:nvSpPr>
        <p:spPr>
          <a:xfrm>
            <a:off x="3590693" y="126177"/>
            <a:ext cx="1962614" cy="523220"/>
          </a:xfrm>
          <a:prstGeom prst="rect">
            <a:avLst/>
          </a:prstGeom>
          <a:noFill/>
        </p:spPr>
        <p:txBody>
          <a:bodyPr wrap="square">
            <a:spAutoFit/>
          </a:bodyPr>
          <a:lstStyle/>
          <a:p>
            <a:pPr algn="ctr"/>
            <a:r>
              <a:rPr lang="nl-NL" sz="2800" b="1">
                <a:solidFill>
                  <a:srgbClr val="FF0000"/>
                </a:solidFill>
                <a:effectLst/>
                <a:latin typeface="+mj-lt"/>
                <a:ea typeface="Calibri" panose="020F0502020204030204" pitchFamily="34" charset="0"/>
              </a:rPr>
              <a:t>Nhóm 2</a:t>
            </a:r>
            <a:endParaRPr lang="en-US" sz="2800" b="1">
              <a:solidFill>
                <a:srgbClr val="FF0000"/>
              </a:solidFill>
              <a:latin typeface="+mj-lt"/>
            </a:endParaRPr>
          </a:p>
        </p:txBody>
      </p:sp>
      <p:sp>
        <p:nvSpPr>
          <p:cNvPr id="13" name="Arrow: Pentagon 12">
            <a:extLst>
              <a:ext uri="{FF2B5EF4-FFF2-40B4-BE49-F238E27FC236}">
                <a16:creationId xmlns:a16="http://schemas.microsoft.com/office/drawing/2014/main" id="{76F459E6-ABB9-2EE2-02E3-1561F46AD863}"/>
              </a:ext>
            </a:extLst>
          </p:cNvPr>
          <p:cNvSpPr/>
          <p:nvPr/>
        </p:nvSpPr>
        <p:spPr>
          <a:xfrm>
            <a:off x="-1" y="773142"/>
            <a:ext cx="4007006" cy="788029"/>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a:solidFill>
                  <a:srgbClr val="FFFFFF"/>
                </a:solidFill>
                <a:latin typeface="+mj-lt"/>
                <a:ea typeface="Times New Roman" panose="02020603050405020304" pitchFamily="18" charset="0"/>
              </a:rPr>
              <a:t>Thành tựu trong công tác giống</a:t>
            </a:r>
            <a:endParaRPr lang="en-US" sz="1800" b="1">
              <a:solidFill>
                <a:srgbClr val="FFFFFF"/>
              </a:solidFill>
            </a:endParaRPr>
          </a:p>
        </p:txBody>
      </p:sp>
      <p:sp>
        <p:nvSpPr>
          <p:cNvPr id="16" name="TextBox 15">
            <a:extLst>
              <a:ext uri="{FF2B5EF4-FFF2-40B4-BE49-F238E27FC236}">
                <a16:creationId xmlns:a16="http://schemas.microsoft.com/office/drawing/2014/main" id="{04948FEC-33C5-1B0E-5FDD-2C0F2B3A139C}"/>
              </a:ext>
            </a:extLst>
          </p:cNvPr>
          <p:cNvSpPr txBox="1"/>
          <p:nvPr/>
        </p:nvSpPr>
        <p:spPr>
          <a:xfrm>
            <a:off x="243468" y="1740430"/>
            <a:ext cx="3860182" cy="2585323"/>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Calibri" panose="020F0502020204030204" pitchFamily="34" charset="0"/>
              </a:rPr>
              <a:t>Công nghệ cấy truyền phôi từ bò mẹ cao sản sang bò cái khác.</a:t>
            </a:r>
            <a:endParaRPr lang="en-US" sz="1800">
              <a:effectLst/>
              <a:latin typeface="+mj-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pPr>
            <a:r>
              <a:rPr lang="nl-NL" sz="1800">
                <a:latin typeface="+mj-lt"/>
                <a:ea typeface="Calibri" panose="020F0502020204030204" pitchFamily="34" charset="0"/>
              </a:rPr>
              <a:t>Công nghệ t</a:t>
            </a:r>
            <a:r>
              <a:rPr lang="nl-NL" sz="1800">
                <a:solidFill>
                  <a:srgbClr val="000000"/>
                </a:solidFill>
                <a:effectLst/>
                <a:latin typeface="+mj-lt"/>
                <a:ea typeface="Calibri" panose="020F0502020204030204" pitchFamily="34" charset="0"/>
              </a:rPr>
              <a:t>hụ tinh nhân tạo bằng tinh trùng bảo quản trong môi trường nhân tạo.</a:t>
            </a:r>
          </a:p>
          <a:p>
            <a:pPr marL="285750" indent="-285750" algn="just">
              <a:lnSpc>
                <a:spcPct val="150000"/>
              </a:lnSpc>
              <a:spcBef>
                <a:spcPts val="100"/>
              </a:spcBef>
              <a:spcAft>
                <a:spcPts val="100"/>
              </a:spcAft>
              <a:buFont typeface="Arial" panose="020B0604020202020204" pitchFamily="34" charset="0"/>
              <a:buChar char="•"/>
            </a:pPr>
            <a:r>
              <a:rPr lang="nl-NL" sz="1800">
                <a:latin typeface="+mj-lt"/>
                <a:ea typeface="Calibri" panose="020F0502020204030204" pitchFamily="34" charset="0"/>
              </a:rPr>
              <a:t>Công nghệ gene</a:t>
            </a:r>
            <a:endParaRPr lang="en-US" sz="1800">
              <a:effectLst/>
              <a:latin typeface="+mj-lt"/>
              <a:ea typeface="Calibri" panose="020F0502020204030204" pitchFamily="34" charset="0"/>
            </a:endParaRPr>
          </a:p>
        </p:txBody>
      </p:sp>
      <p:pic>
        <p:nvPicPr>
          <p:cNvPr id="23" name="Picture 22" descr="A diagram of a group of cows&#10;&#10;Description automatically generated">
            <a:extLst>
              <a:ext uri="{FF2B5EF4-FFF2-40B4-BE49-F238E27FC236}">
                <a16:creationId xmlns:a16="http://schemas.microsoft.com/office/drawing/2014/main" id="{052C9B81-1F80-9D32-CE9A-C90F594487B7}"/>
              </a:ext>
            </a:extLst>
          </p:cNvPr>
          <p:cNvPicPr>
            <a:picLocks noChangeAspect="1"/>
          </p:cNvPicPr>
          <p:nvPr/>
        </p:nvPicPr>
        <p:blipFill rotWithShape="1">
          <a:blip r:embed="rId3"/>
          <a:srcRect l="2107" r="22970" b="26824"/>
          <a:stretch/>
        </p:blipFill>
        <p:spPr>
          <a:xfrm>
            <a:off x="4386146" y="1907746"/>
            <a:ext cx="4424906" cy="24309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7" name="TextBox 21">
            <a:extLst>
              <a:ext uri="{FF2B5EF4-FFF2-40B4-BE49-F238E27FC236}">
                <a16:creationId xmlns:a16="http://schemas.microsoft.com/office/drawing/2014/main" id="{226F9EB6-9009-FC24-AEE0-4D0E1F9B21C6}"/>
              </a:ext>
            </a:extLst>
          </p:cNvPr>
          <p:cNvSpPr txBox="1"/>
          <p:nvPr/>
        </p:nvSpPr>
        <p:spPr>
          <a:xfrm>
            <a:off x="1573518" y="462625"/>
            <a:ext cx="5996963" cy="538609"/>
          </a:xfrm>
          <a:prstGeom prst="rect">
            <a:avLst/>
          </a:prstGeom>
        </p:spPr>
        <p:txBody>
          <a:bodyPr wrap="square" lIns="0" tIns="0" rIns="0" bIns="0" rtlCol="0" anchor="t">
            <a:spAutoFit/>
          </a:bodyPr>
          <a:lstStyle/>
          <a:p>
            <a:pPr algn="ctr" defTabSz="457200">
              <a:lnSpc>
                <a:spcPts val="4200"/>
              </a:lnSpc>
              <a:buClrTx/>
            </a:pPr>
            <a:r>
              <a:rPr lang="en-US" sz="3600" b="1" kern="1200">
                <a:solidFill>
                  <a:srgbClr val="2A4849"/>
                </a:solidFill>
                <a:latin typeface="Arial" panose="020B0604020202020204" pitchFamily="34" charset="0"/>
                <a:ea typeface="+mn-ea"/>
                <a:cs typeface="Arial" panose="020B0604020202020204" pitchFamily="34" charset="0"/>
              </a:rPr>
              <a:t>TRÒ CHƠI </a:t>
            </a:r>
            <a:r>
              <a:rPr lang="en-US" sz="3600" b="1" kern="1200">
                <a:solidFill>
                  <a:srgbClr val="426B69"/>
                </a:solidFill>
                <a:latin typeface="Arial" panose="020B0604020202020204" pitchFamily="34" charset="0"/>
                <a:ea typeface="+mn-ea"/>
                <a:cs typeface="Arial" panose="020B0604020202020204" pitchFamily="34" charset="0"/>
              </a:rPr>
              <a:t>KHỞI ĐỘNG</a:t>
            </a:r>
          </a:p>
        </p:txBody>
      </p:sp>
      <p:sp>
        <p:nvSpPr>
          <p:cNvPr id="8" name="TextBox 7">
            <a:extLst>
              <a:ext uri="{FF2B5EF4-FFF2-40B4-BE49-F238E27FC236}">
                <a16:creationId xmlns:a16="http://schemas.microsoft.com/office/drawing/2014/main" id="{B1584725-1E15-8573-40BE-51DD0D90FA29}"/>
              </a:ext>
            </a:extLst>
          </p:cNvPr>
          <p:cNvSpPr txBox="1"/>
          <p:nvPr/>
        </p:nvSpPr>
        <p:spPr>
          <a:xfrm>
            <a:off x="690254" y="1779301"/>
            <a:ext cx="4379834" cy="1881990"/>
          </a:xfrm>
          <a:prstGeom prst="rect">
            <a:avLst/>
          </a:prstGeom>
          <a:noFill/>
        </p:spPr>
        <p:txBody>
          <a:bodyPr wrap="square">
            <a:spAutoFit/>
          </a:bodyPr>
          <a:lstStyle/>
          <a:p>
            <a:pPr algn="just">
              <a:lnSpc>
                <a:spcPct val="150000"/>
              </a:lnSpc>
              <a:spcBef>
                <a:spcPts val="100"/>
              </a:spcBef>
              <a:spcAft>
                <a:spcPts val="100"/>
              </a:spcAft>
            </a:pPr>
            <a:r>
              <a:rPr lang="en-US" sz="2000" b="1" i="1">
                <a:solidFill>
                  <a:srgbClr val="FF0000"/>
                </a:solidFill>
                <a:effectLst/>
                <a:latin typeface="+mj-lt"/>
                <a:ea typeface="Times New Roman" panose="02020603050405020304" pitchFamily="18" charset="0"/>
              </a:rPr>
              <a:t>Luật chơi: </a:t>
            </a:r>
            <a:r>
              <a:rPr lang="en-US" sz="2000">
                <a:solidFill>
                  <a:srgbClr val="000000"/>
                </a:solidFill>
                <a:effectLst/>
                <a:latin typeface="+mj-lt"/>
                <a:ea typeface="Times New Roman" panose="02020603050405020304" pitchFamily="18" charset="0"/>
              </a:rPr>
              <a:t>Các em hãy quan sát những hình ảnh sau và nối những hình ảnh đó với phương thức chăn nuôi phù hợp hiện nay ở Việt Nam.</a:t>
            </a:r>
            <a:endParaRPr lang="en-US" sz="2000">
              <a:effectLst/>
              <a:latin typeface="+mj-lt"/>
              <a:ea typeface="Calibri" panose="020F0502020204030204" pitchFamily="34" charset="0"/>
            </a:endParaRPr>
          </a:p>
        </p:txBody>
      </p:sp>
      <p:pic>
        <p:nvPicPr>
          <p:cNvPr id="9" name="Picture 9">
            <a:extLst>
              <a:ext uri="{FF2B5EF4-FFF2-40B4-BE49-F238E27FC236}">
                <a16:creationId xmlns:a16="http://schemas.microsoft.com/office/drawing/2014/main" id="{73AEF0FB-7344-C29E-44A4-F0AF5F333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0215" y="1175661"/>
            <a:ext cx="2327915" cy="37992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02"/>
        <p:cNvGrpSpPr/>
        <p:nvPr/>
      </p:nvGrpSpPr>
      <p:grpSpPr>
        <a:xfrm>
          <a:off x="0" y="0"/>
          <a:ext cx="0" cy="0"/>
          <a:chOff x="0" y="0"/>
          <a:chExt cx="0" cy="0"/>
        </a:xfrm>
      </p:grpSpPr>
      <p:sp>
        <p:nvSpPr>
          <p:cNvPr id="12" name="TextBox 11">
            <a:extLst>
              <a:ext uri="{FF2B5EF4-FFF2-40B4-BE49-F238E27FC236}">
                <a16:creationId xmlns:a16="http://schemas.microsoft.com/office/drawing/2014/main" id="{C1A4F37B-EDD6-41F7-9D51-9DD406D2EC9F}"/>
              </a:ext>
            </a:extLst>
          </p:cNvPr>
          <p:cNvSpPr txBox="1"/>
          <p:nvPr/>
        </p:nvSpPr>
        <p:spPr>
          <a:xfrm>
            <a:off x="3590693" y="126177"/>
            <a:ext cx="1962614" cy="523220"/>
          </a:xfrm>
          <a:prstGeom prst="rect">
            <a:avLst/>
          </a:prstGeom>
          <a:noFill/>
        </p:spPr>
        <p:txBody>
          <a:bodyPr wrap="square">
            <a:spAutoFit/>
          </a:bodyPr>
          <a:lstStyle/>
          <a:p>
            <a:pPr algn="ctr"/>
            <a:r>
              <a:rPr lang="nl-NL" sz="2800" b="1">
                <a:solidFill>
                  <a:srgbClr val="FF0000"/>
                </a:solidFill>
                <a:effectLst/>
                <a:latin typeface="+mj-lt"/>
                <a:ea typeface="Calibri" panose="020F0502020204030204" pitchFamily="34" charset="0"/>
              </a:rPr>
              <a:t>Nhóm 2</a:t>
            </a:r>
            <a:endParaRPr lang="en-US" sz="2800" b="1">
              <a:solidFill>
                <a:srgbClr val="FF0000"/>
              </a:solidFill>
              <a:latin typeface="+mj-lt"/>
            </a:endParaRPr>
          </a:p>
        </p:txBody>
      </p:sp>
      <p:sp>
        <p:nvSpPr>
          <p:cNvPr id="14" name="Arrow: Pentagon 13">
            <a:extLst>
              <a:ext uri="{FF2B5EF4-FFF2-40B4-BE49-F238E27FC236}">
                <a16:creationId xmlns:a16="http://schemas.microsoft.com/office/drawing/2014/main" id="{05F9EF1C-36AA-4A82-780D-5CB946280165}"/>
              </a:ext>
            </a:extLst>
          </p:cNvPr>
          <p:cNvSpPr/>
          <p:nvPr/>
        </p:nvSpPr>
        <p:spPr>
          <a:xfrm>
            <a:off x="1" y="1007503"/>
            <a:ext cx="3590695" cy="844707"/>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rgbClr val="FFFFFF"/>
                </a:solidFill>
                <a:latin typeface="Arial" panose="020B0604020202020204" pitchFamily="34" charset="0"/>
                <a:ea typeface="Times New Roman" panose="02020603050405020304" pitchFamily="18" charset="0"/>
                <a:cs typeface="Arial" panose="020B0604020202020204" pitchFamily="34" charset="0"/>
              </a:rPr>
              <a:t>Thành tựu trong nuôi dưỡng và chăm sóc</a:t>
            </a:r>
            <a:endParaRPr lang="en-US" sz="1800" b="1">
              <a:solidFill>
                <a:srgbClr val="FFFFFF"/>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id="{2D9AA183-BF8C-F1F0-2C17-C3AD497905A0}"/>
              </a:ext>
            </a:extLst>
          </p:cNvPr>
          <p:cNvSpPr/>
          <p:nvPr/>
        </p:nvSpPr>
        <p:spPr>
          <a:xfrm>
            <a:off x="1" y="2371031"/>
            <a:ext cx="3590696" cy="844707"/>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rgbClr val="FFFFFF"/>
                </a:solidFill>
                <a:latin typeface="Arial" panose="020B0604020202020204" pitchFamily="34" charset="0"/>
                <a:ea typeface="Times New Roman" panose="02020603050405020304" pitchFamily="18" charset="0"/>
                <a:cs typeface="Arial" panose="020B0604020202020204" pitchFamily="34" charset="0"/>
              </a:rPr>
              <a:t>Thành tựu trong </a:t>
            </a:r>
            <a:r>
              <a:rPr lang="en-US" sz="1800" b="1">
                <a:solidFill>
                  <a:srgbClr val="FFFFFF"/>
                </a:solidFill>
                <a:latin typeface="Arial" panose="020B0604020202020204" pitchFamily="34" charset="0"/>
                <a:ea typeface="Times New Roman" panose="02020603050405020304" pitchFamily="18" charset="0"/>
                <a:cs typeface="Arial" panose="020B0604020202020204" pitchFamily="34" charset="0"/>
              </a:rPr>
              <a:t>xử lí chất thải và bảo vệ môi trường</a:t>
            </a:r>
            <a:endParaRPr lang="en-US" sz="1800" b="1">
              <a:solidFill>
                <a:srgbClr val="FFFFFF"/>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11CD83D-3E0C-88D6-50C6-5BA88BEAFE2E}"/>
              </a:ext>
            </a:extLst>
          </p:cNvPr>
          <p:cNvGrpSpPr/>
          <p:nvPr/>
        </p:nvGrpSpPr>
        <p:grpSpPr>
          <a:xfrm>
            <a:off x="3413559" y="733361"/>
            <a:ext cx="2954397" cy="1604319"/>
            <a:chOff x="3473942" y="1201352"/>
            <a:chExt cx="2954397" cy="1604319"/>
          </a:xfrm>
        </p:grpSpPr>
        <p:sp>
          <p:nvSpPr>
            <p:cNvPr id="4" name="TextBox 3">
              <a:extLst>
                <a:ext uri="{FF2B5EF4-FFF2-40B4-BE49-F238E27FC236}">
                  <a16:creationId xmlns:a16="http://schemas.microsoft.com/office/drawing/2014/main" id="{FAECA554-0DBD-B990-3A16-3DA18B482A44}"/>
                </a:ext>
              </a:extLst>
            </p:cNvPr>
            <p:cNvSpPr txBox="1"/>
            <p:nvPr/>
          </p:nvSpPr>
          <p:spPr>
            <a:xfrm>
              <a:off x="3473942" y="2430119"/>
              <a:ext cx="2954397" cy="375552"/>
            </a:xfrm>
            <a:prstGeom prst="rect">
              <a:avLst/>
            </a:prstGeom>
            <a:noFill/>
          </p:spPr>
          <p:txBody>
            <a:bodyPr wrap="square">
              <a:spAutoFit/>
            </a:bodyPr>
            <a:lstStyle/>
            <a:p>
              <a:pPr algn="ctr">
                <a:lnSpc>
                  <a:spcPct val="150000"/>
                </a:lnSpc>
                <a:spcBef>
                  <a:spcPts val="100"/>
                </a:spcBef>
                <a:spcAft>
                  <a:spcPts val="100"/>
                </a:spcAft>
              </a:pPr>
              <a:r>
                <a:rPr lang="vi-VN"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nghệ vắt sữa bò tự động.</a:t>
              </a:r>
            </a:p>
          </p:txBody>
        </p:sp>
        <p:pic>
          <p:nvPicPr>
            <p:cNvPr id="9" name="Picture 8" descr="A cow milking machine in a dairy farm&#10;&#10;Description automatically generated">
              <a:extLst>
                <a:ext uri="{FF2B5EF4-FFF2-40B4-BE49-F238E27FC236}">
                  <a16:creationId xmlns:a16="http://schemas.microsoft.com/office/drawing/2014/main" id="{419D762C-CD5C-F64E-63FE-BE0458CA5C82}"/>
                </a:ext>
              </a:extLst>
            </p:cNvPr>
            <p:cNvPicPr>
              <a:picLocks noChangeAspect="1"/>
            </p:cNvPicPr>
            <p:nvPr/>
          </p:nvPicPr>
          <p:blipFill>
            <a:blip r:embed="rId3"/>
            <a:stretch>
              <a:fillRect/>
            </a:stretch>
          </p:blipFill>
          <p:spPr>
            <a:xfrm>
              <a:off x="3994754" y="1201352"/>
              <a:ext cx="1912771" cy="1280160"/>
            </a:xfrm>
            <a:prstGeom prst="ellipse">
              <a:avLst/>
            </a:prstGeom>
          </p:spPr>
        </p:pic>
      </p:grpSp>
      <p:grpSp>
        <p:nvGrpSpPr>
          <p:cNvPr id="11" name="Group 10">
            <a:extLst>
              <a:ext uri="{FF2B5EF4-FFF2-40B4-BE49-F238E27FC236}">
                <a16:creationId xmlns:a16="http://schemas.microsoft.com/office/drawing/2014/main" id="{38633F78-E4F3-C1FC-D145-2C7FCAA12259}"/>
              </a:ext>
            </a:extLst>
          </p:cNvPr>
          <p:cNvGrpSpPr/>
          <p:nvPr/>
        </p:nvGrpSpPr>
        <p:grpSpPr>
          <a:xfrm>
            <a:off x="5953836" y="733361"/>
            <a:ext cx="2954397" cy="1604319"/>
            <a:chOff x="3473942" y="1201352"/>
            <a:chExt cx="2954397" cy="1604319"/>
          </a:xfrm>
        </p:grpSpPr>
        <p:sp>
          <p:nvSpPr>
            <p:cNvPr id="15" name="TextBox 14">
              <a:extLst>
                <a:ext uri="{FF2B5EF4-FFF2-40B4-BE49-F238E27FC236}">
                  <a16:creationId xmlns:a16="http://schemas.microsoft.com/office/drawing/2014/main" id="{234A3FE1-9577-6B19-B6CF-3B02F39ECBB6}"/>
                </a:ext>
              </a:extLst>
            </p:cNvPr>
            <p:cNvSpPr txBox="1"/>
            <p:nvPr/>
          </p:nvSpPr>
          <p:spPr>
            <a:xfrm>
              <a:off x="3473942" y="2430119"/>
              <a:ext cx="2954397" cy="375552"/>
            </a:xfrm>
            <a:prstGeom prst="rect">
              <a:avLst/>
            </a:prstGeom>
            <a:noFill/>
          </p:spPr>
          <p:txBody>
            <a:bodyPr wrap="square">
              <a:spAutoFit/>
            </a:bodyPr>
            <a:lstStyle/>
            <a:p>
              <a:pPr algn="ctr">
                <a:lnSpc>
                  <a:spcPct val="150000"/>
                </a:lnSpc>
                <a:spcBef>
                  <a:spcPts val="100"/>
                </a:spcBef>
                <a:spcAft>
                  <a:spcPts val="100"/>
                </a:spcAft>
              </a:pPr>
              <a:r>
                <a:rPr lang="vi-VN"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nghệ tắm chải tự động.</a:t>
              </a:r>
            </a:p>
          </p:txBody>
        </p:sp>
        <p:pic>
          <p:nvPicPr>
            <p:cNvPr id="17" name="Picture 16">
              <a:extLst>
                <a:ext uri="{FF2B5EF4-FFF2-40B4-BE49-F238E27FC236}">
                  <a16:creationId xmlns:a16="http://schemas.microsoft.com/office/drawing/2014/main" id="{105F2E23-62B6-525B-42F6-D7D4C24E779C}"/>
                </a:ext>
              </a:extLst>
            </p:cNvPr>
            <p:cNvPicPr>
              <a:picLocks noChangeAspect="1"/>
            </p:cNvPicPr>
            <p:nvPr/>
          </p:nvPicPr>
          <p:blipFill>
            <a:blip r:embed="rId4"/>
            <a:srcRect l="2635" r="2635"/>
            <a:stretch/>
          </p:blipFill>
          <p:spPr>
            <a:xfrm>
              <a:off x="3923828" y="1201352"/>
              <a:ext cx="1912771" cy="1280160"/>
            </a:xfrm>
            <a:prstGeom prst="ellipse">
              <a:avLst/>
            </a:prstGeom>
          </p:spPr>
        </p:pic>
      </p:grpSp>
      <p:grpSp>
        <p:nvGrpSpPr>
          <p:cNvPr id="21" name="Group 20">
            <a:extLst>
              <a:ext uri="{FF2B5EF4-FFF2-40B4-BE49-F238E27FC236}">
                <a16:creationId xmlns:a16="http://schemas.microsoft.com/office/drawing/2014/main" id="{113DEF1D-704F-CF06-A33C-285326D68D45}"/>
              </a:ext>
            </a:extLst>
          </p:cNvPr>
          <p:cNvGrpSpPr/>
          <p:nvPr/>
        </p:nvGrpSpPr>
        <p:grpSpPr>
          <a:xfrm>
            <a:off x="784057" y="3359462"/>
            <a:ext cx="2154767" cy="1605823"/>
            <a:chOff x="834787" y="2940513"/>
            <a:chExt cx="2154767" cy="1605823"/>
          </a:xfrm>
        </p:grpSpPr>
        <p:pic>
          <p:nvPicPr>
            <p:cNvPr id="22" name="Picture 21" descr="A large black object in a field&#10;&#10;Description automatically generated">
              <a:extLst>
                <a:ext uri="{FF2B5EF4-FFF2-40B4-BE49-F238E27FC236}">
                  <a16:creationId xmlns:a16="http://schemas.microsoft.com/office/drawing/2014/main" id="{43F47795-D890-1712-3E05-E4D64BC2CDBE}"/>
                </a:ext>
              </a:extLst>
            </p:cNvPr>
            <p:cNvPicPr>
              <a:picLocks noChangeAspect="1"/>
            </p:cNvPicPr>
            <p:nvPr/>
          </p:nvPicPr>
          <p:blipFill>
            <a:blip r:embed="rId5"/>
            <a:stretch>
              <a:fillRect/>
            </a:stretch>
          </p:blipFill>
          <p:spPr>
            <a:xfrm>
              <a:off x="910317" y="2940513"/>
              <a:ext cx="2003708" cy="1281112"/>
            </a:xfrm>
            <a:prstGeom prst="ellipse">
              <a:avLst/>
            </a:prstGeom>
          </p:spPr>
        </p:pic>
        <p:sp>
          <p:nvSpPr>
            <p:cNvPr id="23" name="TextBox 22">
              <a:extLst>
                <a:ext uri="{FF2B5EF4-FFF2-40B4-BE49-F238E27FC236}">
                  <a16:creationId xmlns:a16="http://schemas.microsoft.com/office/drawing/2014/main" id="{4444C2C5-7F64-579D-4CA4-FB73EC54638D}"/>
                </a:ext>
              </a:extLst>
            </p:cNvPr>
            <p:cNvSpPr txBox="1"/>
            <p:nvPr/>
          </p:nvSpPr>
          <p:spPr>
            <a:xfrm>
              <a:off x="834787" y="4238559"/>
              <a:ext cx="2154767" cy="307777"/>
            </a:xfrm>
            <a:prstGeom prst="rect">
              <a:avLst/>
            </a:prstGeom>
            <a:noFill/>
          </p:spPr>
          <p:txBody>
            <a:bodyPr wrap="square">
              <a:spAutoFit/>
            </a:bodyPr>
            <a:lstStyle/>
            <a:p>
              <a:pPr algn="ctr">
                <a:spcBef>
                  <a:spcPts val="100"/>
                </a:spcBef>
                <a:spcAft>
                  <a:spcPts val="100"/>
                </a:spcAft>
              </a:pPr>
              <a:r>
                <a:rPr lang="nl-NL">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nghệ biogas</a:t>
              </a:r>
              <a:endParaRPr lang="en-US" sz="1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B0DBD3B6-F08A-D25A-1264-3B56FC3BBA6D}"/>
              </a:ext>
            </a:extLst>
          </p:cNvPr>
          <p:cNvGrpSpPr/>
          <p:nvPr/>
        </p:nvGrpSpPr>
        <p:grpSpPr>
          <a:xfrm>
            <a:off x="3509983" y="3359462"/>
            <a:ext cx="2154767" cy="1605823"/>
            <a:chOff x="834787" y="2940513"/>
            <a:chExt cx="2154767" cy="1605823"/>
          </a:xfrm>
        </p:grpSpPr>
        <p:pic>
          <p:nvPicPr>
            <p:cNvPr id="25" name="Picture 24">
              <a:extLst>
                <a:ext uri="{FF2B5EF4-FFF2-40B4-BE49-F238E27FC236}">
                  <a16:creationId xmlns:a16="http://schemas.microsoft.com/office/drawing/2014/main" id="{7A1165D6-4B8C-C56D-0FFF-514DF36A1B53}"/>
                </a:ext>
              </a:extLst>
            </p:cNvPr>
            <p:cNvPicPr>
              <a:picLocks noChangeAspect="1"/>
            </p:cNvPicPr>
            <p:nvPr/>
          </p:nvPicPr>
          <p:blipFill>
            <a:blip r:embed="rId6"/>
            <a:srcRect l="14757" r="14757"/>
            <a:stretch/>
          </p:blipFill>
          <p:spPr>
            <a:xfrm>
              <a:off x="910317" y="2940513"/>
              <a:ext cx="2003708" cy="1281112"/>
            </a:xfrm>
            <a:prstGeom prst="ellipse">
              <a:avLst/>
            </a:prstGeom>
          </p:spPr>
        </p:pic>
        <p:sp>
          <p:nvSpPr>
            <p:cNvPr id="26" name="TextBox 25">
              <a:extLst>
                <a:ext uri="{FF2B5EF4-FFF2-40B4-BE49-F238E27FC236}">
                  <a16:creationId xmlns:a16="http://schemas.microsoft.com/office/drawing/2014/main" id="{52E6D3C5-0CCA-D755-7540-10C2F774606C}"/>
                </a:ext>
              </a:extLst>
            </p:cNvPr>
            <p:cNvSpPr txBox="1"/>
            <p:nvPr/>
          </p:nvSpPr>
          <p:spPr>
            <a:xfrm>
              <a:off x="834787" y="4238559"/>
              <a:ext cx="2154767" cy="307777"/>
            </a:xfrm>
            <a:prstGeom prst="rect">
              <a:avLst/>
            </a:prstGeom>
            <a:noFill/>
          </p:spPr>
          <p:txBody>
            <a:bodyPr wrap="square">
              <a:spAutoFit/>
            </a:bodyPr>
            <a:lstStyle/>
            <a:p>
              <a:pPr algn="ctr">
                <a:spcBef>
                  <a:spcPts val="100"/>
                </a:spcBef>
                <a:spcAft>
                  <a:spcPts val="100"/>
                </a:spcAft>
              </a:pPr>
              <a:r>
                <a:rPr lang="nl-NL">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Đệm lót sinh học</a:t>
              </a:r>
              <a:endParaRPr lang="en-US" sz="1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D03584E6-8F80-43CE-4CB6-9307203D5A8B}"/>
              </a:ext>
            </a:extLst>
          </p:cNvPr>
          <p:cNvGrpSpPr/>
          <p:nvPr/>
        </p:nvGrpSpPr>
        <p:grpSpPr>
          <a:xfrm>
            <a:off x="6161726" y="3060868"/>
            <a:ext cx="2154767" cy="1912096"/>
            <a:chOff x="834787" y="2940513"/>
            <a:chExt cx="2154767" cy="1912096"/>
          </a:xfrm>
        </p:grpSpPr>
        <p:pic>
          <p:nvPicPr>
            <p:cNvPr id="28" name="Picture 27">
              <a:extLst>
                <a:ext uri="{FF2B5EF4-FFF2-40B4-BE49-F238E27FC236}">
                  <a16:creationId xmlns:a16="http://schemas.microsoft.com/office/drawing/2014/main" id="{410C08C9-464B-CE1E-718F-D8CDBAC6C48B}"/>
                </a:ext>
              </a:extLst>
            </p:cNvPr>
            <p:cNvPicPr>
              <a:picLocks noChangeAspect="1"/>
            </p:cNvPicPr>
            <p:nvPr/>
          </p:nvPicPr>
          <p:blipFill>
            <a:blip r:embed="rId7"/>
            <a:srcRect l="1124" r="1124"/>
            <a:stretch/>
          </p:blipFill>
          <p:spPr>
            <a:xfrm>
              <a:off x="910317" y="2940513"/>
              <a:ext cx="2003708" cy="1281112"/>
            </a:xfrm>
            <a:prstGeom prst="ellipse">
              <a:avLst/>
            </a:prstGeom>
          </p:spPr>
        </p:pic>
        <p:sp>
          <p:nvSpPr>
            <p:cNvPr id="29" name="TextBox 28">
              <a:extLst>
                <a:ext uri="{FF2B5EF4-FFF2-40B4-BE49-F238E27FC236}">
                  <a16:creationId xmlns:a16="http://schemas.microsoft.com/office/drawing/2014/main" id="{EE9E1D3F-53C8-EB87-55BE-909159162D6A}"/>
                </a:ext>
              </a:extLst>
            </p:cNvPr>
            <p:cNvSpPr txBox="1"/>
            <p:nvPr/>
          </p:nvSpPr>
          <p:spPr>
            <a:xfrm>
              <a:off x="834787" y="4153892"/>
              <a:ext cx="2154767" cy="698717"/>
            </a:xfrm>
            <a:prstGeom prst="rect">
              <a:avLst/>
            </a:prstGeom>
            <a:noFill/>
          </p:spPr>
          <p:txBody>
            <a:bodyPr wrap="square">
              <a:spAutoFit/>
            </a:bodyPr>
            <a:lstStyle/>
            <a:p>
              <a:pPr algn="ctr">
                <a:lnSpc>
                  <a:spcPct val="150000"/>
                </a:lnSpc>
                <a:spcBef>
                  <a:spcPts val="100"/>
                </a:spcBef>
                <a:spcAft>
                  <a:spcPts val="100"/>
                </a:spcAft>
              </a:pPr>
              <a:r>
                <a:rPr lang="nl-NL">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 phẩm vi sinh xử lí chuồng trại. </a:t>
              </a:r>
              <a:endParaRPr lang="en-US" sz="12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654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3)">
                                      <p:cBhvr>
                                        <p:cTn id="12" dur="500"/>
                                        <p:tgtEl>
                                          <p:spTgt spid="10"/>
                                        </p:tgtEl>
                                      </p:cBhvr>
                                    </p:animEffect>
                                  </p:childTnLst>
                                </p:cTn>
                              </p:par>
                            </p:childTnLst>
                          </p:cTn>
                        </p:par>
                        <p:par>
                          <p:cTn id="13" fill="hold">
                            <p:stCondLst>
                              <p:cond delay="500"/>
                            </p:stCondLst>
                            <p:childTnLst>
                              <p:par>
                                <p:cTn id="14" presetID="21" presetClass="entr" presetSubtype="3"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3)">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70"/>
        <p:cNvGrpSpPr/>
        <p:nvPr/>
      </p:nvGrpSpPr>
      <p:grpSpPr>
        <a:xfrm>
          <a:off x="0" y="0"/>
          <a:ext cx="0" cy="0"/>
          <a:chOff x="0" y="0"/>
          <a:chExt cx="0" cy="0"/>
        </a:xfrm>
      </p:grpSpPr>
      <p:sp>
        <p:nvSpPr>
          <p:cNvPr id="12" name="TextBox 11">
            <a:extLst>
              <a:ext uri="{FF2B5EF4-FFF2-40B4-BE49-F238E27FC236}">
                <a16:creationId xmlns:a16="http://schemas.microsoft.com/office/drawing/2014/main" id="{8787F888-7A00-4357-FCFE-BCC402D2D335}"/>
              </a:ext>
            </a:extLst>
          </p:cNvPr>
          <p:cNvSpPr txBox="1"/>
          <p:nvPr/>
        </p:nvSpPr>
        <p:spPr>
          <a:xfrm>
            <a:off x="3590693" y="126177"/>
            <a:ext cx="1962614" cy="523220"/>
          </a:xfrm>
          <a:prstGeom prst="rect">
            <a:avLst/>
          </a:prstGeom>
          <a:noFill/>
        </p:spPr>
        <p:txBody>
          <a:bodyPr wrap="square">
            <a:spAutoFit/>
          </a:bodyPr>
          <a:lstStyle/>
          <a:p>
            <a:pPr algn="ctr"/>
            <a:r>
              <a:rPr lang="nl-NL" sz="2800" b="1">
                <a:solidFill>
                  <a:srgbClr val="FF0000"/>
                </a:solidFill>
                <a:effectLst/>
                <a:latin typeface="+mj-lt"/>
                <a:ea typeface="Calibri" panose="020F0502020204030204" pitchFamily="34" charset="0"/>
              </a:rPr>
              <a:t>Nhóm 3</a:t>
            </a:r>
            <a:endParaRPr lang="en-US" sz="2800" b="1">
              <a:solidFill>
                <a:srgbClr val="FF0000"/>
              </a:solidFill>
              <a:latin typeface="+mj-lt"/>
            </a:endParaRPr>
          </a:p>
        </p:txBody>
      </p:sp>
      <p:sp>
        <p:nvSpPr>
          <p:cNvPr id="13" name="Arrow: Pentagon 12">
            <a:extLst>
              <a:ext uri="{FF2B5EF4-FFF2-40B4-BE49-F238E27FC236}">
                <a16:creationId xmlns:a16="http://schemas.microsoft.com/office/drawing/2014/main" id="{F01FE55E-10F5-7B7B-977E-DB0DF9FA0301}"/>
              </a:ext>
            </a:extLst>
          </p:cNvPr>
          <p:cNvSpPr/>
          <p:nvPr/>
        </p:nvSpPr>
        <p:spPr>
          <a:xfrm>
            <a:off x="0" y="869795"/>
            <a:ext cx="2111299" cy="676508"/>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a:solidFill>
                  <a:srgbClr val="FFFFFF"/>
                </a:solidFill>
                <a:latin typeface="+mj-lt"/>
                <a:ea typeface="Times New Roman" panose="02020603050405020304" pitchFamily="18" charset="0"/>
              </a:rPr>
              <a:t>Xu hướng</a:t>
            </a:r>
            <a:endParaRPr lang="en-US" sz="1800" b="1">
              <a:solidFill>
                <a:srgbClr val="FFFFFF"/>
              </a:solidFill>
            </a:endParaRPr>
          </a:p>
        </p:txBody>
      </p:sp>
      <p:sp>
        <p:nvSpPr>
          <p:cNvPr id="14" name="Flowchart: Terminator 13">
            <a:extLst>
              <a:ext uri="{FF2B5EF4-FFF2-40B4-BE49-F238E27FC236}">
                <a16:creationId xmlns:a16="http://schemas.microsoft.com/office/drawing/2014/main" id="{8EC4F012-61A4-0237-9452-0BC6F3946409}"/>
              </a:ext>
            </a:extLst>
          </p:cNvPr>
          <p:cNvSpPr/>
          <p:nvPr/>
        </p:nvSpPr>
        <p:spPr>
          <a:xfrm>
            <a:off x="2245114" y="750849"/>
            <a:ext cx="3003394" cy="914400"/>
          </a:xfrm>
          <a:prstGeom prst="flowChartTerminator">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Chăn nuôi thông minh</a:t>
            </a:r>
          </a:p>
        </p:txBody>
      </p:sp>
      <p:grpSp>
        <p:nvGrpSpPr>
          <p:cNvPr id="20" name="Group 19">
            <a:extLst>
              <a:ext uri="{FF2B5EF4-FFF2-40B4-BE49-F238E27FC236}">
                <a16:creationId xmlns:a16="http://schemas.microsoft.com/office/drawing/2014/main" id="{25906988-7D86-5547-ACFE-C103352C6A3D}"/>
              </a:ext>
            </a:extLst>
          </p:cNvPr>
          <p:cNvGrpSpPr/>
          <p:nvPr/>
        </p:nvGrpSpPr>
        <p:grpSpPr>
          <a:xfrm>
            <a:off x="453526" y="1907928"/>
            <a:ext cx="3678673" cy="2867721"/>
            <a:chOff x="453526" y="1907928"/>
            <a:chExt cx="3678673" cy="2867721"/>
          </a:xfrm>
        </p:grpSpPr>
        <p:pic>
          <p:nvPicPr>
            <p:cNvPr id="16" name="Picture 15" descr="Cows in a barn&#10;&#10;Description automatically generated">
              <a:extLst>
                <a:ext uri="{FF2B5EF4-FFF2-40B4-BE49-F238E27FC236}">
                  <a16:creationId xmlns:a16="http://schemas.microsoft.com/office/drawing/2014/main" id="{CC36B40C-F1DB-5808-FD13-C8F225FE8E82}"/>
                </a:ext>
              </a:extLst>
            </p:cNvPr>
            <p:cNvPicPr>
              <a:picLocks noChangeAspect="1"/>
            </p:cNvPicPr>
            <p:nvPr/>
          </p:nvPicPr>
          <p:blipFill>
            <a:blip r:embed="rId3"/>
            <a:stretch>
              <a:fillRect/>
            </a:stretch>
          </p:blipFill>
          <p:spPr>
            <a:xfrm>
              <a:off x="453526" y="1907928"/>
              <a:ext cx="3678673" cy="2506096"/>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D86EEC99-900A-E3E1-6CEE-1DF9B939AAAF}"/>
                </a:ext>
              </a:extLst>
            </p:cNvPr>
            <p:cNvSpPr txBox="1"/>
            <p:nvPr/>
          </p:nvSpPr>
          <p:spPr>
            <a:xfrm>
              <a:off x="511337" y="4400097"/>
              <a:ext cx="3563049" cy="375552"/>
            </a:xfrm>
            <a:prstGeom prst="rect">
              <a:avLst/>
            </a:prstGeom>
            <a:noFill/>
          </p:spPr>
          <p:txBody>
            <a:bodyPr wrap="square">
              <a:spAutoFit/>
            </a:bodyPr>
            <a:lstStyle/>
            <a:p>
              <a:pPr algn="ctr">
                <a:lnSpc>
                  <a:spcPct val="150000"/>
                </a:lnSpc>
                <a:spcBef>
                  <a:spcPts val="100"/>
                </a:spcBef>
                <a:spcAft>
                  <a:spcPts val="10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 trại chăn nuôi bò sữa của Vinamilk</a:t>
              </a:r>
              <a:endParaRPr lang="vi-VN" sz="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2" name="Group 21">
            <a:extLst>
              <a:ext uri="{FF2B5EF4-FFF2-40B4-BE49-F238E27FC236}">
                <a16:creationId xmlns:a16="http://schemas.microsoft.com/office/drawing/2014/main" id="{EBE6F86F-DA21-3BD8-38AA-27F0B331F148}"/>
              </a:ext>
            </a:extLst>
          </p:cNvPr>
          <p:cNvGrpSpPr/>
          <p:nvPr/>
        </p:nvGrpSpPr>
        <p:grpSpPr>
          <a:xfrm>
            <a:off x="4271465" y="1907928"/>
            <a:ext cx="4460579" cy="2867721"/>
            <a:chOff x="4271465" y="1907928"/>
            <a:chExt cx="4460579" cy="2867721"/>
          </a:xfrm>
        </p:grpSpPr>
        <p:pic>
          <p:nvPicPr>
            <p:cNvPr id="18" name="Picture 17" descr="A pig farm with rows of pigs&#10;&#10;Description automatically generated">
              <a:extLst>
                <a:ext uri="{FF2B5EF4-FFF2-40B4-BE49-F238E27FC236}">
                  <a16:creationId xmlns:a16="http://schemas.microsoft.com/office/drawing/2014/main" id="{6F450980-4655-0B53-FE48-AED1ACF04B52}"/>
                </a:ext>
              </a:extLst>
            </p:cNvPr>
            <p:cNvPicPr>
              <a:picLocks noChangeAspect="1"/>
            </p:cNvPicPr>
            <p:nvPr/>
          </p:nvPicPr>
          <p:blipFill>
            <a:blip r:embed="rId4"/>
            <a:stretch>
              <a:fillRect/>
            </a:stretch>
          </p:blipFill>
          <p:spPr>
            <a:xfrm>
              <a:off x="4271465" y="1907928"/>
              <a:ext cx="4460579" cy="2506096"/>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64BF629B-FA77-0D16-F6A3-8D245AEAE0C0}"/>
                </a:ext>
              </a:extLst>
            </p:cNvPr>
            <p:cNvSpPr txBox="1"/>
            <p:nvPr/>
          </p:nvSpPr>
          <p:spPr>
            <a:xfrm>
              <a:off x="4720229" y="4400097"/>
              <a:ext cx="3563049" cy="375552"/>
            </a:xfrm>
            <a:prstGeom prst="rect">
              <a:avLst/>
            </a:prstGeom>
            <a:noFill/>
          </p:spPr>
          <p:txBody>
            <a:bodyPr wrap="square">
              <a:spAutoFit/>
            </a:bodyPr>
            <a:lstStyle/>
            <a:p>
              <a:pPr algn="ctr">
                <a:lnSpc>
                  <a:spcPct val="150000"/>
                </a:lnSpc>
                <a:spcBef>
                  <a:spcPts val="100"/>
                </a:spcBef>
                <a:spcAft>
                  <a:spcPts val="10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 trại chăn nuôi lợn công nghệ cao</a:t>
              </a:r>
              <a:endParaRPr lang="vi-VN" sz="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38D9114-B377-8B8D-1E83-85231772E2F6}"/>
              </a:ext>
            </a:extLst>
          </p:cNvPr>
          <p:cNvSpPr/>
          <p:nvPr/>
        </p:nvSpPr>
        <p:spPr>
          <a:xfrm>
            <a:off x="326675" y="1941108"/>
            <a:ext cx="2713889" cy="1350949"/>
          </a:xfrm>
          <a:prstGeom prst="roundRect">
            <a:avLst>
              <a:gd name="adj" fmla="val 685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C00000"/>
                </a:solidFill>
                <a:ea typeface="Times New Roman" panose="02020603050405020304" pitchFamily="18" charset="0"/>
                <a:cs typeface="Arial" panose="020B0604020202020204" pitchFamily="34" charset="0"/>
              </a:rPr>
              <a:t>Đặc điểm cơ bản của chăn nuôi bền vững</a:t>
            </a:r>
            <a:endParaRPr lang="en-US" sz="2000">
              <a:solidFill>
                <a:srgbClr val="C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FC9FE92F-9E35-8C8D-7FC7-D1066142F159}"/>
              </a:ext>
            </a:extLst>
          </p:cNvPr>
          <p:cNvSpPr/>
          <p:nvPr/>
        </p:nvSpPr>
        <p:spPr>
          <a:xfrm>
            <a:off x="3917795" y="195365"/>
            <a:ext cx="4773147" cy="1181338"/>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Vật nuôi được nuôi dưỡng và chăm sóc tốt, không bị ngược đãi, được tự do thể hiện các tập tính tự nhiên.</a:t>
            </a:r>
            <a:endParaRPr lang="en-US" sz="1800">
              <a:solidFill>
                <a:srgbClr val="00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F9A5008F-1394-A22D-7B65-C4729ED2A1BA}"/>
              </a:ext>
            </a:extLst>
          </p:cNvPr>
          <p:cNvSpPr/>
          <p:nvPr/>
        </p:nvSpPr>
        <p:spPr>
          <a:xfrm>
            <a:off x="3917795" y="1512748"/>
            <a:ext cx="4773147" cy="1225380"/>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Cung cấp cho người tiêu dùng nguồn thực phẩm (thịt, trứng, sữa) chất lượng cao, an toàn, giá cả hợp lí.</a:t>
            </a:r>
            <a:endParaRPr lang="en-US" sz="180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44F749C-D71F-FBDB-A76F-FB1C8018F567}"/>
              </a:ext>
            </a:extLst>
          </p:cNvPr>
          <p:cNvSpPr/>
          <p:nvPr/>
        </p:nvSpPr>
        <p:spPr>
          <a:xfrm>
            <a:off x="3917793" y="2873262"/>
            <a:ext cx="4773147" cy="783137"/>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Người chăn nuôi có lợi nhuận, môi trường được bảo vệ.</a:t>
            </a:r>
            <a:endParaRPr lang="en-US" sz="1800">
              <a:solidFill>
                <a:srgbClr val="000000"/>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7B3F5C6C-4E24-FA40-A606-7BA743D85108}"/>
              </a:ext>
            </a:extLst>
          </p:cNvPr>
          <p:cNvCxnSpPr>
            <a:cxnSpLocks/>
            <a:stCxn id="8" idx="3"/>
            <a:endCxn id="9" idx="1"/>
          </p:cNvCxnSpPr>
          <p:nvPr/>
        </p:nvCxnSpPr>
        <p:spPr>
          <a:xfrm flipV="1">
            <a:off x="3040564" y="786034"/>
            <a:ext cx="877231" cy="1830549"/>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CD2B88-9EF2-1F03-9FD9-4100E5468256}"/>
              </a:ext>
            </a:extLst>
          </p:cNvPr>
          <p:cNvCxnSpPr>
            <a:cxnSpLocks/>
            <a:stCxn id="8" idx="3"/>
            <a:endCxn id="10" idx="1"/>
          </p:cNvCxnSpPr>
          <p:nvPr/>
        </p:nvCxnSpPr>
        <p:spPr>
          <a:xfrm flipV="1">
            <a:off x="3040564" y="2125438"/>
            <a:ext cx="877231" cy="491145"/>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0CD1B6E-2A3D-343E-545D-1F00B173F1C4}"/>
              </a:ext>
            </a:extLst>
          </p:cNvPr>
          <p:cNvCxnSpPr>
            <a:cxnSpLocks/>
            <a:stCxn id="8" idx="3"/>
            <a:endCxn id="11" idx="1"/>
          </p:cNvCxnSpPr>
          <p:nvPr/>
        </p:nvCxnSpPr>
        <p:spPr>
          <a:xfrm>
            <a:off x="3040564" y="2616583"/>
            <a:ext cx="877229" cy="648248"/>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D5188025-9316-591A-2204-2097495F0AFB}"/>
              </a:ext>
            </a:extLst>
          </p:cNvPr>
          <p:cNvSpPr/>
          <p:nvPr/>
        </p:nvSpPr>
        <p:spPr>
          <a:xfrm>
            <a:off x="3917794" y="3777802"/>
            <a:ext cx="4773147" cy="1225380"/>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Luôn đảm bảo hài hòa về lợi ích của người chăn nuôi, người tiêu dùng, vật nuôi và bảo vệ môi trường.</a:t>
            </a:r>
            <a:endParaRPr lang="en-US" sz="1800">
              <a:solidFill>
                <a:srgbClr val="000000"/>
              </a:solidFill>
              <a:latin typeface="Arial" panose="020B0604020202020204" pitchFamily="34" charset="0"/>
              <a:cs typeface="Arial" panose="020B0604020202020204" pitchFamily="34" charset="0"/>
            </a:endParaRPr>
          </a:p>
        </p:txBody>
      </p:sp>
      <p:cxnSp>
        <p:nvCxnSpPr>
          <p:cNvPr id="6126" name="Straight Arrow Connector 6125">
            <a:extLst>
              <a:ext uri="{FF2B5EF4-FFF2-40B4-BE49-F238E27FC236}">
                <a16:creationId xmlns:a16="http://schemas.microsoft.com/office/drawing/2014/main" id="{73C15E8E-5A5C-85D6-E725-FA08BC662CF3}"/>
              </a:ext>
            </a:extLst>
          </p:cNvPr>
          <p:cNvCxnSpPr>
            <a:cxnSpLocks/>
            <a:stCxn id="8" idx="3"/>
            <a:endCxn id="28" idx="1"/>
          </p:cNvCxnSpPr>
          <p:nvPr/>
        </p:nvCxnSpPr>
        <p:spPr>
          <a:xfrm>
            <a:off x="3040564" y="2616583"/>
            <a:ext cx="877230" cy="1773909"/>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126"/>
                                        </p:tgtEl>
                                        <p:attrNameLst>
                                          <p:attrName>style.visibility</p:attrName>
                                        </p:attrNameLst>
                                      </p:cBhvr>
                                      <p:to>
                                        <p:strVal val="visible"/>
                                      </p:to>
                                    </p:set>
                                    <p:animEffect transition="in" filter="wipe(left)">
                                      <p:cBhvr>
                                        <p:cTn id="39" dur="500"/>
                                        <p:tgtEl>
                                          <p:spTgt spid="6126"/>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3"/>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2CD9FA-A2D9-B30B-3CB8-2E844A871E28}"/>
              </a:ext>
            </a:extLst>
          </p:cNvPr>
          <p:cNvSpPr/>
          <p:nvPr/>
        </p:nvSpPr>
        <p:spPr>
          <a:xfrm>
            <a:off x="3215055" y="394013"/>
            <a:ext cx="2713889" cy="1024642"/>
          </a:xfrm>
          <a:prstGeom prst="roundRect">
            <a:avLst>
              <a:gd name="adj" fmla="val 685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C00000"/>
                </a:solidFill>
                <a:ea typeface="Times New Roman" panose="02020603050405020304" pitchFamily="18" charset="0"/>
                <a:cs typeface="Arial" panose="020B0604020202020204" pitchFamily="34" charset="0"/>
              </a:rPr>
              <a:t>Đặc điểm cơ bản của chăn nuôi thông minh </a:t>
            </a:r>
            <a:endParaRPr lang="en-US" sz="2000">
              <a:solidFill>
                <a:srgbClr val="C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4EBDBF8-9FA0-B501-F8C8-661B0678805B}"/>
              </a:ext>
            </a:extLst>
          </p:cNvPr>
          <p:cNvSpPr/>
          <p:nvPr/>
        </p:nvSpPr>
        <p:spPr>
          <a:xfrm>
            <a:off x="364273" y="2067038"/>
            <a:ext cx="1977483" cy="2601951"/>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Áp dụng đồng bộ các công nghệ thông minh vào chăn nuôi.</a:t>
            </a:r>
            <a:endParaRPr lang="en-US" sz="1800">
              <a:solidFill>
                <a:srgbClr val="0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52B2E1E-5720-F044-B953-BEE11F4DF535}"/>
              </a:ext>
            </a:extLst>
          </p:cNvPr>
          <p:cNvSpPr/>
          <p:nvPr/>
        </p:nvSpPr>
        <p:spPr>
          <a:xfrm>
            <a:off x="2456985" y="2067038"/>
            <a:ext cx="2040674" cy="2601951"/>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Có tính khả thi cao, phù hợp với điều kiện, hoàn cảnh và khả năng của người chăn nuôi.</a:t>
            </a:r>
            <a:endParaRPr lang="en-US" sz="1800">
              <a:solidFill>
                <a:srgbClr val="00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58805237-47AC-3B21-B39E-984D31EC893A}"/>
              </a:ext>
            </a:extLst>
          </p:cNvPr>
          <p:cNvSpPr/>
          <p:nvPr/>
        </p:nvSpPr>
        <p:spPr>
          <a:xfrm>
            <a:off x="4612888" y="2067038"/>
            <a:ext cx="1977483" cy="2601951"/>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Liên kết chuỗi chăn nuôi khép kín “từ trang trại đến bàn ăn”.</a:t>
            </a:r>
            <a:endParaRPr lang="en-US" sz="180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488DA4A-6F98-BDEE-9E0C-C913552A9681}"/>
              </a:ext>
            </a:extLst>
          </p:cNvPr>
          <p:cNvSpPr/>
          <p:nvPr/>
        </p:nvSpPr>
        <p:spPr>
          <a:xfrm>
            <a:off x="6705600" y="2067038"/>
            <a:ext cx="2040674" cy="2601951"/>
          </a:xfrm>
          <a:prstGeom prst="roundRect">
            <a:avLst>
              <a:gd name="adj" fmla="val 67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Times New Roman" panose="02020603050405020304" pitchFamily="18" charset="0"/>
                <a:cs typeface="Arial" panose="020B0604020202020204" pitchFamily="34" charset="0"/>
              </a:rPr>
              <a:t>Sản phẩm chăn nuôi an toàn, giá cả hợp lí, giúp cho ngành chăn nuôi phát triển bền vững.</a:t>
            </a:r>
            <a:endParaRPr lang="en-US" sz="1800">
              <a:solidFill>
                <a:srgbClr val="000000"/>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14F55F22-70F8-278A-6C59-7EF586657838}"/>
              </a:ext>
            </a:extLst>
          </p:cNvPr>
          <p:cNvCxnSpPr>
            <a:cxnSpLocks/>
            <a:stCxn id="7" idx="2"/>
            <a:endCxn id="8" idx="0"/>
          </p:cNvCxnSpPr>
          <p:nvPr/>
        </p:nvCxnSpPr>
        <p:spPr>
          <a:xfrm flipH="1">
            <a:off x="1353015" y="1418655"/>
            <a:ext cx="3218985" cy="648383"/>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0D2FEDA-C813-D7EA-4397-2AA7BB0126E0}"/>
              </a:ext>
            </a:extLst>
          </p:cNvPr>
          <p:cNvCxnSpPr>
            <a:cxnSpLocks/>
            <a:stCxn id="7" idx="2"/>
            <a:endCxn id="9" idx="0"/>
          </p:cNvCxnSpPr>
          <p:nvPr/>
        </p:nvCxnSpPr>
        <p:spPr>
          <a:xfrm flipH="1">
            <a:off x="3477322" y="1418655"/>
            <a:ext cx="1094678" cy="648383"/>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6CB36E-C78C-B369-BB70-386125B39563}"/>
              </a:ext>
            </a:extLst>
          </p:cNvPr>
          <p:cNvCxnSpPr>
            <a:cxnSpLocks/>
            <a:stCxn id="7" idx="2"/>
            <a:endCxn id="10" idx="0"/>
          </p:cNvCxnSpPr>
          <p:nvPr/>
        </p:nvCxnSpPr>
        <p:spPr>
          <a:xfrm>
            <a:off x="4572000" y="1418655"/>
            <a:ext cx="1029630" cy="648383"/>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E1DBDD-CEF3-80B8-FB74-E544F227561F}"/>
              </a:ext>
            </a:extLst>
          </p:cNvPr>
          <p:cNvCxnSpPr>
            <a:cxnSpLocks/>
            <a:stCxn id="7" idx="2"/>
            <a:endCxn id="11" idx="0"/>
          </p:cNvCxnSpPr>
          <p:nvPr/>
        </p:nvCxnSpPr>
        <p:spPr>
          <a:xfrm>
            <a:off x="4572000" y="1418655"/>
            <a:ext cx="3153937" cy="648383"/>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79"/>
        <p:cNvGrpSpPr/>
        <p:nvPr/>
      </p:nvGrpSpPr>
      <p:grpSpPr>
        <a:xfrm>
          <a:off x="0" y="0"/>
          <a:ext cx="0" cy="0"/>
          <a:chOff x="0" y="0"/>
          <a:chExt cx="0" cy="0"/>
        </a:xfrm>
      </p:grpSpPr>
      <p:sp>
        <p:nvSpPr>
          <p:cNvPr id="14" name="TextBox 13">
            <a:extLst>
              <a:ext uri="{FF2B5EF4-FFF2-40B4-BE49-F238E27FC236}">
                <a16:creationId xmlns:a16="http://schemas.microsoft.com/office/drawing/2014/main" id="{330AE977-3CBA-55B9-A680-6D44CDBDF19B}"/>
              </a:ext>
            </a:extLst>
          </p:cNvPr>
          <p:cNvSpPr txBox="1"/>
          <p:nvPr/>
        </p:nvSpPr>
        <p:spPr>
          <a:xfrm>
            <a:off x="3590693" y="126177"/>
            <a:ext cx="1962614" cy="523220"/>
          </a:xfrm>
          <a:prstGeom prst="rect">
            <a:avLst/>
          </a:prstGeom>
          <a:noFill/>
        </p:spPr>
        <p:txBody>
          <a:bodyPr wrap="square">
            <a:spAutoFit/>
          </a:bodyPr>
          <a:lstStyle/>
          <a:p>
            <a:pPr algn="ctr"/>
            <a:r>
              <a:rPr lang="nl-NL" sz="2800" b="1">
                <a:solidFill>
                  <a:srgbClr val="FF0000"/>
                </a:solidFill>
                <a:effectLst/>
                <a:latin typeface="+mj-lt"/>
                <a:ea typeface="Calibri" panose="020F0502020204030204" pitchFamily="34" charset="0"/>
              </a:rPr>
              <a:t>Nhóm </a:t>
            </a:r>
            <a:r>
              <a:rPr lang="nl-NL" sz="2800" b="1">
                <a:solidFill>
                  <a:srgbClr val="FF0000"/>
                </a:solidFill>
                <a:latin typeface="+mj-lt"/>
                <a:ea typeface="Calibri" panose="020F0502020204030204" pitchFamily="34" charset="0"/>
              </a:rPr>
              <a:t>4</a:t>
            </a:r>
            <a:endParaRPr lang="en-US" sz="2800" b="1">
              <a:solidFill>
                <a:srgbClr val="FF0000"/>
              </a:solidFill>
              <a:latin typeface="+mj-lt"/>
            </a:endParaRPr>
          </a:p>
        </p:txBody>
      </p:sp>
      <p:sp>
        <p:nvSpPr>
          <p:cNvPr id="16" name="TextBox 15">
            <a:extLst>
              <a:ext uri="{FF2B5EF4-FFF2-40B4-BE49-F238E27FC236}">
                <a16:creationId xmlns:a16="http://schemas.microsoft.com/office/drawing/2014/main" id="{A15A830A-772B-E51D-769A-2990EB38B3D1}"/>
              </a:ext>
            </a:extLst>
          </p:cNvPr>
          <p:cNvSpPr txBox="1"/>
          <p:nvPr/>
        </p:nvSpPr>
        <p:spPr>
          <a:xfrm>
            <a:off x="371707" y="649397"/>
            <a:ext cx="4980879" cy="2949525"/>
          </a:xfrm>
          <a:prstGeom prst="rect">
            <a:avLst/>
          </a:prstGeom>
          <a:noFill/>
        </p:spPr>
        <p:txBody>
          <a:bodyPr wrap="square">
            <a:spAutoFit/>
          </a:bodyPr>
          <a:lstStyle/>
          <a:p>
            <a:pPr marL="285750" indent="-285750" algn="just">
              <a:lnSpc>
                <a:spcPct val="150000"/>
              </a:lnSpc>
              <a:buFontTx/>
              <a:buChar char="-"/>
            </a:pPr>
            <a:r>
              <a:rPr lang="vi-VN" sz="1800">
                <a:latin typeface="Arial" panose="020B0604020202020204" pitchFamily="34" charset="0"/>
                <a:cs typeface="Arial" panose="020B0604020202020204" pitchFamily="34" charset="0"/>
              </a:rPr>
              <a:t>Yêu cầu cơ bản với người lao động của một số ngành nghề phổ biến trong chăn nuôi:</a:t>
            </a:r>
            <a:endParaRPr lang="en-US" sz="180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a:latin typeface="Arial" panose="020B0604020202020204" pitchFamily="34" charset="0"/>
                <a:cs typeface="Arial" panose="020B0604020202020204" pitchFamily="34" charset="0"/>
              </a:rPr>
              <a:t>Có sức khỏe tốt, chăm chỉ, chịu khó và trách nhiệ trong công việc.</a:t>
            </a:r>
          </a:p>
          <a:p>
            <a:pPr marL="285750" indent="-285750" algn="just">
              <a:lnSpc>
                <a:spcPct val="150000"/>
              </a:lnSpc>
              <a:buFont typeface="Arial" panose="020B0604020202020204" pitchFamily="34" charset="0"/>
              <a:buChar char="•"/>
            </a:pPr>
            <a:r>
              <a:rPr lang="vi-VN" sz="1800">
                <a:latin typeface="Arial" panose="020B0604020202020204" pitchFamily="34" charset="0"/>
                <a:cs typeface="Arial" panose="020B0604020202020204" pitchFamily="34" charset="0"/>
              </a:rPr>
              <a:t>Có kiến thức, kĩ năng cơ bản về chăn nuôi.</a:t>
            </a:r>
          </a:p>
          <a:p>
            <a:pPr marL="285750" indent="-285750" algn="just">
              <a:lnSpc>
                <a:spcPct val="150000"/>
              </a:lnSpc>
              <a:buFont typeface="Arial" panose="020B0604020202020204" pitchFamily="34" charset="0"/>
              <a:buChar char="•"/>
            </a:pPr>
            <a:r>
              <a:rPr lang="vi-VN" sz="1800">
                <a:latin typeface="Arial" panose="020B0604020202020204" pitchFamily="34" charset="0"/>
                <a:cs typeface="Arial" panose="020B0604020202020204" pitchFamily="34" charset="0"/>
              </a:rPr>
              <a:t>Tuân thủ an toàn lao động, có ý thức bảo vệ môi trường.</a:t>
            </a:r>
          </a:p>
        </p:txBody>
      </p:sp>
      <p:pic>
        <p:nvPicPr>
          <p:cNvPr id="18" name="Picture 17" descr="A person feeding cows in a barn&#10;&#10;Description automatically generated">
            <a:extLst>
              <a:ext uri="{FF2B5EF4-FFF2-40B4-BE49-F238E27FC236}">
                <a16:creationId xmlns:a16="http://schemas.microsoft.com/office/drawing/2014/main" id="{022C266F-EC5C-43DB-909B-10E1A6365297}"/>
              </a:ext>
            </a:extLst>
          </p:cNvPr>
          <p:cNvPicPr>
            <a:picLocks noChangeAspect="1"/>
          </p:cNvPicPr>
          <p:nvPr/>
        </p:nvPicPr>
        <p:blipFill>
          <a:blip r:embed="rId3"/>
          <a:stretch>
            <a:fillRect/>
          </a:stretch>
        </p:blipFill>
        <p:spPr>
          <a:xfrm>
            <a:off x="5553307" y="1005784"/>
            <a:ext cx="3288329" cy="2236749"/>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CE60D5FC-C89B-DEF3-B9BA-2AB2F97406BD}"/>
              </a:ext>
            </a:extLst>
          </p:cNvPr>
          <p:cNvSpPr/>
          <p:nvPr/>
        </p:nvSpPr>
        <p:spPr>
          <a:xfrm>
            <a:off x="899532" y="3673260"/>
            <a:ext cx="7344936" cy="1243539"/>
          </a:xfrm>
          <a:prstGeom prst="roundRect">
            <a:avLst/>
          </a:prstGeom>
          <a:solidFill>
            <a:srgbClr val="FFFFFF"/>
          </a:solidFill>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Liên hệ bản thân: em cảm thấy mình có đủ điều kiện để lao động trong một số ngành nghề phổ biến trong chăn nuôi. Vì em đáp ứng được các yêu cầu cơ bản đối với người lao động trong chăn nuôi.</a:t>
            </a:r>
            <a:endParaRPr 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20"/>
        <p:cNvGrpSpPr/>
        <p:nvPr/>
      </p:nvGrpSpPr>
      <p:grpSpPr>
        <a:xfrm>
          <a:off x="0" y="0"/>
          <a:ext cx="0" cy="0"/>
          <a:chOff x="0" y="0"/>
          <a:chExt cx="0" cy="0"/>
        </a:xfrm>
      </p:grpSpPr>
      <p:grpSp>
        <p:nvGrpSpPr>
          <p:cNvPr id="5884" name="Google Shape;5884;p85"/>
          <p:cNvGrpSpPr/>
          <p:nvPr/>
        </p:nvGrpSpPr>
        <p:grpSpPr>
          <a:xfrm>
            <a:off x="683484" y="1821886"/>
            <a:ext cx="7747415" cy="3473486"/>
            <a:chOff x="683484" y="1821886"/>
            <a:chExt cx="7747415" cy="3473486"/>
          </a:xfrm>
        </p:grpSpPr>
        <p:grpSp>
          <p:nvGrpSpPr>
            <p:cNvPr id="5885" name="Google Shape;5885;p85"/>
            <p:cNvGrpSpPr/>
            <p:nvPr/>
          </p:nvGrpSpPr>
          <p:grpSpPr>
            <a:xfrm>
              <a:off x="683484" y="1821886"/>
              <a:ext cx="1071062" cy="3385950"/>
              <a:chOff x="5882109" y="1834461"/>
              <a:chExt cx="1071062" cy="3385950"/>
            </a:xfrm>
          </p:grpSpPr>
          <p:sp>
            <p:nvSpPr>
              <p:cNvPr id="5886" name="Google Shape;5886;p85"/>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85"/>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85"/>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85"/>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85"/>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85"/>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85"/>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85"/>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85"/>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85"/>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85"/>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85"/>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85"/>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85"/>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85"/>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85"/>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85"/>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3" name="Google Shape;5903;p85"/>
              <p:cNvGrpSpPr/>
              <p:nvPr/>
            </p:nvGrpSpPr>
            <p:grpSpPr>
              <a:xfrm>
                <a:off x="6499382" y="3469054"/>
                <a:ext cx="365411" cy="558947"/>
                <a:chOff x="5965982" y="3469054"/>
                <a:chExt cx="365411" cy="558947"/>
              </a:xfrm>
            </p:grpSpPr>
            <p:sp>
              <p:nvSpPr>
                <p:cNvPr id="5904" name="Google Shape;5904;p85"/>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85"/>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85"/>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7" name="Google Shape;5907;p85"/>
              <p:cNvGrpSpPr/>
              <p:nvPr/>
            </p:nvGrpSpPr>
            <p:grpSpPr>
              <a:xfrm>
                <a:off x="5882109" y="3202259"/>
                <a:ext cx="594911" cy="449168"/>
                <a:chOff x="5348709" y="3202259"/>
                <a:chExt cx="594911" cy="449168"/>
              </a:xfrm>
            </p:grpSpPr>
            <p:sp>
              <p:nvSpPr>
                <p:cNvPr id="5908" name="Google Shape;5908;p85"/>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85"/>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85"/>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1" name="Google Shape;5911;p85"/>
              <p:cNvGrpSpPr/>
              <p:nvPr/>
            </p:nvGrpSpPr>
            <p:grpSpPr>
              <a:xfrm>
                <a:off x="6048957" y="3706797"/>
                <a:ext cx="454417" cy="363415"/>
                <a:chOff x="5515557" y="3706797"/>
                <a:chExt cx="454417" cy="363415"/>
              </a:xfrm>
            </p:grpSpPr>
            <p:sp>
              <p:nvSpPr>
                <p:cNvPr id="5912" name="Google Shape;5912;p85"/>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85"/>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85"/>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5" name="Google Shape;5915;p85"/>
              <p:cNvGrpSpPr/>
              <p:nvPr/>
            </p:nvGrpSpPr>
            <p:grpSpPr>
              <a:xfrm>
                <a:off x="6486852" y="4148683"/>
                <a:ext cx="466319" cy="428691"/>
                <a:chOff x="5953452" y="4148683"/>
                <a:chExt cx="466319" cy="428691"/>
              </a:xfrm>
            </p:grpSpPr>
            <p:sp>
              <p:nvSpPr>
                <p:cNvPr id="5916" name="Google Shape;5916;p85"/>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85"/>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85"/>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9" name="Google Shape;5919;p85"/>
              <p:cNvGrpSpPr/>
              <p:nvPr/>
            </p:nvGrpSpPr>
            <p:grpSpPr>
              <a:xfrm>
                <a:off x="6159106" y="1834461"/>
                <a:ext cx="545419" cy="3385950"/>
                <a:chOff x="5625706" y="1834461"/>
                <a:chExt cx="545419" cy="3385950"/>
              </a:xfrm>
            </p:grpSpPr>
            <p:sp>
              <p:nvSpPr>
                <p:cNvPr id="5920" name="Google Shape;5920;p85"/>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1" name="Google Shape;5921;p85"/>
                <p:cNvGrpSpPr/>
                <p:nvPr/>
              </p:nvGrpSpPr>
              <p:grpSpPr>
                <a:xfrm>
                  <a:off x="5897417" y="1834461"/>
                  <a:ext cx="273707" cy="3385950"/>
                  <a:chOff x="5897417" y="1834461"/>
                  <a:chExt cx="273707" cy="3385950"/>
                </a:xfrm>
              </p:grpSpPr>
              <p:sp>
                <p:nvSpPr>
                  <p:cNvPr id="5922" name="Google Shape;5922;p85"/>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85"/>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924" name="Google Shape;5924;p85"/>
            <p:cNvGrpSpPr/>
            <p:nvPr/>
          </p:nvGrpSpPr>
          <p:grpSpPr>
            <a:xfrm>
              <a:off x="7315310" y="2481939"/>
              <a:ext cx="1115589" cy="2813433"/>
              <a:chOff x="7311860" y="2394389"/>
              <a:chExt cx="1115589" cy="2813433"/>
            </a:xfrm>
          </p:grpSpPr>
          <p:sp>
            <p:nvSpPr>
              <p:cNvPr id="5925" name="Google Shape;5925;p85"/>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85"/>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85"/>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85"/>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85"/>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85"/>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85"/>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85"/>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85"/>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85"/>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85"/>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6" name="Google Shape;5936;p85"/>
              <p:cNvGrpSpPr/>
              <p:nvPr/>
            </p:nvGrpSpPr>
            <p:grpSpPr>
              <a:xfrm>
                <a:off x="7905425" y="3576213"/>
                <a:ext cx="142687" cy="277579"/>
                <a:chOff x="7905425" y="3576213"/>
                <a:chExt cx="142687" cy="277579"/>
              </a:xfrm>
            </p:grpSpPr>
            <p:sp>
              <p:nvSpPr>
                <p:cNvPr id="5937" name="Google Shape;5937;p85"/>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85"/>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85"/>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85"/>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85"/>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85"/>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3" name="Google Shape;5943;p85"/>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a:extLst>
              <a:ext uri="{FF2B5EF4-FFF2-40B4-BE49-F238E27FC236}">
                <a16:creationId xmlns:a16="http://schemas.microsoft.com/office/drawing/2014/main" id="{4D78DD58-3078-0B99-980C-171B14F20AEF}"/>
              </a:ext>
            </a:extLst>
          </p:cNvPr>
          <p:cNvGrpSpPr/>
          <p:nvPr/>
        </p:nvGrpSpPr>
        <p:grpSpPr>
          <a:xfrm>
            <a:off x="2093450" y="679973"/>
            <a:ext cx="1505100" cy="1640100"/>
            <a:chOff x="927837" y="612375"/>
            <a:chExt cx="1505100" cy="1640100"/>
          </a:xfrm>
        </p:grpSpPr>
        <p:sp>
          <p:nvSpPr>
            <p:cNvPr id="5" name="Google Shape;4517;p74">
              <a:extLst>
                <a:ext uri="{FF2B5EF4-FFF2-40B4-BE49-F238E27FC236}">
                  <a16:creationId xmlns:a16="http://schemas.microsoft.com/office/drawing/2014/main" id="{B0C8CA03-C7EF-CF6E-ABA7-41755C851262}"/>
                </a:ext>
              </a:extLst>
            </p:cNvPr>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41378B64-5299-D82A-17F4-E7F21C2AF21F}"/>
                </a:ext>
              </a:extLst>
            </p:cNvPr>
            <p:cNvSpPr txBox="1"/>
            <p:nvPr/>
          </p:nvSpPr>
          <p:spPr>
            <a:xfrm>
              <a:off x="1266391" y="788823"/>
              <a:ext cx="520364" cy="1323439"/>
            </a:xfrm>
            <a:prstGeom prst="rect">
              <a:avLst/>
            </a:prstGeom>
            <a:noFill/>
          </p:spPr>
          <p:txBody>
            <a:bodyPr wrap="square">
              <a:spAutoFit/>
            </a:bodyPr>
            <a:lstStyle/>
            <a:p>
              <a:r>
                <a:rPr lang="en-US" sz="8000" b="1" kern="1200">
                  <a:solidFill>
                    <a:srgbClr val="2A4849"/>
                  </a:solidFill>
                  <a:latin typeface="Arial" panose="020B0604020202020204" pitchFamily="34" charset="0"/>
                  <a:ea typeface="+mn-ea"/>
                  <a:cs typeface="Arial" panose="020B0604020202020204" pitchFamily="34" charset="0"/>
                </a:rPr>
                <a:t>3</a:t>
              </a:r>
              <a:endParaRPr lang="en-US" sz="8000"/>
            </a:p>
          </p:txBody>
        </p:sp>
      </p:grpSp>
      <p:sp>
        <p:nvSpPr>
          <p:cNvPr id="7" name="TextBox 6">
            <a:extLst>
              <a:ext uri="{FF2B5EF4-FFF2-40B4-BE49-F238E27FC236}">
                <a16:creationId xmlns:a16="http://schemas.microsoft.com/office/drawing/2014/main" id="{1F59EDA6-58AF-8153-CA6B-1DB8811CC53B}"/>
              </a:ext>
            </a:extLst>
          </p:cNvPr>
          <p:cNvSpPr txBox="1"/>
          <p:nvPr/>
        </p:nvSpPr>
        <p:spPr>
          <a:xfrm>
            <a:off x="3051554" y="960984"/>
            <a:ext cx="4499381" cy="901593"/>
          </a:xfrm>
          <a:prstGeom prst="rect">
            <a:avLst/>
          </a:prstGeom>
          <a:noFill/>
        </p:spPr>
        <p:txBody>
          <a:bodyPr wrap="square">
            <a:spAutoFit/>
          </a:bodyPr>
          <a:lstStyle/>
          <a:p>
            <a:pPr algn="ctr">
              <a:lnSpc>
                <a:spcPct val="150000"/>
              </a:lnSpc>
              <a:spcBef>
                <a:spcPts val="100"/>
              </a:spcBef>
              <a:spcAft>
                <a:spcPts val="100"/>
              </a:spcAft>
            </a:pPr>
            <a:r>
              <a:rPr lang="nl-NL" sz="4000" b="1">
                <a:solidFill>
                  <a:srgbClr val="2A4849"/>
                </a:solidFill>
                <a:effectLst/>
                <a:latin typeface="+mj-lt"/>
                <a:ea typeface="Calibri" panose="020F0502020204030204" pitchFamily="34" charset="0"/>
              </a:rPr>
              <a:t>VẬN DỤNG</a:t>
            </a:r>
            <a:endParaRPr lang="en-US" sz="3600" b="1">
              <a:solidFill>
                <a:srgbClr val="2A4849"/>
              </a:solidFill>
              <a:effectLst/>
              <a:latin typeface="+mj-lt"/>
              <a:ea typeface="Calibri" panose="020F0502020204030204" pitchFamily="34" charset="0"/>
            </a:endParaRPr>
          </a:p>
        </p:txBody>
      </p:sp>
      <p:grpSp>
        <p:nvGrpSpPr>
          <p:cNvPr id="5821" name="Google Shape;5821;p85"/>
          <p:cNvGrpSpPr/>
          <p:nvPr/>
        </p:nvGrpSpPr>
        <p:grpSpPr>
          <a:xfrm>
            <a:off x="497454" y="920063"/>
            <a:ext cx="8135064" cy="3215071"/>
            <a:chOff x="495580" y="151524"/>
            <a:chExt cx="8135064" cy="3215071"/>
          </a:xfrm>
        </p:grpSpPr>
        <p:grpSp>
          <p:nvGrpSpPr>
            <p:cNvPr id="5822" name="Google Shape;5822;p85"/>
            <p:cNvGrpSpPr/>
            <p:nvPr/>
          </p:nvGrpSpPr>
          <p:grpSpPr>
            <a:xfrm>
              <a:off x="4644283" y="2031434"/>
              <a:ext cx="543053" cy="354885"/>
              <a:chOff x="7218550" y="1264450"/>
              <a:chExt cx="1810175" cy="1182950"/>
            </a:xfrm>
          </p:grpSpPr>
          <p:sp>
            <p:nvSpPr>
              <p:cNvPr id="5823" name="Google Shape;5823;p85"/>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85"/>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85"/>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85"/>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85"/>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85"/>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85"/>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85"/>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5"/>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5"/>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85"/>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5"/>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5"/>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85"/>
            <p:cNvGrpSpPr/>
            <p:nvPr/>
          </p:nvGrpSpPr>
          <p:grpSpPr>
            <a:xfrm>
              <a:off x="8083242" y="3011622"/>
              <a:ext cx="347646" cy="354973"/>
              <a:chOff x="7348550" y="1658600"/>
              <a:chExt cx="1664175" cy="1699250"/>
            </a:xfrm>
          </p:grpSpPr>
          <p:sp>
            <p:nvSpPr>
              <p:cNvPr id="5837" name="Google Shape;5837;p85"/>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5"/>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85"/>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85"/>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85"/>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85"/>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85"/>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85"/>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85"/>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85"/>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85"/>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85"/>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85"/>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0" name="Google Shape;5850;p85"/>
            <p:cNvGrpSpPr/>
            <p:nvPr/>
          </p:nvGrpSpPr>
          <p:grpSpPr>
            <a:xfrm>
              <a:off x="495580" y="457425"/>
              <a:ext cx="793379" cy="585576"/>
              <a:chOff x="7757175" y="1399875"/>
              <a:chExt cx="1347450" cy="994525"/>
            </a:xfrm>
          </p:grpSpPr>
          <p:sp>
            <p:nvSpPr>
              <p:cNvPr id="5851" name="Google Shape;5851;p85"/>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85"/>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85"/>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85"/>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85"/>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85"/>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85"/>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85"/>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85"/>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0" name="Google Shape;5860;p85"/>
            <p:cNvGrpSpPr/>
            <p:nvPr/>
          </p:nvGrpSpPr>
          <p:grpSpPr>
            <a:xfrm>
              <a:off x="7466256" y="151524"/>
              <a:ext cx="656201" cy="775759"/>
              <a:chOff x="4377350" y="3576850"/>
              <a:chExt cx="1070125" cy="1265100"/>
            </a:xfrm>
          </p:grpSpPr>
          <p:sp>
            <p:nvSpPr>
              <p:cNvPr id="5861" name="Google Shape;5861;p85"/>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85"/>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85"/>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85"/>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85"/>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85"/>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7" name="Google Shape;5867;p85"/>
            <p:cNvGrpSpPr/>
            <p:nvPr/>
          </p:nvGrpSpPr>
          <p:grpSpPr>
            <a:xfrm>
              <a:off x="7628554" y="1561767"/>
              <a:ext cx="1002091" cy="585538"/>
              <a:chOff x="3973200" y="2218800"/>
              <a:chExt cx="1850925" cy="1081725"/>
            </a:xfrm>
          </p:grpSpPr>
          <p:sp>
            <p:nvSpPr>
              <p:cNvPr id="5868" name="Google Shape;5868;p85"/>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85"/>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85"/>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85"/>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85"/>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85"/>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85"/>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85"/>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85"/>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85"/>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85"/>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85"/>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85"/>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85"/>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85"/>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59"/>
        <p:cNvGrpSpPr/>
        <p:nvPr/>
      </p:nvGrpSpPr>
      <p:grpSpPr>
        <a:xfrm>
          <a:off x="0" y="0"/>
          <a:ext cx="0" cy="0"/>
          <a:chOff x="0" y="0"/>
          <a:chExt cx="0" cy="0"/>
        </a:xfrm>
      </p:grpSpPr>
      <p:sp>
        <p:nvSpPr>
          <p:cNvPr id="16" name="TextBox 16">
            <a:extLst>
              <a:ext uri="{FF2B5EF4-FFF2-40B4-BE49-F238E27FC236}">
                <a16:creationId xmlns:a16="http://schemas.microsoft.com/office/drawing/2014/main" id="{D08C6ACB-675A-CCE9-9208-BBC520C3FA88}"/>
              </a:ext>
            </a:extLst>
          </p:cNvPr>
          <p:cNvSpPr txBox="1"/>
          <p:nvPr/>
        </p:nvSpPr>
        <p:spPr>
          <a:xfrm>
            <a:off x="2226527" y="347180"/>
            <a:ext cx="4690946" cy="495328"/>
          </a:xfrm>
          <a:prstGeom prst="rect">
            <a:avLst/>
          </a:prstGeom>
        </p:spPr>
        <p:txBody>
          <a:bodyPr wrap="square" lIns="0" tIns="0" rIns="0" bIns="0" rtlCol="0" anchor="t">
            <a:spAutoFit/>
          </a:bodyPr>
          <a:lstStyle/>
          <a:p>
            <a:pPr algn="ctr" defTabSz="457200">
              <a:lnSpc>
                <a:spcPts val="4320"/>
              </a:lnSpc>
              <a:buClrTx/>
            </a:pPr>
            <a:r>
              <a:rPr lang="en-US" sz="2800" b="1" kern="1200">
                <a:solidFill>
                  <a:srgbClr val="C00000"/>
                </a:solidFill>
                <a:latin typeface="Arial" panose="020B0604020202020204" pitchFamily="34" charset="0"/>
                <a:ea typeface="+mn-ea"/>
                <a:cs typeface="Arial" panose="020B0604020202020204" pitchFamily="34" charset="0"/>
              </a:rPr>
              <a:t>TRÒ CHƠI TRUYỀN ĐIỆN</a:t>
            </a:r>
            <a:endParaRPr lang="en-US" sz="2800" b="1" kern="1200" dirty="0">
              <a:solidFill>
                <a:srgbClr val="C00000"/>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6C6726B-F496-64A1-BA8B-A955BAC5E011}"/>
              </a:ext>
            </a:extLst>
          </p:cNvPr>
          <p:cNvSpPr txBox="1"/>
          <p:nvPr/>
        </p:nvSpPr>
        <p:spPr>
          <a:xfrm>
            <a:off x="364273" y="1325904"/>
            <a:ext cx="5434361" cy="2949525"/>
          </a:xfrm>
          <a:prstGeom prst="rect">
            <a:avLst/>
          </a:prstGeom>
          <a:noFill/>
        </p:spPr>
        <p:txBody>
          <a:bodyPr wrap="square">
            <a:spAutoFit/>
          </a:bodyPr>
          <a:lstStyle/>
          <a:p>
            <a:pPr algn="just">
              <a:lnSpc>
                <a:spcPct val="150000"/>
              </a:lnSpc>
            </a:pPr>
            <a:r>
              <a:rPr lang="en-US" sz="1800" b="1" i="1">
                <a:solidFill>
                  <a:srgbClr val="FF0000"/>
                </a:solidFill>
                <a:latin typeface="Arial" panose="020B0604020202020204" pitchFamily="34" charset="0"/>
                <a:cs typeface="Arial" panose="020B0604020202020204" pitchFamily="34" charset="0"/>
              </a:rPr>
              <a:t>Luật chơi: </a:t>
            </a:r>
          </a:p>
          <a:p>
            <a:pPr marL="285750" indent="-285750" algn="just">
              <a:lnSpc>
                <a:spcPct val="150000"/>
              </a:lnSpc>
              <a:buFont typeface="Arial" panose="020B0604020202020204" pitchFamily="34" charset="0"/>
              <a:buChar char="•"/>
            </a:pPr>
            <a:r>
              <a:rPr lang="vi-VN" sz="1800">
                <a:latin typeface="Arial" panose="020B0604020202020204" pitchFamily="34" charset="0"/>
                <a:cs typeface="Arial" panose="020B0604020202020204" pitchFamily="34" charset="0"/>
              </a:rPr>
              <a:t>Quản trò chỉ định một người bất kì chơi đầu tiên.</a:t>
            </a:r>
            <a:endParaRPr lang="en-US" sz="180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a:latin typeface="Arial" panose="020B0604020202020204" pitchFamily="34" charset="0"/>
                <a:cs typeface="Arial" panose="020B0604020202020204" pitchFamily="34" charset="0"/>
              </a:rPr>
              <a:t>Người chơi đầu tiên nếu ra một câu ca dao, tục ngữ về chăn nuôi và chỉ người chơi khác để “truyền điện” và yêu cầu trả lời.</a:t>
            </a:r>
          </a:p>
          <a:p>
            <a:pPr marL="285750" indent="-285750" algn="just">
              <a:lnSpc>
                <a:spcPct val="150000"/>
              </a:lnSpc>
              <a:buFont typeface="Arial" panose="020B0604020202020204" pitchFamily="34" charset="0"/>
              <a:buChar char="•"/>
            </a:pPr>
            <a:r>
              <a:rPr lang="vi-VN" sz="1800">
                <a:latin typeface="Arial" panose="020B0604020202020204" pitchFamily="34" charset="0"/>
                <a:cs typeface="Arial" panose="020B0604020202020204" pitchFamily="34" charset="0"/>
              </a:rPr>
              <a:t>Nếu người chơi đó trả lời đúng, HS đó lại có quyền mời bạn khác trả lời. </a:t>
            </a:r>
          </a:p>
        </p:txBody>
      </p:sp>
      <p:grpSp>
        <p:nvGrpSpPr>
          <p:cNvPr id="20" name="Group 19">
            <a:extLst>
              <a:ext uri="{FF2B5EF4-FFF2-40B4-BE49-F238E27FC236}">
                <a16:creationId xmlns:a16="http://schemas.microsoft.com/office/drawing/2014/main" id="{9275A006-41A2-FA92-1466-A161275469B4}"/>
              </a:ext>
            </a:extLst>
          </p:cNvPr>
          <p:cNvGrpSpPr/>
          <p:nvPr/>
        </p:nvGrpSpPr>
        <p:grpSpPr>
          <a:xfrm>
            <a:off x="6104341" y="1389455"/>
            <a:ext cx="2675386" cy="2706761"/>
            <a:chOff x="6015131" y="1315113"/>
            <a:chExt cx="2675386" cy="2706761"/>
          </a:xfrm>
        </p:grpSpPr>
        <p:sp>
          <p:nvSpPr>
            <p:cNvPr id="19" name="Rectangle: Rounded Corners 18">
              <a:extLst>
                <a:ext uri="{FF2B5EF4-FFF2-40B4-BE49-F238E27FC236}">
                  <a16:creationId xmlns:a16="http://schemas.microsoft.com/office/drawing/2014/main" id="{6DC200B2-4756-5E8B-D4BB-F2DEDEAEC2DB}"/>
                </a:ext>
              </a:extLst>
            </p:cNvPr>
            <p:cNvSpPr/>
            <p:nvPr/>
          </p:nvSpPr>
          <p:spPr>
            <a:xfrm>
              <a:off x="6144322" y="1829146"/>
              <a:ext cx="2546195" cy="2192728"/>
            </a:xfrm>
            <a:prstGeom prst="roundRect">
              <a:avLst>
                <a:gd name="adj" fmla="val 6741"/>
              </a:avLst>
            </a:prstGeom>
            <a:solidFill>
              <a:srgbClr val="FFFFFF"/>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ea typeface="Times New Roman" panose="02020603050405020304" pitchFamily="18" charset="0"/>
                  <a:cs typeface="Arial" panose="020B0604020202020204" pitchFamily="34" charset="0"/>
                </a:rPr>
                <a:t>Nhiệm vụ: </a:t>
              </a:r>
              <a:r>
                <a:rPr lang="en-US" sz="2000">
                  <a:solidFill>
                    <a:srgbClr val="000000"/>
                  </a:solidFill>
                  <a:ea typeface="Times New Roman" panose="02020603050405020304" pitchFamily="18" charset="0"/>
                  <a:cs typeface="Arial" panose="020B0604020202020204" pitchFamily="34" charset="0"/>
                </a:rPr>
                <a:t>Kể tên các câu ca dao, tục ngữ về chăn nuôi.  </a:t>
              </a:r>
              <a:endParaRPr lang="en-US" sz="2000">
                <a:solidFill>
                  <a:srgbClr val="000000"/>
                </a:solidFill>
                <a:latin typeface="Arial" panose="020B0604020202020204" pitchFamily="34" charset="0"/>
                <a:cs typeface="Arial" panose="020B0604020202020204" pitchFamily="34" charset="0"/>
              </a:endParaRPr>
            </a:p>
          </p:txBody>
        </p:sp>
        <p:pic>
          <p:nvPicPr>
            <p:cNvPr id="18" name="Picture 13">
              <a:extLst>
                <a:ext uri="{FF2B5EF4-FFF2-40B4-BE49-F238E27FC236}">
                  <a16:creationId xmlns:a16="http://schemas.microsoft.com/office/drawing/2014/main" id="{2D2DFBCC-9B1D-A813-3213-92677272C0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15131" y="1315113"/>
              <a:ext cx="846586" cy="87389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5"/>
        <p:cNvGrpSpPr/>
        <p:nvPr/>
      </p:nvGrpSpPr>
      <p:grpSpPr>
        <a:xfrm>
          <a:off x="0" y="0"/>
          <a:ext cx="0" cy="0"/>
          <a:chOff x="0" y="0"/>
          <a:chExt cx="0" cy="0"/>
        </a:xfrm>
      </p:grpSpPr>
      <p:sp>
        <p:nvSpPr>
          <p:cNvPr id="13" name="TextBox 12">
            <a:extLst>
              <a:ext uri="{FF2B5EF4-FFF2-40B4-BE49-F238E27FC236}">
                <a16:creationId xmlns:a16="http://schemas.microsoft.com/office/drawing/2014/main" id="{4A6EA8B9-E5C7-2720-E644-133BE92902C5}"/>
              </a:ext>
            </a:extLst>
          </p:cNvPr>
          <p:cNvSpPr txBox="1"/>
          <p:nvPr/>
        </p:nvSpPr>
        <p:spPr>
          <a:xfrm>
            <a:off x="1880839" y="434153"/>
            <a:ext cx="5382322" cy="400110"/>
          </a:xfrm>
          <a:prstGeom prst="rect">
            <a:avLst/>
          </a:prstGeom>
          <a:noFill/>
        </p:spPr>
        <p:txBody>
          <a:bodyPr wrap="square">
            <a:spAutoFit/>
          </a:bodyPr>
          <a:lstStyle/>
          <a:p>
            <a:pPr algn="ctr"/>
            <a:r>
              <a:rPr lang="nl-NL" sz="2000" b="1">
                <a:solidFill>
                  <a:srgbClr val="C00000"/>
                </a:solidFill>
                <a:effectLst/>
                <a:latin typeface="+mj-lt"/>
                <a:ea typeface="Calibri" panose="020F0502020204030204" pitchFamily="34" charset="0"/>
              </a:rPr>
              <a:t>Một số câu ca dạo, tục ngữ về chăn nuôi</a:t>
            </a:r>
            <a:endParaRPr lang="en-US" sz="2000" b="1">
              <a:solidFill>
                <a:srgbClr val="C00000"/>
              </a:solidFill>
              <a:latin typeface="+mj-lt"/>
            </a:endParaRPr>
          </a:p>
        </p:txBody>
      </p:sp>
      <p:sp>
        <p:nvSpPr>
          <p:cNvPr id="14" name="Rectangle: Rounded Corners 13">
            <a:extLst>
              <a:ext uri="{FF2B5EF4-FFF2-40B4-BE49-F238E27FC236}">
                <a16:creationId xmlns:a16="http://schemas.microsoft.com/office/drawing/2014/main" id="{BC120291-EAC9-DC29-96DE-DF9354516F00}"/>
              </a:ext>
            </a:extLst>
          </p:cNvPr>
          <p:cNvSpPr/>
          <p:nvPr/>
        </p:nvSpPr>
        <p:spPr>
          <a:xfrm>
            <a:off x="432110" y="1141885"/>
            <a:ext cx="2920690" cy="7954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Giàu lợn nái, lãi gà con</a:t>
            </a:r>
          </a:p>
        </p:txBody>
      </p:sp>
      <p:sp>
        <p:nvSpPr>
          <p:cNvPr id="15" name="Rectangle: Rounded Corners 14">
            <a:extLst>
              <a:ext uri="{FF2B5EF4-FFF2-40B4-BE49-F238E27FC236}">
                <a16:creationId xmlns:a16="http://schemas.microsoft.com/office/drawing/2014/main" id="{D82127A3-4148-3190-7ACA-6A201D6EA895}"/>
              </a:ext>
            </a:extLst>
          </p:cNvPr>
          <p:cNvSpPr/>
          <p:nvPr/>
        </p:nvSpPr>
        <p:spPr>
          <a:xfrm>
            <a:off x="432110" y="2060003"/>
            <a:ext cx="2920690" cy="7954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Bán cám thì ngon canh,</a:t>
            </a:r>
          </a:p>
          <a:p>
            <a:pPr algn="ctr">
              <a:lnSpc>
                <a:spcPct val="150000"/>
              </a:lnSpc>
            </a:pPr>
            <a:r>
              <a:rPr lang="en-US" sz="1800">
                <a:solidFill>
                  <a:srgbClr val="000000"/>
                </a:solidFill>
              </a:rPr>
              <a:t>Nuôi lợn thì lành áo</a:t>
            </a:r>
          </a:p>
        </p:txBody>
      </p:sp>
      <p:sp>
        <p:nvSpPr>
          <p:cNvPr id="16" name="Rectangle: Rounded Corners 15">
            <a:extLst>
              <a:ext uri="{FF2B5EF4-FFF2-40B4-BE49-F238E27FC236}">
                <a16:creationId xmlns:a16="http://schemas.microsoft.com/office/drawing/2014/main" id="{DA027460-3DD3-3CC0-DEFC-00D8DF4F5124}"/>
              </a:ext>
            </a:extLst>
          </p:cNvPr>
          <p:cNvSpPr/>
          <p:nvPr/>
        </p:nvSpPr>
        <p:spPr>
          <a:xfrm>
            <a:off x="3820222" y="3423799"/>
            <a:ext cx="4891668" cy="7954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Chăn nuôi vừa khéo vừa khôn</a:t>
            </a:r>
          </a:p>
          <a:p>
            <a:pPr algn="ctr">
              <a:lnSpc>
                <a:spcPct val="150000"/>
              </a:lnSpc>
            </a:pPr>
            <a:r>
              <a:rPr lang="en-US" sz="1800">
                <a:solidFill>
                  <a:srgbClr val="000000"/>
                </a:solidFill>
              </a:rPr>
              <a:t>Quanh năm gà lợn xuất chuồng quanh năm.</a:t>
            </a:r>
          </a:p>
        </p:txBody>
      </p:sp>
      <p:sp>
        <p:nvSpPr>
          <p:cNvPr id="17" name="Rectangle: Rounded Corners 16">
            <a:extLst>
              <a:ext uri="{FF2B5EF4-FFF2-40B4-BE49-F238E27FC236}">
                <a16:creationId xmlns:a16="http://schemas.microsoft.com/office/drawing/2014/main" id="{227BE288-DD24-299C-A814-EB7FF7D43E08}"/>
              </a:ext>
            </a:extLst>
          </p:cNvPr>
          <p:cNvSpPr/>
          <p:nvPr/>
        </p:nvSpPr>
        <p:spPr>
          <a:xfrm>
            <a:off x="432110" y="2978121"/>
            <a:ext cx="2920690" cy="7954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Chuồng gà hướng đông, </a:t>
            </a:r>
            <a:endParaRPr lang="en-US" sz="1800">
              <a:solidFill>
                <a:srgbClr val="000000"/>
              </a:solidFill>
            </a:endParaRPr>
          </a:p>
          <a:p>
            <a:pPr algn="ctr">
              <a:lnSpc>
                <a:spcPct val="150000"/>
              </a:lnSpc>
            </a:pPr>
            <a:r>
              <a:rPr lang="vi-VN" sz="1800">
                <a:solidFill>
                  <a:srgbClr val="000000"/>
                </a:solidFill>
              </a:rPr>
              <a:t>cái lông chẳng còn.</a:t>
            </a:r>
            <a:endParaRPr lang="en-US" sz="1800">
              <a:solidFill>
                <a:srgbClr val="000000"/>
              </a:solidFill>
            </a:endParaRPr>
          </a:p>
        </p:txBody>
      </p:sp>
      <p:sp>
        <p:nvSpPr>
          <p:cNvPr id="18" name="Rectangle: Rounded Corners 17">
            <a:extLst>
              <a:ext uri="{FF2B5EF4-FFF2-40B4-BE49-F238E27FC236}">
                <a16:creationId xmlns:a16="http://schemas.microsoft.com/office/drawing/2014/main" id="{A79AE23E-9DDA-7B88-22E7-F0151219FDD2}"/>
              </a:ext>
            </a:extLst>
          </p:cNvPr>
          <p:cNvSpPr/>
          <p:nvPr/>
        </p:nvSpPr>
        <p:spPr>
          <a:xfrm>
            <a:off x="432110" y="3896239"/>
            <a:ext cx="2920690" cy="7954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a:solidFill>
                  <a:srgbClr val="000000"/>
                </a:solidFill>
              </a:rPr>
              <a:t>Thưa ao tốt cá.</a:t>
            </a:r>
            <a:endParaRPr lang="en-US" sz="1800">
              <a:solidFill>
                <a:srgbClr val="000000"/>
              </a:solidFill>
            </a:endParaRPr>
          </a:p>
        </p:txBody>
      </p:sp>
      <p:sp>
        <p:nvSpPr>
          <p:cNvPr id="19" name="Rectangle: Rounded Corners 18">
            <a:extLst>
              <a:ext uri="{FF2B5EF4-FFF2-40B4-BE49-F238E27FC236}">
                <a16:creationId xmlns:a16="http://schemas.microsoft.com/office/drawing/2014/main" id="{B9F077DF-E105-B69A-37CA-78B59EC758B0}"/>
              </a:ext>
            </a:extLst>
          </p:cNvPr>
          <p:cNvSpPr/>
          <p:nvPr/>
        </p:nvSpPr>
        <p:spPr>
          <a:xfrm>
            <a:off x="3820222" y="1587563"/>
            <a:ext cx="4891668" cy="1713572"/>
          </a:xfrm>
          <a:prstGeom prst="roundRect">
            <a:avLst>
              <a:gd name="adj" fmla="val 688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Gà nâu chân thấp mình to</a:t>
            </a:r>
          </a:p>
          <a:p>
            <a:pPr algn="ctr">
              <a:lnSpc>
                <a:spcPct val="150000"/>
              </a:lnSpc>
            </a:pPr>
            <a:r>
              <a:rPr lang="vi-VN" sz="1800">
                <a:solidFill>
                  <a:srgbClr val="000000"/>
                </a:solidFill>
              </a:rPr>
              <a:t>Đẻ nhiều trứng lớn, con vừa khéo nuôi</a:t>
            </a:r>
          </a:p>
          <a:p>
            <a:pPr algn="ctr">
              <a:lnSpc>
                <a:spcPct val="150000"/>
              </a:lnSpc>
            </a:pPr>
            <a:r>
              <a:rPr lang="vi-VN" sz="1800">
                <a:solidFill>
                  <a:srgbClr val="000000"/>
                </a:solidFill>
              </a:rPr>
              <a:t>Chẳng nên nuôi giống pha mùi</a:t>
            </a:r>
          </a:p>
          <a:p>
            <a:pPr algn="ctr">
              <a:lnSpc>
                <a:spcPct val="150000"/>
              </a:lnSpc>
            </a:pPr>
            <a:r>
              <a:rPr lang="vi-VN" sz="1800">
                <a:solidFill>
                  <a:srgbClr val="000000"/>
                </a:solidFill>
              </a:rPr>
              <a:t>Đẻ không được mấy, con nuôi vụng về</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79"/>
        <p:cNvGrpSpPr/>
        <p:nvPr/>
      </p:nvGrpSpPr>
      <p:grpSpPr>
        <a:xfrm>
          <a:off x="0" y="0"/>
          <a:ext cx="0" cy="0"/>
          <a:chOff x="0" y="0"/>
          <a:chExt cx="0" cy="0"/>
        </a:xfrm>
      </p:grpSpPr>
      <p:cxnSp>
        <p:nvCxnSpPr>
          <p:cNvPr id="15" name="Google Shape;9889;p124">
            <a:extLst>
              <a:ext uri="{FF2B5EF4-FFF2-40B4-BE49-F238E27FC236}">
                <a16:creationId xmlns:a16="http://schemas.microsoft.com/office/drawing/2014/main" id="{7B7F75C0-93AA-76C0-81E5-6A1F59D6D11D}"/>
              </a:ext>
            </a:extLst>
          </p:cNvPr>
          <p:cNvCxnSpPr>
            <a:cxnSpLocks/>
          </p:cNvCxnSpPr>
          <p:nvPr/>
        </p:nvCxnSpPr>
        <p:spPr>
          <a:xfrm rot="5400000">
            <a:off x="2703554" y="482199"/>
            <a:ext cx="962363" cy="2595029"/>
          </a:xfrm>
          <a:prstGeom prst="curvedConnector3">
            <a:avLst>
              <a:gd name="adj1" fmla="val 50000"/>
            </a:avLst>
          </a:prstGeom>
          <a:noFill/>
          <a:ln w="19050" cap="flat" cmpd="sng">
            <a:solidFill>
              <a:schemeClr val="dk2"/>
            </a:solidFill>
            <a:prstDash val="solid"/>
            <a:round/>
            <a:headEnd type="none" w="med" len="med"/>
            <a:tailEnd type="none" w="med" len="med"/>
          </a:ln>
        </p:spPr>
      </p:cxnSp>
      <p:cxnSp>
        <p:nvCxnSpPr>
          <p:cNvPr id="16" name="Google Shape;9890;p124">
            <a:extLst>
              <a:ext uri="{FF2B5EF4-FFF2-40B4-BE49-F238E27FC236}">
                <a16:creationId xmlns:a16="http://schemas.microsoft.com/office/drawing/2014/main" id="{DFB9272C-5619-0332-6130-AF0CA7657F06}"/>
              </a:ext>
            </a:extLst>
          </p:cNvPr>
          <p:cNvCxnSpPr>
            <a:cxnSpLocks/>
          </p:cNvCxnSpPr>
          <p:nvPr/>
        </p:nvCxnSpPr>
        <p:spPr>
          <a:xfrm rot="16200000" flipH="1">
            <a:off x="5281959" y="498821"/>
            <a:ext cx="961751" cy="2561171"/>
          </a:xfrm>
          <a:prstGeom prst="curvedConnector3">
            <a:avLst>
              <a:gd name="adj1" fmla="val 50000"/>
            </a:avLst>
          </a:prstGeom>
          <a:noFill/>
          <a:ln w="19050" cap="flat" cmpd="sng">
            <a:solidFill>
              <a:schemeClr val="dk2"/>
            </a:solidFill>
            <a:prstDash val="solid"/>
            <a:round/>
            <a:headEnd type="none" w="med" len="med"/>
            <a:tailEnd type="none" w="med" len="med"/>
          </a:ln>
        </p:spPr>
      </p:cxnSp>
      <p:cxnSp>
        <p:nvCxnSpPr>
          <p:cNvPr id="17" name="Google Shape;9891;p124">
            <a:extLst>
              <a:ext uri="{FF2B5EF4-FFF2-40B4-BE49-F238E27FC236}">
                <a16:creationId xmlns:a16="http://schemas.microsoft.com/office/drawing/2014/main" id="{18A5D5B6-61F1-4853-BEAB-75F9CC3CB475}"/>
              </a:ext>
            </a:extLst>
          </p:cNvPr>
          <p:cNvCxnSpPr>
            <a:cxnSpLocks/>
            <a:endCxn id="25" idx="0"/>
          </p:cNvCxnSpPr>
          <p:nvPr/>
        </p:nvCxnSpPr>
        <p:spPr>
          <a:xfrm>
            <a:off x="4482249" y="1298530"/>
            <a:ext cx="0" cy="1023040"/>
          </a:xfrm>
          <a:prstGeom prst="straightConnector1">
            <a:avLst/>
          </a:prstGeom>
          <a:noFill/>
          <a:ln w="19050" cap="flat" cmpd="sng">
            <a:solidFill>
              <a:schemeClr val="dk2"/>
            </a:solidFill>
            <a:prstDash val="solid"/>
            <a:round/>
            <a:headEnd type="none" w="med" len="med"/>
            <a:tailEnd type="none" w="med" len="med"/>
          </a:ln>
        </p:spPr>
      </p:cxnSp>
      <p:sp>
        <p:nvSpPr>
          <p:cNvPr id="22" name="TextBox 21">
            <a:extLst>
              <a:ext uri="{FF2B5EF4-FFF2-40B4-BE49-F238E27FC236}">
                <a16:creationId xmlns:a16="http://schemas.microsoft.com/office/drawing/2014/main" id="{59B9FDF4-F47C-9279-2A35-00119C01552F}"/>
              </a:ext>
            </a:extLst>
          </p:cNvPr>
          <p:cNvSpPr txBox="1"/>
          <p:nvPr/>
        </p:nvSpPr>
        <p:spPr>
          <a:xfrm>
            <a:off x="1573518" y="462625"/>
            <a:ext cx="5996963" cy="538609"/>
          </a:xfrm>
          <a:prstGeom prst="rect">
            <a:avLst/>
          </a:prstGeom>
        </p:spPr>
        <p:txBody>
          <a:bodyPr wrap="square" lIns="0" tIns="0" rIns="0" bIns="0" rtlCol="0" anchor="t">
            <a:spAutoFit/>
          </a:bodyPr>
          <a:lstStyle/>
          <a:p>
            <a:pPr algn="ctr" defTabSz="457200">
              <a:lnSpc>
                <a:spcPts val="4200"/>
              </a:lnSpc>
              <a:buClrTx/>
            </a:pPr>
            <a:r>
              <a:rPr lang="en-US" sz="3600" b="1" kern="1200">
                <a:solidFill>
                  <a:srgbClr val="426B69"/>
                </a:solidFill>
                <a:latin typeface="Arial" panose="020B0604020202020204" pitchFamily="34" charset="0"/>
                <a:ea typeface="+mn-ea"/>
                <a:cs typeface="Arial" panose="020B0604020202020204" pitchFamily="34" charset="0"/>
              </a:rPr>
              <a:t>HƯỚNG DẪN </a:t>
            </a:r>
            <a:r>
              <a:rPr lang="en-US" sz="3600" b="1" kern="1200">
                <a:solidFill>
                  <a:srgbClr val="2A4849"/>
                </a:solidFill>
                <a:latin typeface="Arial" panose="020B0604020202020204" pitchFamily="34" charset="0"/>
                <a:ea typeface="+mn-ea"/>
                <a:cs typeface="Arial" panose="020B0604020202020204" pitchFamily="34" charset="0"/>
              </a:rPr>
              <a:t>VỀ NHÀ</a:t>
            </a:r>
            <a:endParaRPr lang="en-US" sz="3600" b="1" kern="1200">
              <a:solidFill>
                <a:srgbClr val="426B69"/>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41331938-B24E-EF33-577C-1C68C1D17159}"/>
              </a:ext>
            </a:extLst>
          </p:cNvPr>
          <p:cNvSpPr txBox="1"/>
          <p:nvPr/>
        </p:nvSpPr>
        <p:spPr>
          <a:xfrm>
            <a:off x="783381" y="2321570"/>
            <a:ext cx="2207679" cy="1703030"/>
          </a:xfrm>
          <a:prstGeom prst="rect">
            <a:avLst/>
          </a:prstGeom>
          <a:noFill/>
        </p:spPr>
        <p:txBody>
          <a:bodyPr wrap="square">
            <a:spAutoFit/>
          </a:bodyPr>
          <a:lstStyle/>
          <a:p>
            <a:pPr algn="ctr">
              <a:lnSpc>
                <a:spcPct val="150000"/>
              </a:lnSpc>
            </a:pPr>
            <a:r>
              <a:rPr lang="en-US" sz="1800"/>
              <a:t>H</a:t>
            </a:r>
            <a:r>
              <a:rPr lang="vi-VN" sz="1800"/>
              <a:t>ệ thống hóa, ôn tập lại các kiến thức đã học trong chương I.</a:t>
            </a:r>
            <a:endParaRPr lang="en-US" sz="1800"/>
          </a:p>
        </p:txBody>
      </p:sp>
      <p:sp>
        <p:nvSpPr>
          <p:cNvPr id="25" name="TextBox 24">
            <a:extLst>
              <a:ext uri="{FF2B5EF4-FFF2-40B4-BE49-F238E27FC236}">
                <a16:creationId xmlns:a16="http://schemas.microsoft.com/office/drawing/2014/main" id="{875226B6-EF0E-FCC6-9921-D2077BB163D9}"/>
              </a:ext>
            </a:extLst>
          </p:cNvPr>
          <p:cNvSpPr txBox="1"/>
          <p:nvPr/>
        </p:nvSpPr>
        <p:spPr>
          <a:xfrm>
            <a:off x="3584464" y="2321570"/>
            <a:ext cx="1795570" cy="1287532"/>
          </a:xfrm>
          <a:prstGeom prst="rect">
            <a:avLst/>
          </a:prstGeom>
          <a:noFill/>
        </p:spPr>
        <p:txBody>
          <a:bodyPr wrap="square">
            <a:spAutoFit/>
          </a:bodyPr>
          <a:lstStyle/>
          <a:p>
            <a:pPr algn="ctr">
              <a:lnSpc>
                <a:spcPct val="150000"/>
              </a:lnSpc>
            </a:pPr>
            <a:r>
              <a:rPr lang="en-US" sz="1800"/>
              <a:t>Hoàn thành </a:t>
            </a:r>
            <a:r>
              <a:rPr lang="en-US" sz="1800" b="1" i="1"/>
              <a:t>Câu hỏi 2, 4 </a:t>
            </a:r>
            <a:r>
              <a:rPr lang="en-US" sz="1800"/>
              <a:t>SHS tr.18.</a:t>
            </a:r>
          </a:p>
        </p:txBody>
      </p:sp>
      <p:sp>
        <p:nvSpPr>
          <p:cNvPr id="26" name="TextBox 25">
            <a:extLst>
              <a:ext uri="{FF2B5EF4-FFF2-40B4-BE49-F238E27FC236}">
                <a16:creationId xmlns:a16="http://schemas.microsoft.com/office/drawing/2014/main" id="{30C61FC9-714F-5070-DD59-373DC48A1129}"/>
              </a:ext>
            </a:extLst>
          </p:cNvPr>
          <p:cNvSpPr txBox="1"/>
          <p:nvPr/>
        </p:nvSpPr>
        <p:spPr>
          <a:xfrm>
            <a:off x="5875334" y="2321570"/>
            <a:ext cx="2561171" cy="1703030"/>
          </a:xfrm>
          <a:prstGeom prst="rect">
            <a:avLst/>
          </a:prstGeom>
          <a:noFill/>
        </p:spPr>
        <p:txBody>
          <a:bodyPr wrap="square">
            <a:spAutoFit/>
          </a:bodyPr>
          <a:lstStyle/>
          <a:p>
            <a:pPr algn="ctr">
              <a:lnSpc>
                <a:spcPct val="150000"/>
              </a:lnSpc>
            </a:pPr>
            <a:r>
              <a:rPr lang="vi-VN" sz="1800"/>
              <a:t>Đọc và tìm hiểu trước </a:t>
            </a:r>
            <a:r>
              <a:rPr lang="vi-VN" sz="1800" b="1" i="1"/>
              <a:t>Bài 3</a:t>
            </a:r>
            <a:r>
              <a:rPr lang="en-US" sz="1800" b="1" i="1"/>
              <a:t>:</a:t>
            </a:r>
            <a:r>
              <a:rPr lang="vi-VN" sz="1800" b="1" i="1"/>
              <a:t> Khái niệm, vai trò của giống trong chăn nuôi. </a:t>
            </a:r>
            <a:endParaRPr lang="en-US" sz="1800" b="1"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p:tgtEl>
                                          <p:spTgt spid="25"/>
                                        </p:tgtEl>
                                        <p:attrNameLst>
                                          <p:attrName>ppt_y</p:attrName>
                                        </p:attrNameLst>
                                      </p:cBhvr>
                                      <p:tavLst>
                                        <p:tav tm="0">
                                          <p:val>
                                            <p:strVal val="#ppt_y+#ppt_h*1.125000"/>
                                          </p:val>
                                        </p:tav>
                                        <p:tav tm="100000">
                                          <p:val>
                                            <p:strVal val="#ppt_y"/>
                                          </p:val>
                                        </p:tav>
                                      </p:tavLst>
                                    </p:anim>
                                    <p:animEffect transition="in" filter="wipe(up)">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94"/>
        <p:cNvGrpSpPr/>
        <p:nvPr/>
      </p:nvGrpSpPr>
      <p:grpSpPr>
        <a:xfrm>
          <a:off x="0" y="0"/>
          <a:ext cx="0" cy="0"/>
          <a:chOff x="0" y="0"/>
          <a:chExt cx="0" cy="0"/>
        </a:xfrm>
      </p:grpSpPr>
      <p:grpSp>
        <p:nvGrpSpPr>
          <p:cNvPr id="4897" name="Google Shape;4897;p76"/>
          <p:cNvGrpSpPr/>
          <p:nvPr/>
        </p:nvGrpSpPr>
        <p:grpSpPr>
          <a:xfrm>
            <a:off x="5935810" y="1164386"/>
            <a:ext cx="2495087" cy="3650049"/>
            <a:chOff x="5935810" y="1164386"/>
            <a:chExt cx="2495087" cy="3650049"/>
          </a:xfrm>
        </p:grpSpPr>
        <p:grpSp>
          <p:nvGrpSpPr>
            <p:cNvPr id="4898" name="Google Shape;4898;p76"/>
            <p:cNvGrpSpPr/>
            <p:nvPr/>
          </p:nvGrpSpPr>
          <p:grpSpPr>
            <a:xfrm>
              <a:off x="7359834" y="1164386"/>
              <a:ext cx="1071062" cy="3385950"/>
              <a:chOff x="5882109" y="1834461"/>
              <a:chExt cx="1071062" cy="3385950"/>
            </a:xfrm>
          </p:grpSpPr>
          <p:sp>
            <p:nvSpPr>
              <p:cNvPr id="4899" name="Google Shape;4899;p76"/>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76"/>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76"/>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76"/>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76"/>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76"/>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76"/>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76"/>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76"/>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76"/>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76"/>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76"/>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76"/>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76"/>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76"/>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76"/>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76"/>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6" name="Google Shape;4916;p76"/>
              <p:cNvGrpSpPr/>
              <p:nvPr/>
            </p:nvGrpSpPr>
            <p:grpSpPr>
              <a:xfrm>
                <a:off x="6499382" y="3469054"/>
                <a:ext cx="365411" cy="558947"/>
                <a:chOff x="5965982" y="3469054"/>
                <a:chExt cx="365411" cy="558947"/>
              </a:xfrm>
            </p:grpSpPr>
            <p:sp>
              <p:nvSpPr>
                <p:cNvPr id="4917" name="Google Shape;4917;p76"/>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76"/>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76"/>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0" name="Google Shape;4920;p76"/>
              <p:cNvGrpSpPr/>
              <p:nvPr/>
            </p:nvGrpSpPr>
            <p:grpSpPr>
              <a:xfrm>
                <a:off x="5882109" y="3202259"/>
                <a:ext cx="594911" cy="449168"/>
                <a:chOff x="5348709" y="3202259"/>
                <a:chExt cx="594911" cy="449168"/>
              </a:xfrm>
            </p:grpSpPr>
            <p:sp>
              <p:nvSpPr>
                <p:cNvPr id="4921" name="Google Shape;4921;p76"/>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76"/>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76"/>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4" name="Google Shape;4924;p76"/>
              <p:cNvGrpSpPr/>
              <p:nvPr/>
            </p:nvGrpSpPr>
            <p:grpSpPr>
              <a:xfrm>
                <a:off x="6048957" y="3706797"/>
                <a:ext cx="454417" cy="363415"/>
                <a:chOff x="5515557" y="3706797"/>
                <a:chExt cx="454417" cy="363415"/>
              </a:xfrm>
            </p:grpSpPr>
            <p:sp>
              <p:nvSpPr>
                <p:cNvPr id="4925" name="Google Shape;4925;p76"/>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76"/>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76"/>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8" name="Google Shape;4928;p76"/>
              <p:cNvGrpSpPr/>
              <p:nvPr/>
            </p:nvGrpSpPr>
            <p:grpSpPr>
              <a:xfrm>
                <a:off x="6486852" y="4148683"/>
                <a:ext cx="466319" cy="428691"/>
                <a:chOff x="5953452" y="4148683"/>
                <a:chExt cx="466319" cy="428691"/>
              </a:xfrm>
            </p:grpSpPr>
            <p:sp>
              <p:nvSpPr>
                <p:cNvPr id="4929" name="Google Shape;4929;p76"/>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76"/>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76"/>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2" name="Google Shape;4932;p76"/>
              <p:cNvGrpSpPr/>
              <p:nvPr/>
            </p:nvGrpSpPr>
            <p:grpSpPr>
              <a:xfrm>
                <a:off x="6159106" y="1834461"/>
                <a:ext cx="545419" cy="3385950"/>
                <a:chOff x="5625706" y="1834461"/>
                <a:chExt cx="545419" cy="3385950"/>
              </a:xfrm>
            </p:grpSpPr>
            <p:sp>
              <p:nvSpPr>
                <p:cNvPr id="4933" name="Google Shape;4933;p76"/>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4" name="Google Shape;4934;p76"/>
                <p:cNvGrpSpPr/>
                <p:nvPr/>
              </p:nvGrpSpPr>
              <p:grpSpPr>
                <a:xfrm>
                  <a:off x="5897417" y="1834461"/>
                  <a:ext cx="273707" cy="3385950"/>
                  <a:chOff x="5897417" y="1834461"/>
                  <a:chExt cx="273707" cy="3385950"/>
                </a:xfrm>
              </p:grpSpPr>
              <p:sp>
                <p:nvSpPr>
                  <p:cNvPr id="4935" name="Google Shape;4935;p76"/>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76"/>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937" name="Google Shape;4937;p76"/>
            <p:cNvGrpSpPr/>
            <p:nvPr/>
          </p:nvGrpSpPr>
          <p:grpSpPr>
            <a:xfrm>
              <a:off x="5935810" y="2001002"/>
              <a:ext cx="1115589" cy="2813433"/>
              <a:chOff x="7311860" y="2394389"/>
              <a:chExt cx="1115589" cy="2813433"/>
            </a:xfrm>
          </p:grpSpPr>
          <p:sp>
            <p:nvSpPr>
              <p:cNvPr id="4938" name="Google Shape;4938;p76"/>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76"/>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76"/>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76"/>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76"/>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76"/>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76"/>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76"/>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76"/>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76"/>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76"/>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9" name="Google Shape;4949;p76"/>
              <p:cNvGrpSpPr/>
              <p:nvPr/>
            </p:nvGrpSpPr>
            <p:grpSpPr>
              <a:xfrm>
                <a:off x="7905425" y="3576213"/>
                <a:ext cx="142687" cy="277579"/>
                <a:chOff x="7905425" y="3576213"/>
                <a:chExt cx="142687" cy="277579"/>
              </a:xfrm>
            </p:grpSpPr>
            <p:sp>
              <p:nvSpPr>
                <p:cNvPr id="4950" name="Google Shape;4950;p76"/>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76"/>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76"/>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76"/>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76"/>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76"/>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6" name="Google Shape;4956;p76"/>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57" name="Google Shape;4957;p76"/>
          <p:cNvGrpSpPr/>
          <p:nvPr/>
        </p:nvGrpSpPr>
        <p:grpSpPr>
          <a:xfrm>
            <a:off x="6816783" y="1919734"/>
            <a:ext cx="543053" cy="354885"/>
            <a:chOff x="7218550" y="1264450"/>
            <a:chExt cx="1810175" cy="1182950"/>
          </a:xfrm>
        </p:grpSpPr>
        <p:sp>
          <p:nvSpPr>
            <p:cNvPr id="4958" name="Google Shape;4958;p76"/>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76"/>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76"/>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76"/>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76"/>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76"/>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76"/>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76"/>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76"/>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76"/>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76"/>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76"/>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76"/>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15735D0C-3BBF-1850-C3D4-7D7B44BC7317}"/>
              </a:ext>
            </a:extLst>
          </p:cNvPr>
          <p:cNvSpPr txBox="1"/>
          <p:nvPr/>
        </p:nvSpPr>
        <p:spPr>
          <a:xfrm>
            <a:off x="332100" y="147279"/>
            <a:ext cx="5280212" cy="2748253"/>
          </a:xfrm>
          <a:prstGeom prst="rect">
            <a:avLst/>
          </a:prstGeom>
          <a:noFill/>
        </p:spPr>
        <p:txBody>
          <a:bodyPr wrap="square">
            <a:spAutoFit/>
          </a:bodyPr>
          <a:lstStyle/>
          <a:p>
            <a:pPr algn="ctr">
              <a:lnSpc>
                <a:spcPct val="150000"/>
              </a:lnSpc>
            </a:pPr>
            <a:r>
              <a:rPr lang="vi-VN" sz="4000" b="1">
                <a:solidFill>
                  <a:srgbClr val="2A4849"/>
                </a:solidFill>
              </a:rPr>
              <a:t>BÀI HỌC KẾT THÚC, CẢM ƠN CÁC EM ĐÃ LẮNG NGHE</a:t>
            </a:r>
            <a:r>
              <a:rPr lang="en-US" sz="4000" b="1">
                <a:solidFill>
                  <a:srgbClr val="2A4849"/>
                </a:solidFill>
              </a:rPr>
              <a:t>!</a:t>
            </a:r>
          </a:p>
        </p:txBody>
      </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ucks in a muddy field&#10;&#10;Description automatically generated">
            <a:extLst>
              <a:ext uri="{FF2B5EF4-FFF2-40B4-BE49-F238E27FC236}">
                <a16:creationId xmlns:a16="http://schemas.microsoft.com/office/drawing/2014/main" id="{0E6285D2-E99A-EB18-977A-6E96F523CE4F}"/>
              </a:ext>
            </a:extLst>
          </p:cNvPr>
          <p:cNvPicPr>
            <a:picLocks noChangeAspect="1"/>
          </p:cNvPicPr>
          <p:nvPr/>
        </p:nvPicPr>
        <p:blipFill>
          <a:blip r:embed="rId2"/>
          <a:stretch>
            <a:fillRect/>
          </a:stretch>
        </p:blipFill>
        <p:spPr>
          <a:xfrm>
            <a:off x="283289" y="394010"/>
            <a:ext cx="1996567" cy="1330712"/>
          </a:xfrm>
          <a:prstGeom prst="rect">
            <a:avLst/>
          </a:prstGeom>
        </p:spPr>
      </p:pic>
      <p:pic>
        <p:nvPicPr>
          <p:cNvPr id="6" name="Picture 5" descr="Pigs in a pig farm&#10;&#10;Description automatically generated">
            <a:extLst>
              <a:ext uri="{FF2B5EF4-FFF2-40B4-BE49-F238E27FC236}">
                <a16:creationId xmlns:a16="http://schemas.microsoft.com/office/drawing/2014/main" id="{9E9EE15B-A8A8-9967-6FA0-E306252FF390}"/>
              </a:ext>
            </a:extLst>
          </p:cNvPr>
          <p:cNvPicPr>
            <a:picLocks noChangeAspect="1"/>
          </p:cNvPicPr>
          <p:nvPr/>
        </p:nvPicPr>
        <p:blipFill>
          <a:blip r:embed="rId3"/>
          <a:stretch>
            <a:fillRect/>
          </a:stretch>
        </p:blipFill>
        <p:spPr>
          <a:xfrm>
            <a:off x="6705922" y="394010"/>
            <a:ext cx="2131122" cy="1330712"/>
          </a:xfrm>
          <a:prstGeom prst="rect">
            <a:avLst/>
          </a:prstGeom>
        </p:spPr>
      </p:pic>
      <p:pic>
        <p:nvPicPr>
          <p:cNvPr id="8" name="Picture 7" descr="A person in a white coat touching a chicken cage&#10;&#10;Description automatically generated">
            <a:extLst>
              <a:ext uri="{FF2B5EF4-FFF2-40B4-BE49-F238E27FC236}">
                <a16:creationId xmlns:a16="http://schemas.microsoft.com/office/drawing/2014/main" id="{604DCC4B-37E6-A436-444D-1003FF997E74}"/>
              </a:ext>
            </a:extLst>
          </p:cNvPr>
          <p:cNvPicPr>
            <a:picLocks noChangeAspect="1"/>
          </p:cNvPicPr>
          <p:nvPr/>
        </p:nvPicPr>
        <p:blipFill>
          <a:blip r:embed="rId4"/>
          <a:stretch>
            <a:fillRect/>
          </a:stretch>
        </p:blipFill>
        <p:spPr>
          <a:xfrm>
            <a:off x="4577656" y="394010"/>
            <a:ext cx="2012419" cy="1330712"/>
          </a:xfrm>
          <a:prstGeom prst="rect">
            <a:avLst/>
          </a:prstGeom>
        </p:spPr>
      </p:pic>
      <p:pic>
        <p:nvPicPr>
          <p:cNvPr id="10" name="Picture 9" descr="A group of white ducks in a pond&#10;&#10;Description automatically generated">
            <a:extLst>
              <a:ext uri="{FF2B5EF4-FFF2-40B4-BE49-F238E27FC236}">
                <a16:creationId xmlns:a16="http://schemas.microsoft.com/office/drawing/2014/main" id="{41E94326-6B5F-BB8B-ABE9-34C0CF2AC8C7}"/>
              </a:ext>
            </a:extLst>
          </p:cNvPr>
          <p:cNvPicPr>
            <a:picLocks noChangeAspect="1"/>
          </p:cNvPicPr>
          <p:nvPr/>
        </p:nvPicPr>
        <p:blipFill rotWithShape="1">
          <a:blip r:embed="rId5"/>
          <a:srcRect l="7738" r="16157"/>
          <a:stretch/>
        </p:blipFill>
        <p:spPr>
          <a:xfrm>
            <a:off x="2395703" y="394010"/>
            <a:ext cx="2066106" cy="1330712"/>
          </a:xfrm>
          <a:prstGeom prst="rect">
            <a:avLst/>
          </a:prstGeom>
        </p:spPr>
      </p:pic>
      <p:sp>
        <p:nvSpPr>
          <p:cNvPr id="11" name="Rectangle: Rounded Corners 10">
            <a:extLst>
              <a:ext uri="{FF2B5EF4-FFF2-40B4-BE49-F238E27FC236}">
                <a16:creationId xmlns:a16="http://schemas.microsoft.com/office/drawing/2014/main" id="{B44F8709-7C5A-5F62-3E54-4E653D82A0ED}"/>
              </a:ext>
            </a:extLst>
          </p:cNvPr>
          <p:cNvSpPr/>
          <p:nvPr/>
        </p:nvSpPr>
        <p:spPr>
          <a:xfrm>
            <a:off x="334539" y="4072983"/>
            <a:ext cx="2263698" cy="676507"/>
          </a:xfrm>
          <a:prstGeom prst="roundRect">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Chăn thả tự do</a:t>
            </a:r>
          </a:p>
        </p:txBody>
      </p:sp>
      <p:sp>
        <p:nvSpPr>
          <p:cNvPr id="12" name="Rectangle: Rounded Corners 11">
            <a:extLst>
              <a:ext uri="{FF2B5EF4-FFF2-40B4-BE49-F238E27FC236}">
                <a16:creationId xmlns:a16="http://schemas.microsoft.com/office/drawing/2014/main" id="{C1D59F69-ED91-EC05-D441-8D90809DDFC3}"/>
              </a:ext>
            </a:extLst>
          </p:cNvPr>
          <p:cNvSpPr/>
          <p:nvPr/>
        </p:nvSpPr>
        <p:spPr>
          <a:xfrm>
            <a:off x="2821259" y="4072981"/>
            <a:ext cx="2635406" cy="676507"/>
          </a:xfrm>
          <a:prstGeom prst="roundRect">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Chăn nuôi công nghiệp</a:t>
            </a:r>
          </a:p>
        </p:txBody>
      </p:sp>
      <p:sp>
        <p:nvSpPr>
          <p:cNvPr id="13" name="Rectangle: Rounded Corners 12">
            <a:extLst>
              <a:ext uri="{FF2B5EF4-FFF2-40B4-BE49-F238E27FC236}">
                <a16:creationId xmlns:a16="http://schemas.microsoft.com/office/drawing/2014/main" id="{5DC6E369-1E50-2A21-781F-8540420E2E5B}"/>
              </a:ext>
            </a:extLst>
          </p:cNvPr>
          <p:cNvSpPr/>
          <p:nvPr/>
        </p:nvSpPr>
        <p:spPr>
          <a:xfrm>
            <a:off x="5679688" y="4072982"/>
            <a:ext cx="3122343" cy="676507"/>
          </a:xfrm>
          <a:prstGeom prst="roundRect">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Chăn nuôi bán công nghiệp</a:t>
            </a:r>
          </a:p>
        </p:txBody>
      </p:sp>
      <p:cxnSp>
        <p:nvCxnSpPr>
          <p:cNvPr id="15" name="Straight Arrow Connector 14">
            <a:extLst>
              <a:ext uri="{FF2B5EF4-FFF2-40B4-BE49-F238E27FC236}">
                <a16:creationId xmlns:a16="http://schemas.microsoft.com/office/drawing/2014/main" id="{E241C99C-C6E9-9909-47A8-ED55F9F08D00}"/>
              </a:ext>
            </a:extLst>
          </p:cNvPr>
          <p:cNvCxnSpPr>
            <a:stCxn id="4" idx="2"/>
            <a:endCxn id="11" idx="0"/>
          </p:cNvCxnSpPr>
          <p:nvPr/>
        </p:nvCxnSpPr>
        <p:spPr>
          <a:xfrm>
            <a:off x="1281573" y="1724722"/>
            <a:ext cx="184815" cy="2348261"/>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57E21C2-F5D5-FBE6-5EE8-DA1876224B15}"/>
              </a:ext>
            </a:extLst>
          </p:cNvPr>
          <p:cNvCxnSpPr>
            <a:cxnSpLocks/>
            <a:stCxn id="10" idx="2"/>
            <a:endCxn id="12" idx="0"/>
          </p:cNvCxnSpPr>
          <p:nvPr/>
        </p:nvCxnSpPr>
        <p:spPr>
          <a:xfrm>
            <a:off x="3428756" y="1724722"/>
            <a:ext cx="710206" cy="2348259"/>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84B152-BE3D-C16F-5039-91A0D86C35F2}"/>
              </a:ext>
            </a:extLst>
          </p:cNvPr>
          <p:cNvCxnSpPr>
            <a:cxnSpLocks/>
            <a:stCxn id="8" idx="2"/>
            <a:endCxn id="13" idx="0"/>
          </p:cNvCxnSpPr>
          <p:nvPr/>
        </p:nvCxnSpPr>
        <p:spPr>
          <a:xfrm>
            <a:off x="5583866" y="1724722"/>
            <a:ext cx="1656994" cy="2348260"/>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A0021C-CCE1-AE65-C750-2211138DAB1B}"/>
              </a:ext>
            </a:extLst>
          </p:cNvPr>
          <p:cNvCxnSpPr>
            <a:cxnSpLocks/>
            <a:stCxn id="6" idx="2"/>
            <a:endCxn id="12" idx="0"/>
          </p:cNvCxnSpPr>
          <p:nvPr/>
        </p:nvCxnSpPr>
        <p:spPr>
          <a:xfrm flipH="1">
            <a:off x="4138962" y="1724722"/>
            <a:ext cx="3632521" cy="2348259"/>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77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2"/>
        <p:cNvGrpSpPr/>
        <p:nvPr/>
      </p:nvGrpSpPr>
      <p:grpSpPr>
        <a:xfrm>
          <a:off x="0" y="0"/>
          <a:ext cx="0" cy="0"/>
          <a:chOff x="0" y="0"/>
          <a:chExt cx="0" cy="0"/>
        </a:xfrm>
      </p:grpSpPr>
      <p:sp>
        <p:nvSpPr>
          <p:cNvPr id="13" name="TextBox 12">
            <a:extLst>
              <a:ext uri="{FF2B5EF4-FFF2-40B4-BE49-F238E27FC236}">
                <a16:creationId xmlns:a16="http://schemas.microsoft.com/office/drawing/2014/main" id="{CAB09E2E-13DE-AF39-ABF9-FD2FC8AC32AF}"/>
              </a:ext>
            </a:extLst>
          </p:cNvPr>
          <p:cNvSpPr txBox="1"/>
          <p:nvPr/>
        </p:nvSpPr>
        <p:spPr>
          <a:xfrm>
            <a:off x="506198" y="1918622"/>
            <a:ext cx="8131604" cy="830997"/>
          </a:xfrm>
          <a:prstGeom prst="rect">
            <a:avLst/>
          </a:prstGeom>
          <a:noFill/>
        </p:spPr>
        <p:txBody>
          <a:bodyPr wrap="square">
            <a:spAutoFit/>
          </a:bodyPr>
          <a:lstStyle/>
          <a:p>
            <a:pPr algn="ctr">
              <a:spcBef>
                <a:spcPts val="100"/>
              </a:spcBef>
              <a:spcAft>
                <a:spcPts val="100"/>
              </a:spcAft>
            </a:pPr>
            <a:r>
              <a:rPr lang="vi-VN" sz="4800" b="1">
                <a:solidFill>
                  <a:srgbClr val="C00000"/>
                </a:solidFill>
                <a:latin typeface="Arial" panose="020B0604020202020204" pitchFamily="34" charset="0"/>
                <a:ea typeface="Times New Roman" panose="02020603050405020304" pitchFamily="18" charset="0"/>
                <a:cs typeface="Arial" panose="020B0604020202020204" pitchFamily="34" charset="0"/>
              </a:rPr>
              <a:t>ÔN TẬP CHƯƠNG I</a:t>
            </a:r>
            <a:endParaRPr lang="en-US" sz="4800" b="1">
              <a:solidFill>
                <a:srgbClr val="C00000"/>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26"/>
        <p:cNvGrpSpPr/>
        <p:nvPr/>
      </p:nvGrpSpPr>
      <p:grpSpPr>
        <a:xfrm>
          <a:off x="0" y="0"/>
          <a:ext cx="0" cy="0"/>
          <a:chOff x="0" y="0"/>
          <a:chExt cx="0" cy="0"/>
        </a:xfrm>
      </p:grpSpPr>
      <p:sp>
        <p:nvSpPr>
          <p:cNvPr id="3992" name="TextBox 16">
            <a:extLst>
              <a:ext uri="{FF2B5EF4-FFF2-40B4-BE49-F238E27FC236}">
                <a16:creationId xmlns:a16="http://schemas.microsoft.com/office/drawing/2014/main" id="{B0DB0A81-6A8A-8480-E2FA-335F81D16FC8}"/>
              </a:ext>
            </a:extLst>
          </p:cNvPr>
          <p:cNvSpPr txBox="1"/>
          <p:nvPr/>
        </p:nvSpPr>
        <p:spPr>
          <a:xfrm>
            <a:off x="2137410" y="528729"/>
            <a:ext cx="4869180" cy="551433"/>
          </a:xfrm>
          <a:prstGeom prst="rect">
            <a:avLst/>
          </a:prstGeom>
        </p:spPr>
        <p:txBody>
          <a:bodyPr wrap="square" lIns="0" tIns="0" rIns="0" bIns="0" rtlCol="0" anchor="t">
            <a:spAutoFit/>
          </a:bodyPr>
          <a:lstStyle/>
          <a:p>
            <a:pPr algn="ctr" defTabSz="457200">
              <a:lnSpc>
                <a:spcPts val="4320"/>
              </a:lnSpc>
              <a:buClrTx/>
            </a:pPr>
            <a:r>
              <a:rPr lang="en-US" sz="3600" b="1" kern="1200" dirty="0">
                <a:solidFill>
                  <a:srgbClr val="2A4849"/>
                </a:solidFill>
                <a:latin typeface="Arial" panose="020B0604020202020204" pitchFamily="34" charset="0"/>
                <a:ea typeface="+mn-ea"/>
                <a:cs typeface="Arial" panose="020B0604020202020204" pitchFamily="34" charset="0"/>
              </a:rPr>
              <a:t>NỘI DUNG BÀI HỌC</a:t>
            </a:r>
          </a:p>
        </p:txBody>
      </p:sp>
      <p:grpSp>
        <p:nvGrpSpPr>
          <p:cNvPr id="4000" name="Group 3999">
            <a:extLst>
              <a:ext uri="{FF2B5EF4-FFF2-40B4-BE49-F238E27FC236}">
                <a16:creationId xmlns:a16="http://schemas.microsoft.com/office/drawing/2014/main" id="{5B067787-F4FA-0DDA-E041-A7965B107EDD}"/>
              </a:ext>
            </a:extLst>
          </p:cNvPr>
          <p:cNvGrpSpPr/>
          <p:nvPr/>
        </p:nvGrpSpPr>
        <p:grpSpPr>
          <a:xfrm>
            <a:off x="408908" y="1608285"/>
            <a:ext cx="4004641" cy="810000"/>
            <a:chOff x="1204358" y="1608285"/>
            <a:chExt cx="4004641" cy="810000"/>
          </a:xfrm>
        </p:grpSpPr>
        <p:grpSp>
          <p:nvGrpSpPr>
            <p:cNvPr id="3996" name="Group 3995">
              <a:extLst>
                <a:ext uri="{FF2B5EF4-FFF2-40B4-BE49-F238E27FC236}">
                  <a16:creationId xmlns:a16="http://schemas.microsoft.com/office/drawing/2014/main" id="{5140A91B-BDFD-3429-33E7-50B09918E06A}"/>
                </a:ext>
              </a:extLst>
            </p:cNvPr>
            <p:cNvGrpSpPr/>
            <p:nvPr/>
          </p:nvGrpSpPr>
          <p:grpSpPr>
            <a:xfrm>
              <a:off x="1204358" y="1608285"/>
              <a:ext cx="743400" cy="810000"/>
              <a:chOff x="1204358" y="1459605"/>
              <a:chExt cx="743400" cy="810000"/>
            </a:xfrm>
          </p:grpSpPr>
          <p:sp>
            <p:nvSpPr>
              <p:cNvPr id="3828" name="Google Shape;3828;p69"/>
              <p:cNvSpPr/>
              <p:nvPr/>
            </p:nvSpPr>
            <p:spPr>
              <a:xfrm>
                <a:off x="1204358" y="1459605"/>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TextBox 3993">
                <a:extLst>
                  <a:ext uri="{FF2B5EF4-FFF2-40B4-BE49-F238E27FC236}">
                    <a16:creationId xmlns:a16="http://schemas.microsoft.com/office/drawing/2014/main" id="{C1EF0D40-F230-5BD8-5C5D-57159D2A2420}"/>
                  </a:ext>
                </a:extLst>
              </p:cNvPr>
              <p:cNvSpPr txBox="1"/>
              <p:nvPr/>
            </p:nvSpPr>
            <p:spPr>
              <a:xfrm>
                <a:off x="1315876" y="1500164"/>
                <a:ext cx="520364" cy="769441"/>
              </a:xfrm>
              <a:prstGeom prst="rect">
                <a:avLst/>
              </a:prstGeom>
              <a:noFill/>
            </p:spPr>
            <p:txBody>
              <a:bodyPr wrap="square">
                <a:spAutoFit/>
              </a:bodyPr>
              <a:lstStyle/>
              <a:p>
                <a:r>
                  <a:rPr lang="en-US" sz="4400" b="1" kern="1200">
                    <a:solidFill>
                      <a:srgbClr val="2A4849"/>
                    </a:solidFill>
                    <a:latin typeface="Arial" panose="020B0604020202020204" pitchFamily="34" charset="0"/>
                    <a:ea typeface="+mn-ea"/>
                    <a:cs typeface="Arial" panose="020B0604020202020204" pitchFamily="34" charset="0"/>
                  </a:rPr>
                  <a:t>1</a:t>
                </a:r>
                <a:endParaRPr lang="en-US" sz="4400"/>
              </a:p>
            </p:txBody>
          </p:sp>
        </p:grpSp>
        <p:sp>
          <p:nvSpPr>
            <p:cNvPr id="3998" name="TextBox 3997">
              <a:extLst>
                <a:ext uri="{FF2B5EF4-FFF2-40B4-BE49-F238E27FC236}">
                  <a16:creationId xmlns:a16="http://schemas.microsoft.com/office/drawing/2014/main" id="{BD52097F-422C-7A2F-0FA6-178281FAB68B}"/>
                </a:ext>
              </a:extLst>
            </p:cNvPr>
            <p:cNvSpPr txBox="1"/>
            <p:nvPr/>
          </p:nvSpPr>
          <p:spPr>
            <a:xfrm>
              <a:off x="2324550" y="1813230"/>
              <a:ext cx="2884449" cy="400110"/>
            </a:xfrm>
            <a:prstGeom prst="rect">
              <a:avLst/>
            </a:prstGeom>
            <a:noFill/>
          </p:spPr>
          <p:txBody>
            <a:bodyPr wrap="square">
              <a:spAutoFit/>
            </a:bodyPr>
            <a:lstStyle/>
            <a:p>
              <a:pPr algn="just">
                <a:spcBef>
                  <a:spcPts val="100"/>
                </a:spcBef>
                <a:spcAft>
                  <a:spcPts val="100"/>
                </a:spcAft>
              </a:pPr>
              <a:r>
                <a:rPr lang="nl-NL" sz="2000">
                  <a:solidFill>
                    <a:srgbClr val="312B20"/>
                  </a:solidFill>
                  <a:latin typeface="+mj-lt"/>
                  <a:ea typeface="Times New Roman" panose="02020603050405020304" pitchFamily="18" charset="0"/>
                </a:rPr>
                <a:t>Hệ thống hóa kiến thức</a:t>
              </a:r>
              <a:endParaRPr lang="en-US" sz="1800">
                <a:solidFill>
                  <a:srgbClr val="312B20"/>
                </a:solidFill>
                <a:effectLst/>
                <a:latin typeface="+mj-lt"/>
                <a:ea typeface="Calibri" panose="020F0502020204030204" pitchFamily="34" charset="0"/>
              </a:endParaRPr>
            </a:p>
          </p:txBody>
        </p:sp>
      </p:grpSp>
      <p:grpSp>
        <p:nvGrpSpPr>
          <p:cNvPr id="4001" name="Group 4000">
            <a:extLst>
              <a:ext uri="{FF2B5EF4-FFF2-40B4-BE49-F238E27FC236}">
                <a16:creationId xmlns:a16="http://schemas.microsoft.com/office/drawing/2014/main" id="{B719A942-8643-BB98-56CD-BD2DB29D0868}"/>
              </a:ext>
            </a:extLst>
          </p:cNvPr>
          <p:cNvGrpSpPr/>
          <p:nvPr/>
        </p:nvGrpSpPr>
        <p:grpSpPr>
          <a:xfrm>
            <a:off x="408908" y="2667653"/>
            <a:ext cx="2549883" cy="810000"/>
            <a:chOff x="1204358" y="2965017"/>
            <a:chExt cx="2549883" cy="810000"/>
          </a:xfrm>
        </p:grpSpPr>
        <p:grpSp>
          <p:nvGrpSpPr>
            <p:cNvPr id="3997" name="Group 3996">
              <a:extLst>
                <a:ext uri="{FF2B5EF4-FFF2-40B4-BE49-F238E27FC236}">
                  <a16:creationId xmlns:a16="http://schemas.microsoft.com/office/drawing/2014/main" id="{59C477D6-CC41-D877-D361-B8BD6D08AB22}"/>
                </a:ext>
              </a:extLst>
            </p:cNvPr>
            <p:cNvGrpSpPr/>
            <p:nvPr/>
          </p:nvGrpSpPr>
          <p:grpSpPr>
            <a:xfrm>
              <a:off x="1204358" y="2965017"/>
              <a:ext cx="743400" cy="810000"/>
              <a:chOff x="1204358" y="2816337"/>
              <a:chExt cx="743400" cy="810000"/>
            </a:xfrm>
          </p:grpSpPr>
          <p:sp>
            <p:nvSpPr>
              <p:cNvPr id="3991" name="Google Shape;3828;p69">
                <a:extLst>
                  <a:ext uri="{FF2B5EF4-FFF2-40B4-BE49-F238E27FC236}">
                    <a16:creationId xmlns:a16="http://schemas.microsoft.com/office/drawing/2014/main" id="{209BB736-5FE2-B8F0-B29D-81C04C71AA64}"/>
                  </a:ext>
                </a:extLst>
              </p:cNvPr>
              <p:cNvSpPr/>
              <p:nvPr/>
            </p:nvSpPr>
            <p:spPr>
              <a:xfrm>
                <a:off x="1204358" y="2816337"/>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TextBox 3994">
                <a:extLst>
                  <a:ext uri="{FF2B5EF4-FFF2-40B4-BE49-F238E27FC236}">
                    <a16:creationId xmlns:a16="http://schemas.microsoft.com/office/drawing/2014/main" id="{D692A06E-C348-D194-ECCC-D888050CE494}"/>
                  </a:ext>
                </a:extLst>
              </p:cNvPr>
              <p:cNvSpPr txBox="1"/>
              <p:nvPr/>
            </p:nvSpPr>
            <p:spPr>
              <a:xfrm>
                <a:off x="1315876" y="2836616"/>
                <a:ext cx="520364" cy="769441"/>
              </a:xfrm>
              <a:prstGeom prst="rect">
                <a:avLst/>
              </a:prstGeom>
              <a:noFill/>
            </p:spPr>
            <p:txBody>
              <a:bodyPr wrap="square">
                <a:spAutoFit/>
              </a:bodyPr>
              <a:lstStyle/>
              <a:p>
                <a:r>
                  <a:rPr lang="en-US" sz="4400" b="1" kern="1200">
                    <a:solidFill>
                      <a:srgbClr val="2A4849"/>
                    </a:solidFill>
                    <a:latin typeface="Arial" panose="020B0604020202020204" pitchFamily="34" charset="0"/>
                    <a:ea typeface="+mn-ea"/>
                    <a:cs typeface="Arial" panose="020B0604020202020204" pitchFamily="34" charset="0"/>
                  </a:rPr>
                  <a:t>2</a:t>
                </a:r>
                <a:endParaRPr lang="en-US" sz="4400"/>
              </a:p>
            </p:txBody>
          </p:sp>
        </p:grpSp>
        <p:sp>
          <p:nvSpPr>
            <p:cNvPr id="3999" name="TextBox 3998">
              <a:extLst>
                <a:ext uri="{FF2B5EF4-FFF2-40B4-BE49-F238E27FC236}">
                  <a16:creationId xmlns:a16="http://schemas.microsoft.com/office/drawing/2014/main" id="{8C230044-8D74-0E45-FE3F-95F7424EE6C4}"/>
                </a:ext>
              </a:extLst>
            </p:cNvPr>
            <p:cNvSpPr txBox="1"/>
            <p:nvPr/>
          </p:nvSpPr>
          <p:spPr>
            <a:xfrm>
              <a:off x="2324551" y="3169961"/>
              <a:ext cx="1429690" cy="400110"/>
            </a:xfrm>
            <a:prstGeom prst="rect">
              <a:avLst/>
            </a:prstGeom>
            <a:noFill/>
          </p:spPr>
          <p:txBody>
            <a:bodyPr wrap="square">
              <a:spAutoFit/>
            </a:bodyPr>
            <a:lstStyle/>
            <a:p>
              <a:pPr algn="just">
                <a:spcBef>
                  <a:spcPts val="100"/>
                </a:spcBef>
                <a:spcAft>
                  <a:spcPts val="100"/>
                </a:spcAft>
              </a:pPr>
              <a:r>
                <a:rPr lang="nl-NL" sz="2000">
                  <a:solidFill>
                    <a:srgbClr val="312B20"/>
                  </a:solidFill>
                  <a:effectLst/>
                  <a:latin typeface="+mj-lt"/>
                  <a:ea typeface="Calibri" panose="020F0502020204030204" pitchFamily="34" charset="0"/>
                </a:rPr>
                <a:t>Luyện tập</a:t>
              </a:r>
              <a:endParaRPr lang="en-US" sz="1800">
                <a:solidFill>
                  <a:srgbClr val="312B20"/>
                </a:solidFill>
                <a:effectLst/>
                <a:latin typeface="+mj-lt"/>
                <a:ea typeface="Calibri" panose="020F0502020204030204" pitchFamily="34" charset="0"/>
              </a:endParaRPr>
            </a:p>
          </p:txBody>
        </p:sp>
      </p:grpSp>
      <p:pic>
        <p:nvPicPr>
          <p:cNvPr id="4002" name="Picture 4001">
            <a:extLst>
              <a:ext uri="{FF2B5EF4-FFF2-40B4-BE49-F238E27FC236}">
                <a16:creationId xmlns:a16="http://schemas.microsoft.com/office/drawing/2014/main" id="{7744EA62-ABAC-3E40-F5D8-DE0AB8A28CBF}"/>
              </a:ext>
            </a:extLst>
          </p:cNvPr>
          <p:cNvPicPr>
            <a:picLocks noChangeAspect="1"/>
          </p:cNvPicPr>
          <p:nvPr/>
        </p:nvPicPr>
        <p:blipFill>
          <a:blip r:embed="rId3"/>
          <a:stretch>
            <a:fillRect/>
          </a:stretch>
        </p:blipFill>
        <p:spPr>
          <a:xfrm>
            <a:off x="4347215" y="1356881"/>
            <a:ext cx="4584342" cy="3146560"/>
          </a:xfrm>
          <a:prstGeom prst="rect">
            <a:avLst/>
          </a:prstGeom>
        </p:spPr>
      </p:pic>
      <p:grpSp>
        <p:nvGrpSpPr>
          <p:cNvPr id="4003" name="Group 4002">
            <a:extLst>
              <a:ext uri="{FF2B5EF4-FFF2-40B4-BE49-F238E27FC236}">
                <a16:creationId xmlns:a16="http://schemas.microsoft.com/office/drawing/2014/main" id="{48506BAA-3509-C614-785D-1CED62A3783A}"/>
              </a:ext>
            </a:extLst>
          </p:cNvPr>
          <p:cNvGrpSpPr/>
          <p:nvPr/>
        </p:nvGrpSpPr>
        <p:grpSpPr>
          <a:xfrm>
            <a:off x="408908" y="3734000"/>
            <a:ext cx="2549883" cy="810000"/>
            <a:chOff x="1204358" y="2965017"/>
            <a:chExt cx="2549883" cy="810000"/>
          </a:xfrm>
        </p:grpSpPr>
        <p:grpSp>
          <p:nvGrpSpPr>
            <p:cNvPr id="4004" name="Group 4003">
              <a:extLst>
                <a:ext uri="{FF2B5EF4-FFF2-40B4-BE49-F238E27FC236}">
                  <a16:creationId xmlns:a16="http://schemas.microsoft.com/office/drawing/2014/main" id="{AF88D6F8-3A60-9534-8584-3A4EF24112E3}"/>
                </a:ext>
              </a:extLst>
            </p:cNvPr>
            <p:cNvGrpSpPr/>
            <p:nvPr/>
          </p:nvGrpSpPr>
          <p:grpSpPr>
            <a:xfrm>
              <a:off x="1204358" y="2965017"/>
              <a:ext cx="743400" cy="810000"/>
              <a:chOff x="1204358" y="2816337"/>
              <a:chExt cx="743400" cy="810000"/>
            </a:xfrm>
          </p:grpSpPr>
          <p:sp>
            <p:nvSpPr>
              <p:cNvPr id="4006" name="Google Shape;3828;p69">
                <a:extLst>
                  <a:ext uri="{FF2B5EF4-FFF2-40B4-BE49-F238E27FC236}">
                    <a16:creationId xmlns:a16="http://schemas.microsoft.com/office/drawing/2014/main" id="{9A57F87A-B5E5-1BDD-9497-202152A98AD4}"/>
                  </a:ext>
                </a:extLst>
              </p:cNvPr>
              <p:cNvSpPr/>
              <p:nvPr/>
            </p:nvSpPr>
            <p:spPr>
              <a:xfrm>
                <a:off x="1204358" y="2816337"/>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TextBox 4006">
                <a:extLst>
                  <a:ext uri="{FF2B5EF4-FFF2-40B4-BE49-F238E27FC236}">
                    <a16:creationId xmlns:a16="http://schemas.microsoft.com/office/drawing/2014/main" id="{AEB1F1BD-5EFE-2B94-A16F-F9592E5E3122}"/>
                  </a:ext>
                </a:extLst>
              </p:cNvPr>
              <p:cNvSpPr txBox="1"/>
              <p:nvPr/>
            </p:nvSpPr>
            <p:spPr>
              <a:xfrm>
                <a:off x="1315876" y="2836616"/>
                <a:ext cx="520364" cy="769441"/>
              </a:xfrm>
              <a:prstGeom prst="rect">
                <a:avLst/>
              </a:prstGeom>
              <a:noFill/>
            </p:spPr>
            <p:txBody>
              <a:bodyPr wrap="square">
                <a:spAutoFit/>
              </a:bodyPr>
              <a:lstStyle/>
              <a:p>
                <a:r>
                  <a:rPr lang="en-US" sz="4400" b="1" kern="1200">
                    <a:solidFill>
                      <a:srgbClr val="2A4849"/>
                    </a:solidFill>
                    <a:latin typeface="Arial" panose="020B0604020202020204" pitchFamily="34" charset="0"/>
                    <a:ea typeface="+mn-ea"/>
                    <a:cs typeface="Arial" panose="020B0604020202020204" pitchFamily="34" charset="0"/>
                  </a:rPr>
                  <a:t>3</a:t>
                </a:r>
                <a:endParaRPr lang="en-US" sz="4400"/>
              </a:p>
            </p:txBody>
          </p:sp>
        </p:grpSp>
        <p:sp>
          <p:nvSpPr>
            <p:cNvPr id="4005" name="TextBox 4004">
              <a:extLst>
                <a:ext uri="{FF2B5EF4-FFF2-40B4-BE49-F238E27FC236}">
                  <a16:creationId xmlns:a16="http://schemas.microsoft.com/office/drawing/2014/main" id="{067C2244-D537-4DFE-9CE9-4D91A7883729}"/>
                </a:ext>
              </a:extLst>
            </p:cNvPr>
            <p:cNvSpPr txBox="1"/>
            <p:nvPr/>
          </p:nvSpPr>
          <p:spPr>
            <a:xfrm>
              <a:off x="2324551" y="3169961"/>
              <a:ext cx="1429690" cy="400110"/>
            </a:xfrm>
            <a:prstGeom prst="rect">
              <a:avLst/>
            </a:prstGeom>
            <a:noFill/>
          </p:spPr>
          <p:txBody>
            <a:bodyPr wrap="square">
              <a:spAutoFit/>
            </a:bodyPr>
            <a:lstStyle/>
            <a:p>
              <a:pPr algn="just">
                <a:spcBef>
                  <a:spcPts val="100"/>
                </a:spcBef>
                <a:spcAft>
                  <a:spcPts val="100"/>
                </a:spcAft>
              </a:pPr>
              <a:r>
                <a:rPr lang="nl-NL" sz="2000">
                  <a:solidFill>
                    <a:srgbClr val="312B20"/>
                  </a:solidFill>
                  <a:effectLst/>
                  <a:latin typeface="+mj-lt"/>
                  <a:ea typeface="Calibri" panose="020F0502020204030204" pitchFamily="34" charset="0"/>
                </a:rPr>
                <a:t>Vận dụng</a:t>
              </a:r>
              <a:endParaRPr lang="en-US" sz="1800">
                <a:solidFill>
                  <a:srgbClr val="312B20"/>
                </a:solidFill>
                <a:effectLst/>
                <a:latin typeface="+mj-l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00"/>
                                        </p:tgtEl>
                                        <p:attrNameLst>
                                          <p:attrName>style.visibility</p:attrName>
                                        </p:attrNameLst>
                                      </p:cBhvr>
                                      <p:to>
                                        <p:strVal val="visible"/>
                                      </p:to>
                                    </p:set>
                                    <p:animEffect transition="in" filter="wipe(left)">
                                      <p:cBhvr>
                                        <p:cTn id="7" dur="500"/>
                                        <p:tgtEl>
                                          <p:spTgt spid="400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01"/>
                                        </p:tgtEl>
                                        <p:attrNameLst>
                                          <p:attrName>style.visibility</p:attrName>
                                        </p:attrNameLst>
                                      </p:cBhvr>
                                      <p:to>
                                        <p:strVal val="visible"/>
                                      </p:to>
                                    </p:set>
                                    <p:animEffect transition="in" filter="wipe(left)">
                                      <p:cBhvr>
                                        <p:cTn id="11" dur="500"/>
                                        <p:tgtEl>
                                          <p:spTgt spid="40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03"/>
                                        </p:tgtEl>
                                        <p:attrNameLst>
                                          <p:attrName>style.visibility</p:attrName>
                                        </p:attrNameLst>
                                      </p:cBhvr>
                                      <p:to>
                                        <p:strVal val="visible"/>
                                      </p:to>
                                    </p:set>
                                    <p:animEffect transition="in" filter="wipe(left)">
                                      <p:cBhvr>
                                        <p:cTn id="15" dur="500"/>
                                        <p:tgtEl>
                                          <p:spTgt spid="400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002"/>
                                        </p:tgtEl>
                                        <p:attrNameLst>
                                          <p:attrName>style.visibility</p:attrName>
                                        </p:attrNameLst>
                                      </p:cBhvr>
                                      <p:to>
                                        <p:strVal val="visible"/>
                                      </p:to>
                                    </p:set>
                                    <p:animEffect transition="in" filter="wheel(1)">
                                      <p:cBhvr>
                                        <p:cTn id="20" dur="500"/>
                                        <p:tgtEl>
                                          <p:spTgt spid="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16"/>
        <p:cNvGrpSpPr/>
        <p:nvPr/>
      </p:nvGrpSpPr>
      <p:grpSpPr>
        <a:xfrm>
          <a:off x="0" y="0"/>
          <a:ext cx="0" cy="0"/>
          <a:chOff x="0" y="0"/>
          <a:chExt cx="0" cy="0"/>
        </a:xfrm>
      </p:grpSpPr>
      <p:grpSp>
        <p:nvGrpSpPr>
          <p:cNvPr id="4521" name="Google Shape;4521;p74"/>
          <p:cNvGrpSpPr/>
          <p:nvPr/>
        </p:nvGrpSpPr>
        <p:grpSpPr>
          <a:xfrm>
            <a:off x="564979" y="1264598"/>
            <a:ext cx="8134969" cy="3892804"/>
            <a:chOff x="564979" y="1264598"/>
            <a:chExt cx="8134969" cy="3892804"/>
          </a:xfrm>
        </p:grpSpPr>
        <p:grpSp>
          <p:nvGrpSpPr>
            <p:cNvPr id="4522" name="Google Shape;4522;p74"/>
            <p:cNvGrpSpPr/>
            <p:nvPr/>
          </p:nvGrpSpPr>
          <p:grpSpPr>
            <a:xfrm>
              <a:off x="6870225" y="4050766"/>
              <a:ext cx="979674" cy="963209"/>
              <a:chOff x="6718062" y="2936021"/>
              <a:chExt cx="2275136" cy="2236899"/>
            </a:xfrm>
          </p:grpSpPr>
          <p:sp>
            <p:nvSpPr>
              <p:cNvPr id="4523" name="Google Shape;4523;p74"/>
              <p:cNvSpPr/>
              <p:nvPr/>
            </p:nvSpPr>
            <p:spPr>
              <a:xfrm>
                <a:off x="7463286" y="2936021"/>
                <a:ext cx="1015043" cy="1532026"/>
              </a:xfrm>
              <a:custGeom>
                <a:avLst/>
                <a:gdLst/>
                <a:ahLst/>
                <a:cxnLst/>
                <a:rect l="l" t="t" r="r" b="b"/>
                <a:pathLst>
                  <a:path w="20653" h="31172" extrusionOk="0">
                    <a:moveTo>
                      <a:pt x="18031" y="0"/>
                    </a:moveTo>
                    <a:cubicBezTo>
                      <a:pt x="17766" y="0"/>
                      <a:pt x="17500" y="60"/>
                      <a:pt x="17244" y="193"/>
                    </a:cubicBezTo>
                    <a:cubicBezTo>
                      <a:pt x="16718" y="469"/>
                      <a:pt x="16342" y="1020"/>
                      <a:pt x="16016" y="1521"/>
                    </a:cubicBezTo>
                    <a:cubicBezTo>
                      <a:pt x="15353" y="2550"/>
                      <a:pt x="14669" y="3579"/>
                      <a:pt x="14002" y="4627"/>
                    </a:cubicBezTo>
                    <a:lnTo>
                      <a:pt x="14002" y="4627"/>
                    </a:lnTo>
                    <a:cubicBezTo>
                      <a:pt x="14235" y="4014"/>
                      <a:pt x="13789" y="3188"/>
                      <a:pt x="13109" y="2975"/>
                    </a:cubicBezTo>
                    <a:cubicBezTo>
                      <a:pt x="12952" y="2929"/>
                      <a:pt x="12792" y="2908"/>
                      <a:pt x="12631" y="2908"/>
                    </a:cubicBezTo>
                    <a:cubicBezTo>
                      <a:pt x="11997" y="2908"/>
                      <a:pt x="11353" y="3237"/>
                      <a:pt x="10853" y="3677"/>
                    </a:cubicBezTo>
                    <a:cubicBezTo>
                      <a:pt x="10226" y="4203"/>
                      <a:pt x="9750" y="4880"/>
                      <a:pt x="9098" y="5381"/>
                    </a:cubicBezTo>
                    <a:cubicBezTo>
                      <a:pt x="8775" y="4798"/>
                      <a:pt x="8167" y="4541"/>
                      <a:pt x="7514" y="4541"/>
                    </a:cubicBezTo>
                    <a:cubicBezTo>
                      <a:pt x="6651" y="4541"/>
                      <a:pt x="5710" y="4990"/>
                      <a:pt x="5239" y="5732"/>
                    </a:cubicBezTo>
                    <a:cubicBezTo>
                      <a:pt x="4387" y="7035"/>
                      <a:pt x="4537" y="8714"/>
                      <a:pt x="4687" y="10268"/>
                    </a:cubicBezTo>
                    <a:cubicBezTo>
                      <a:pt x="4441" y="9753"/>
                      <a:pt x="4275" y="7877"/>
                      <a:pt x="3724" y="7877"/>
                    </a:cubicBezTo>
                    <a:cubicBezTo>
                      <a:pt x="3658" y="7877"/>
                      <a:pt x="3587" y="7904"/>
                      <a:pt x="3509" y="7963"/>
                    </a:cubicBezTo>
                    <a:cubicBezTo>
                      <a:pt x="3504" y="7962"/>
                      <a:pt x="3499" y="7962"/>
                      <a:pt x="3493" y="7962"/>
                    </a:cubicBezTo>
                    <a:cubicBezTo>
                      <a:pt x="2849" y="7962"/>
                      <a:pt x="2355" y="9421"/>
                      <a:pt x="2156" y="10043"/>
                    </a:cubicBezTo>
                    <a:cubicBezTo>
                      <a:pt x="1855" y="10995"/>
                      <a:pt x="2031" y="11797"/>
                      <a:pt x="1730" y="12749"/>
                    </a:cubicBezTo>
                    <a:cubicBezTo>
                      <a:pt x="1" y="18213"/>
                      <a:pt x="1154" y="23627"/>
                      <a:pt x="1655" y="29266"/>
                    </a:cubicBezTo>
                    <a:cubicBezTo>
                      <a:pt x="1680" y="29742"/>
                      <a:pt x="1730" y="30218"/>
                      <a:pt x="2006" y="30594"/>
                    </a:cubicBezTo>
                    <a:cubicBezTo>
                      <a:pt x="2305" y="30998"/>
                      <a:pt x="2773" y="31171"/>
                      <a:pt x="3263" y="31171"/>
                    </a:cubicBezTo>
                    <a:cubicBezTo>
                      <a:pt x="3717" y="31171"/>
                      <a:pt x="4189" y="31023"/>
                      <a:pt x="4562" y="30770"/>
                    </a:cubicBezTo>
                    <a:cubicBezTo>
                      <a:pt x="5364" y="30243"/>
                      <a:pt x="5840" y="29391"/>
                      <a:pt x="6442" y="28664"/>
                    </a:cubicBezTo>
                    <a:cubicBezTo>
                      <a:pt x="9274" y="25080"/>
                      <a:pt x="14713" y="23476"/>
                      <a:pt x="15966" y="19090"/>
                    </a:cubicBezTo>
                    <a:cubicBezTo>
                      <a:pt x="16392" y="17562"/>
                      <a:pt x="16266" y="15807"/>
                      <a:pt x="17219" y="14554"/>
                    </a:cubicBezTo>
                    <a:cubicBezTo>
                      <a:pt x="17870" y="13677"/>
                      <a:pt x="19073" y="13050"/>
                      <a:pt x="19124" y="11947"/>
                    </a:cubicBezTo>
                    <a:cubicBezTo>
                      <a:pt x="19149" y="11471"/>
                      <a:pt x="18973" y="10995"/>
                      <a:pt x="18973" y="10544"/>
                    </a:cubicBezTo>
                    <a:cubicBezTo>
                      <a:pt x="19023" y="9792"/>
                      <a:pt x="19550" y="9191"/>
                      <a:pt x="19800" y="8489"/>
                    </a:cubicBezTo>
                    <a:cubicBezTo>
                      <a:pt x="20048" y="7820"/>
                      <a:pt x="19757" y="6784"/>
                      <a:pt x="19049" y="6784"/>
                    </a:cubicBezTo>
                    <a:cubicBezTo>
                      <a:pt x="19040" y="6784"/>
                      <a:pt x="19032" y="6784"/>
                      <a:pt x="19023" y="6785"/>
                    </a:cubicBezTo>
                    <a:cubicBezTo>
                      <a:pt x="19825" y="5456"/>
                      <a:pt x="20652" y="4003"/>
                      <a:pt x="20502" y="2474"/>
                    </a:cubicBezTo>
                    <a:cubicBezTo>
                      <a:pt x="20379" y="1204"/>
                      <a:pt x="19218" y="0"/>
                      <a:pt x="18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74"/>
              <p:cNvSpPr/>
              <p:nvPr/>
            </p:nvSpPr>
            <p:spPr>
              <a:xfrm>
                <a:off x="7854991" y="3212082"/>
                <a:ext cx="280141" cy="229322"/>
              </a:xfrm>
              <a:custGeom>
                <a:avLst/>
                <a:gdLst/>
                <a:ahLst/>
                <a:cxnLst/>
                <a:rect l="l" t="t" r="r" b="b"/>
                <a:pathLst>
                  <a:path w="5700" h="4666" extrusionOk="0">
                    <a:moveTo>
                      <a:pt x="5478" y="1"/>
                    </a:moveTo>
                    <a:cubicBezTo>
                      <a:pt x="5458" y="1"/>
                      <a:pt x="5436" y="5"/>
                      <a:pt x="5414" y="15"/>
                    </a:cubicBezTo>
                    <a:cubicBezTo>
                      <a:pt x="4888" y="240"/>
                      <a:pt x="4587" y="616"/>
                      <a:pt x="4261" y="1042"/>
                    </a:cubicBezTo>
                    <a:cubicBezTo>
                      <a:pt x="3885" y="1493"/>
                      <a:pt x="3535" y="1944"/>
                      <a:pt x="2908" y="1995"/>
                    </a:cubicBezTo>
                    <a:cubicBezTo>
                      <a:pt x="2884" y="1996"/>
                      <a:pt x="2860" y="1997"/>
                      <a:pt x="2836" y="1997"/>
                    </a:cubicBezTo>
                    <a:cubicBezTo>
                      <a:pt x="2431" y="1997"/>
                      <a:pt x="2007" y="1817"/>
                      <a:pt x="1601" y="1817"/>
                    </a:cubicBezTo>
                    <a:cubicBezTo>
                      <a:pt x="1577" y="1817"/>
                      <a:pt x="1553" y="1818"/>
                      <a:pt x="1530" y="1819"/>
                    </a:cubicBezTo>
                    <a:cubicBezTo>
                      <a:pt x="76" y="1894"/>
                      <a:pt x="1" y="3398"/>
                      <a:pt x="176" y="4501"/>
                    </a:cubicBezTo>
                    <a:cubicBezTo>
                      <a:pt x="187" y="4614"/>
                      <a:pt x="285" y="4666"/>
                      <a:pt x="387" y="4666"/>
                    </a:cubicBezTo>
                    <a:cubicBezTo>
                      <a:pt x="511" y="4666"/>
                      <a:pt x="641" y="4588"/>
                      <a:pt x="627" y="4451"/>
                    </a:cubicBezTo>
                    <a:cubicBezTo>
                      <a:pt x="493" y="3221"/>
                      <a:pt x="698" y="2410"/>
                      <a:pt x="1902" y="2410"/>
                    </a:cubicBezTo>
                    <a:cubicBezTo>
                      <a:pt x="2047" y="2410"/>
                      <a:pt x="2206" y="2421"/>
                      <a:pt x="2382" y="2446"/>
                    </a:cubicBezTo>
                    <a:cubicBezTo>
                      <a:pt x="2556" y="2468"/>
                      <a:pt x="2725" y="2485"/>
                      <a:pt x="2894" y="2485"/>
                    </a:cubicBezTo>
                    <a:cubicBezTo>
                      <a:pt x="3114" y="2485"/>
                      <a:pt x="3333" y="2456"/>
                      <a:pt x="3560" y="2371"/>
                    </a:cubicBezTo>
                    <a:cubicBezTo>
                      <a:pt x="4437" y="1995"/>
                      <a:pt x="4913" y="917"/>
                      <a:pt x="5590" y="315"/>
                    </a:cubicBezTo>
                    <a:cubicBezTo>
                      <a:pt x="5699" y="206"/>
                      <a:pt x="5617"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74"/>
              <p:cNvSpPr/>
              <p:nvPr/>
            </p:nvSpPr>
            <p:spPr>
              <a:xfrm>
                <a:off x="8048387" y="3240194"/>
                <a:ext cx="181109" cy="259646"/>
              </a:xfrm>
              <a:custGeom>
                <a:avLst/>
                <a:gdLst/>
                <a:ahLst/>
                <a:cxnLst/>
                <a:rect l="l" t="t" r="r" b="b"/>
                <a:pathLst>
                  <a:path w="3685" h="5283" extrusionOk="0">
                    <a:moveTo>
                      <a:pt x="3437" y="0"/>
                    </a:moveTo>
                    <a:cubicBezTo>
                      <a:pt x="3384" y="0"/>
                      <a:pt x="3334" y="32"/>
                      <a:pt x="3334" y="94"/>
                    </a:cubicBezTo>
                    <a:cubicBezTo>
                      <a:pt x="3234" y="796"/>
                      <a:pt x="3334" y="1673"/>
                      <a:pt x="3008" y="2325"/>
                    </a:cubicBezTo>
                    <a:cubicBezTo>
                      <a:pt x="2707" y="2901"/>
                      <a:pt x="2231" y="3227"/>
                      <a:pt x="1655" y="3327"/>
                    </a:cubicBezTo>
                    <a:cubicBezTo>
                      <a:pt x="1429" y="3378"/>
                      <a:pt x="1229" y="3378"/>
                      <a:pt x="1028" y="3478"/>
                    </a:cubicBezTo>
                    <a:cubicBezTo>
                      <a:pt x="326" y="3753"/>
                      <a:pt x="1" y="4405"/>
                      <a:pt x="26" y="5132"/>
                    </a:cubicBezTo>
                    <a:cubicBezTo>
                      <a:pt x="26" y="5232"/>
                      <a:pt x="95" y="5282"/>
                      <a:pt x="163" y="5282"/>
                    </a:cubicBezTo>
                    <a:cubicBezTo>
                      <a:pt x="232" y="5282"/>
                      <a:pt x="301" y="5232"/>
                      <a:pt x="301" y="5132"/>
                    </a:cubicBezTo>
                    <a:cubicBezTo>
                      <a:pt x="276" y="3302"/>
                      <a:pt x="2306" y="4129"/>
                      <a:pt x="3083" y="3052"/>
                    </a:cubicBezTo>
                    <a:cubicBezTo>
                      <a:pt x="3610" y="2325"/>
                      <a:pt x="3685" y="946"/>
                      <a:pt x="3559" y="94"/>
                    </a:cubicBezTo>
                    <a:cubicBezTo>
                      <a:pt x="3547" y="32"/>
                      <a:pt x="3491" y="0"/>
                      <a:pt x="3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74"/>
              <p:cNvSpPr/>
              <p:nvPr/>
            </p:nvSpPr>
            <p:spPr>
              <a:xfrm>
                <a:off x="8229446" y="3316127"/>
                <a:ext cx="99524" cy="211727"/>
              </a:xfrm>
              <a:custGeom>
                <a:avLst/>
                <a:gdLst/>
                <a:ahLst/>
                <a:cxnLst/>
                <a:rect l="l" t="t" r="r" b="b"/>
                <a:pathLst>
                  <a:path w="2025" h="4308" extrusionOk="0">
                    <a:moveTo>
                      <a:pt x="1809" y="1"/>
                    </a:moveTo>
                    <a:cubicBezTo>
                      <a:pt x="1800" y="1"/>
                      <a:pt x="1790" y="1"/>
                      <a:pt x="1780" y="3"/>
                    </a:cubicBezTo>
                    <a:cubicBezTo>
                      <a:pt x="1" y="279"/>
                      <a:pt x="1580" y="3211"/>
                      <a:pt x="251" y="3938"/>
                    </a:cubicBezTo>
                    <a:cubicBezTo>
                      <a:pt x="55" y="4047"/>
                      <a:pt x="162" y="4308"/>
                      <a:pt x="359" y="4308"/>
                    </a:cubicBezTo>
                    <a:cubicBezTo>
                      <a:pt x="388" y="4308"/>
                      <a:pt x="419" y="4302"/>
                      <a:pt x="452" y="4289"/>
                    </a:cubicBezTo>
                    <a:cubicBezTo>
                      <a:pt x="978" y="4013"/>
                      <a:pt x="1229" y="3512"/>
                      <a:pt x="1279" y="2935"/>
                    </a:cubicBezTo>
                    <a:cubicBezTo>
                      <a:pt x="1429" y="1883"/>
                      <a:pt x="1078" y="1081"/>
                      <a:pt x="1931" y="254"/>
                    </a:cubicBezTo>
                    <a:cubicBezTo>
                      <a:pt x="2024" y="160"/>
                      <a:pt x="1943" y="1"/>
                      <a:pt x="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74"/>
              <p:cNvSpPr/>
              <p:nvPr/>
            </p:nvSpPr>
            <p:spPr>
              <a:xfrm>
                <a:off x="7365974" y="3444255"/>
                <a:ext cx="539590" cy="532366"/>
              </a:xfrm>
              <a:custGeom>
                <a:avLst/>
                <a:gdLst/>
                <a:ahLst/>
                <a:cxnLst/>
                <a:rect l="l" t="t" r="r" b="b"/>
                <a:pathLst>
                  <a:path w="10979" h="10832" extrusionOk="0">
                    <a:moveTo>
                      <a:pt x="5479" y="1"/>
                    </a:moveTo>
                    <a:cubicBezTo>
                      <a:pt x="5433" y="1"/>
                      <a:pt x="5386" y="1"/>
                      <a:pt x="5339" y="2"/>
                    </a:cubicBezTo>
                    <a:cubicBezTo>
                      <a:pt x="2357" y="103"/>
                      <a:pt x="1" y="2584"/>
                      <a:pt x="76" y="5566"/>
                    </a:cubicBezTo>
                    <a:cubicBezTo>
                      <a:pt x="175" y="8502"/>
                      <a:pt x="2581" y="10831"/>
                      <a:pt x="5501" y="10831"/>
                    </a:cubicBezTo>
                    <a:cubicBezTo>
                      <a:pt x="5547" y="10831"/>
                      <a:pt x="5593" y="10831"/>
                      <a:pt x="5640" y="10830"/>
                    </a:cubicBezTo>
                    <a:cubicBezTo>
                      <a:pt x="8622" y="10754"/>
                      <a:pt x="10978" y="8248"/>
                      <a:pt x="10903" y="5266"/>
                    </a:cubicBezTo>
                    <a:cubicBezTo>
                      <a:pt x="10829" y="2330"/>
                      <a:pt x="8423" y="1"/>
                      <a:pt x="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74"/>
              <p:cNvSpPr/>
              <p:nvPr/>
            </p:nvSpPr>
            <p:spPr>
              <a:xfrm>
                <a:off x="7484517" y="3513749"/>
                <a:ext cx="97066" cy="65071"/>
              </a:xfrm>
              <a:custGeom>
                <a:avLst/>
                <a:gdLst/>
                <a:ahLst/>
                <a:cxnLst/>
                <a:rect l="l" t="t" r="r" b="b"/>
                <a:pathLst>
                  <a:path w="1975" h="1324" extrusionOk="0">
                    <a:moveTo>
                      <a:pt x="1636" y="1"/>
                    </a:moveTo>
                    <a:cubicBezTo>
                      <a:pt x="1365" y="1"/>
                      <a:pt x="1060" y="168"/>
                      <a:pt x="847" y="318"/>
                    </a:cubicBezTo>
                    <a:cubicBezTo>
                      <a:pt x="546" y="518"/>
                      <a:pt x="296" y="744"/>
                      <a:pt x="95" y="1045"/>
                    </a:cubicBezTo>
                    <a:cubicBezTo>
                      <a:pt x="1" y="1177"/>
                      <a:pt x="134" y="1323"/>
                      <a:pt x="269" y="1323"/>
                    </a:cubicBezTo>
                    <a:cubicBezTo>
                      <a:pt x="314" y="1323"/>
                      <a:pt x="359" y="1307"/>
                      <a:pt x="396" y="1270"/>
                    </a:cubicBezTo>
                    <a:cubicBezTo>
                      <a:pt x="596" y="1045"/>
                      <a:pt x="847" y="844"/>
                      <a:pt x="1123" y="694"/>
                    </a:cubicBezTo>
                    <a:cubicBezTo>
                      <a:pt x="1348" y="568"/>
                      <a:pt x="1674" y="543"/>
                      <a:pt x="1874" y="343"/>
                    </a:cubicBezTo>
                    <a:cubicBezTo>
                      <a:pt x="1975" y="243"/>
                      <a:pt x="1925" y="67"/>
                      <a:pt x="1774" y="17"/>
                    </a:cubicBezTo>
                    <a:cubicBezTo>
                      <a:pt x="1730" y="6"/>
                      <a:pt x="1683"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74"/>
              <p:cNvSpPr/>
              <p:nvPr/>
            </p:nvSpPr>
            <p:spPr>
              <a:xfrm>
                <a:off x="7602029" y="3500922"/>
                <a:ext cx="62073" cy="29882"/>
              </a:xfrm>
              <a:custGeom>
                <a:avLst/>
                <a:gdLst/>
                <a:ahLst/>
                <a:cxnLst/>
                <a:rect l="l" t="t" r="r" b="b"/>
                <a:pathLst>
                  <a:path w="1263" h="608" extrusionOk="0">
                    <a:moveTo>
                      <a:pt x="852" y="0"/>
                    </a:moveTo>
                    <a:cubicBezTo>
                      <a:pt x="663" y="0"/>
                      <a:pt x="436" y="75"/>
                      <a:pt x="311" y="103"/>
                    </a:cubicBezTo>
                    <a:cubicBezTo>
                      <a:pt x="1" y="174"/>
                      <a:pt x="121" y="608"/>
                      <a:pt x="392" y="608"/>
                    </a:cubicBezTo>
                    <a:cubicBezTo>
                      <a:pt x="406" y="608"/>
                      <a:pt x="421" y="606"/>
                      <a:pt x="436" y="604"/>
                    </a:cubicBezTo>
                    <a:cubicBezTo>
                      <a:pt x="661" y="554"/>
                      <a:pt x="1263" y="554"/>
                      <a:pt x="1163" y="203"/>
                    </a:cubicBezTo>
                    <a:cubicBezTo>
                      <a:pt x="1129" y="47"/>
                      <a:pt x="1003"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74"/>
              <p:cNvSpPr/>
              <p:nvPr/>
            </p:nvSpPr>
            <p:spPr>
              <a:xfrm>
                <a:off x="6996434" y="3572382"/>
                <a:ext cx="580235" cy="512608"/>
              </a:xfrm>
              <a:custGeom>
                <a:avLst/>
                <a:gdLst/>
                <a:ahLst/>
                <a:cxnLst/>
                <a:rect l="l" t="t" r="r" b="b"/>
                <a:pathLst>
                  <a:path w="11806" h="10430" extrusionOk="0">
                    <a:moveTo>
                      <a:pt x="5903" y="1"/>
                    </a:moveTo>
                    <a:cubicBezTo>
                      <a:pt x="5299" y="1"/>
                      <a:pt x="4685" y="106"/>
                      <a:pt x="4086" y="328"/>
                    </a:cubicBezTo>
                    <a:cubicBezTo>
                      <a:pt x="1379" y="1330"/>
                      <a:pt x="1" y="4313"/>
                      <a:pt x="1003" y="7020"/>
                    </a:cubicBezTo>
                    <a:cubicBezTo>
                      <a:pt x="1784" y="9127"/>
                      <a:pt x="3780" y="10429"/>
                      <a:pt x="5904" y="10429"/>
                    </a:cubicBezTo>
                    <a:cubicBezTo>
                      <a:pt x="6507" y="10429"/>
                      <a:pt x="7121" y="10324"/>
                      <a:pt x="7720" y="10102"/>
                    </a:cubicBezTo>
                    <a:cubicBezTo>
                      <a:pt x="10427" y="9125"/>
                      <a:pt x="11805" y="6117"/>
                      <a:pt x="10803" y="3411"/>
                    </a:cubicBezTo>
                    <a:cubicBezTo>
                      <a:pt x="10022" y="1303"/>
                      <a:pt x="8026" y="1"/>
                      <a:pt x="5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74"/>
              <p:cNvSpPr/>
              <p:nvPr/>
            </p:nvSpPr>
            <p:spPr>
              <a:xfrm>
                <a:off x="6952103" y="3543435"/>
                <a:ext cx="581464" cy="280337"/>
              </a:xfrm>
              <a:custGeom>
                <a:avLst/>
                <a:gdLst/>
                <a:ahLst/>
                <a:cxnLst/>
                <a:rect l="l" t="t" r="r" b="b"/>
                <a:pathLst>
                  <a:path w="11831" h="5704" extrusionOk="0">
                    <a:moveTo>
                      <a:pt x="7469" y="1"/>
                    </a:moveTo>
                    <a:cubicBezTo>
                      <a:pt x="6814" y="1"/>
                      <a:pt x="6391" y="305"/>
                      <a:pt x="5514" y="340"/>
                    </a:cubicBezTo>
                    <a:cubicBezTo>
                      <a:pt x="5450" y="343"/>
                      <a:pt x="5386" y="344"/>
                      <a:pt x="5323" y="344"/>
                    </a:cubicBezTo>
                    <a:cubicBezTo>
                      <a:pt x="4912" y="344"/>
                      <a:pt x="4518" y="299"/>
                      <a:pt x="4139" y="299"/>
                    </a:cubicBezTo>
                    <a:cubicBezTo>
                      <a:pt x="3389" y="299"/>
                      <a:pt x="2695" y="474"/>
                      <a:pt x="2031" y="1518"/>
                    </a:cubicBezTo>
                    <a:cubicBezTo>
                      <a:pt x="1479" y="2421"/>
                      <a:pt x="928" y="3423"/>
                      <a:pt x="1" y="3699"/>
                    </a:cubicBezTo>
                    <a:cubicBezTo>
                      <a:pt x="159" y="3713"/>
                      <a:pt x="317" y="3719"/>
                      <a:pt x="474" y="3719"/>
                    </a:cubicBezTo>
                    <a:cubicBezTo>
                      <a:pt x="2033" y="3719"/>
                      <a:pt x="3512" y="3046"/>
                      <a:pt x="4537" y="1794"/>
                    </a:cubicBezTo>
                    <a:lnTo>
                      <a:pt x="4537" y="1794"/>
                    </a:lnTo>
                    <a:cubicBezTo>
                      <a:pt x="4286" y="3122"/>
                      <a:pt x="4838" y="4776"/>
                      <a:pt x="5840" y="5704"/>
                    </a:cubicBezTo>
                    <a:cubicBezTo>
                      <a:pt x="6868" y="4902"/>
                      <a:pt x="7419" y="3373"/>
                      <a:pt x="7244" y="1769"/>
                    </a:cubicBezTo>
                    <a:lnTo>
                      <a:pt x="7244" y="1769"/>
                    </a:lnTo>
                    <a:cubicBezTo>
                      <a:pt x="8180" y="2500"/>
                      <a:pt x="9565" y="3006"/>
                      <a:pt x="10738" y="3006"/>
                    </a:cubicBezTo>
                    <a:cubicBezTo>
                      <a:pt x="11135" y="3006"/>
                      <a:pt x="11507" y="2948"/>
                      <a:pt x="11830" y="2822"/>
                    </a:cubicBezTo>
                    <a:cubicBezTo>
                      <a:pt x="11755" y="2646"/>
                      <a:pt x="11129" y="2195"/>
                      <a:pt x="11003" y="2070"/>
                    </a:cubicBezTo>
                    <a:cubicBezTo>
                      <a:pt x="10176" y="1218"/>
                      <a:pt x="9499" y="566"/>
                      <a:pt x="8497" y="215"/>
                    </a:cubicBezTo>
                    <a:cubicBezTo>
                      <a:pt x="8075" y="57"/>
                      <a:pt x="7751" y="1"/>
                      <a:pt x="7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74"/>
              <p:cNvSpPr/>
              <p:nvPr/>
            </p:nvSpPr>
            <p:spPr>
              <a:xfrm>
                <a:off x="7130164" y="3418207"/>
                <a:ext cx="125031" cy="190004"/>
              </a:xfrm>
              <a:custGeom>
                <a:avLst/>
                <a:gdLst/>
                <a:ahLst/>
                <a:cxnLst/>
                <a:rect l="l" t="t" r="r" b="b"/>
                <a:pathLst>
                  <a:path w="2544" h="3866" extrusionOk="0">
                    <a:moveTo>
                      <a:pt x="354" y="0"/>
                    </a:moveTo>
                    <a:cubicBezTo>
                      <a:pt x="136" y="0"/>
                      <a:pt x="1" y="248"/>
                      <a:pt x="162" y="432"/>
                    </a:cubicBezTo>
                    <a:cubicBezTo>
                      <a:pt x="563" y="908"/>
                      <a:pt x="1089" y="1184"/>
                      <a:pt x="1415" y="1735"/>
                    </a:cubicBezTo>
                    <a:cubicBezTo>
                      <a:pt x="1741" y="2287"/>
                      <a:pt x="1891" y="2913"/>
                      <a:pt x="1891" y="3565"/>
                    </a:cubicBezTo>
                    <a:cubicBezTo>
                      <a:pt x="1891" y="3766"/>
                      <a:pt x="2036" y="3866"/>
                      <a:pt x="2183" y="3866"/>
                    </a:cubicBezTo>
                    <a:cubicBezTo>
                      <a:pt x="2330" y="3866"/>
                      <a:pt x="2480" y="3766"/>
                      <a:pt x="2493" y="3565"/>
                    </a:cubicBezTo>
                    <a:cubicBezTo>
                      <a:pt x="2543" y="2813"/>
                      <a:pt x="2393" y="2061"/>
                      <a:pt x="2017" y="1385"/>
                    </a:cubicBezTo>
                    <a:cubicBezTo>
                      <a:pt x="1666" y="808"/>
                      <a:pt x="1115" y="106"/>
                      <a:pt x="413" y="6"/>
                    </a:cubicBezTo>
                    <a:cubicBezTo>
                      <a:pt x="392" y="2"/>
                      <a:pt x="373" y="0"/>
                      <a:pt x="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4"/>
              <p:cNvSpPr/>
              <p:nvPr/>
            </p:nvSpPr>
            <p:spPr>
              <a:xfrm>
                <a:off x="7609893" y="3614502"/>
                <a:ext cx="582644" cy="513690"/>
              </a:xfrm>
              <a:custGeom>
                <a:avLst/>
                <a:gdLst/>
                <a:ahLst/>
                <a:cxnLst/>
                <a:rect l="l" t="t" r="r" b="b"/>
                <a:pathLst>
                  <a:path w="11855" h="10452" extrusionOk="0">
                    <a:moveTo>
                      <a:pt x="5947" y="1"/>
                    </a:moveTo>
                    <a:cubicBezTo>
                      <a:pt x="4315" y="1"/>
                      <a:pt x="2700" y="760"/>
                      <a:pt x="1679" y="2178"/>
                    </a:cubicBezTo>
                    <a:cubicBezTo>
                      <a:pt x="0" y="4533"/>
                      <a:pt x="552" y="7792"/>
                      <a:pt x="2882" y="9471"/>
                    </a:cubicBezTo>
                    <a:cubicBezTo>
                      <a:pt x="3810" y="10132"/>
                      <a:pt x="4878" y="10452"/>
                      <a:pt x="5935" y="10452"/>
                    </a:cubicBezTo>
                    <a:cubicBezTo>
                      <a:pt x="7560" y="10452"/>
                      <a:pt x="9158" y="9696"/>
                      <a:pt x="10176" y="8268"/>
                    </a:cubicBezTo>
                    <a:cubicBezTo>
                      <a:pt x="11855" y="5937"/>
                      <a:pt x="11329" y="2654"/>
                      <a:pt x="8973" y="975"/>
                    </a:cubicBezTo>
                    <a:cubicBezTo>
                      <a:pt x="8059" y="316"/>
                      <a:pt x="6999" y="1"/>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74"/>
              <p:cNvSpPr/>
              <p:nvPr/>
            </p:nvSpPr>
            <p:spPr>
              <a:xfrm>
                <a:off x="7799553" y="3536751"/>
                <a:ext cx="385611" cy="429942"/>
              </a:xfrm>
              <a:custGeom>
                <a:avLst/>
                <a:gdLst/>
                <a:ahLst/>
                <a:cxnLst/>
                <a:rect l="l" t="t" r="r" b="b"/>
                <a:pathLst>
                  <a:path w="7846" h="8748" extrusionOk="0">
                    <a:moveTo>
                      <a:pt x="1" y="0"/>
                    </a:moveTo>
                    <a:cubicBezTo>
                      <a:pt x="853" y="1529"/>
                      <a:pt x="2357" y="2506"/>
                      <a:pt x="4111" y="2682"/>
                    </a:cubicBezTo>
                    <a:cubicBezTo>
                      <a:pt x="2883" y="3233"/>
                      <a:pt x="1830" y="4587"/>
                      <a:pt x="1630" y="5965"/>
                    </a:cubicBezTo>
                    <a:cubicBezTo>
                      <a:pt x="1945" y="6068"/>
                      <a:pt x="2284" y="6118"/>
                      <a:pt x="2635" y="6118"/>
                    </a:cubicBezTo>
                    <a:cubicBezTo>
                      <a:pt x="3653" y="6118"/>
                      <a:pt x="4770" y="5695"/>
                      <a:pt x="5665" y="4912"/>
                    </a:cubicBezTo>
                    <a:lnTo>
                      <a:pt x="5665" y="4912"/>
                    </a:lnTo>
                    <a:cubicBezTo>
                      <a:pt x="5565" y="6517"/>
                      <a:pt x="6191" y="7970"/>
                      <a:pt x="7319" y="8747"/>
                    </a:cubicBezTo>
                    <a:cubicBezTo>
                      <a:pt x="7419" y="8572"/>
                      <a:pt x="7470" y="8371"/>
                      <a:pt x="7520" y="8196"/>
                    </a:cubicBezTo>
                    <a:cubicBezTo>
                      <a:pt x="7745" y="7043"/>
                      <a:pt x="7846" y="5865"/>
                      <a:pt x="7570" y="4812"/>
                    </a:cubicBezTo>
                    <a:cubicBezTo>
                      <a:pt x="7219" y="3359"/>
                      <a:pt x="6091" y="3108"/>
                      <a:pt x="5364" y="2080"/>
                    </a:cubicBezTo>
                    <a:cubicBezTo>
                      <a:pt x="4629" y="1085"/>
                      <a:pt x="4881" y="470"/>
                      <a:pt x="3256" y="470"/>
                    </a:cubicBezTo>
                    <a:cubicBezTo>
                      <a:pt x="3163" y="470"/>
                      <a:pt x="3064" y="472"/>
                      <a:pt x="2958" y="476"/>
                    </a:cubicBezTo>
                    <a:cubicBezTo>
                      <a:pt x="2642" y="484"/>
                      <a:pt x="2316" y="498"/>
                      <a:pt x="1995" y="498"/>
                    </a:cubicBezTo>
                    <a:cubicBezTo>
                      <a:pt x="1248" y="498"/>
                      <a:pt x="527" y="4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74"/>
              <p:cNvSpPr/>
              <p:nvPr/>
            </p:nvSpPr>
            <p:spPr>
              <a:xfrm>
                <a:off x="8047355" y="3520728"/>
                <a:ext cx="148917" cy="194378"/>
              </a:xfrm>
              <a:custGeom>
                <a:avLst/>
                <a:gdLst/>
                <a:ahLst/>
                <a:cxnLst/>
                <a:rect l="l" t="t" r="r" b="b"/>
                <a:pathLst>
                  <a:path w="3030" h="3955" extrusionOk="0">
                    <a:moveTo>
                      <a:pt x="2164" y="0"/>
                    </a:moveTo>
                    <a:cubicBezTo>
                      <a:pt x="2049" y="0"/>
                      <a:pt x="1930" y="72"/>
                      <a:pt x="1901" y="201"/>
                    </a:cubicBezTo>
                    <a:cubicBezTo>
                      <a:pt x="1726" y="777"/>
                      <a:pt x="1801" y="1379"/>
                      <a:pt x="1525" y="1930"/>
                    </a:cubicBezTo>
                    <a:cubicBezTo>
                      <a:pt x="1250" y="2532"/>
                      <a:pt x="824" y="3033"/>
                      <a:pt x="297" y="3384"/>
                    </a:cubicBezTo>
                    <a:cubicBezTo>
                      <a:pt x="1" y="3553"/>
                      <a:pt x="169" y="3955"/>
                      <a:pt x="440" y="3955"/>
                    </a:cubicBezTo>
                    <a:cubicBezTo>
                      <a:pt x="490" y="3955"/>
                      <a:pt x="543" y="3941"/>
                      <a:pt x="598" y="3910"/>
                    </a:cubicBezTo>
                    <a:cubicBezTo>
                      <a:pt x="1726" y="3259"/>
                      <a:pt x="3029" y="1504"/>
                      <a:pt x="2377" y="126"/>
                    </a:cubicBezTo>
                    <a:cubicBezTo>
                      <a:pt x="2335" y="40"/>
                      <a:pt x="2251" y="0"/>
                      <a:pt x="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74"/>
              <p:cNvSpPr/>
              <p:nvPr/>
            </p:nvSpPr>
            <p:spPr>
              <a:xfrm>
                <a:off x="8153071" y="3553903"/>
                <a:ext cx="539590" cy="532317"/>
              </a:xfrm>
              <a:custGeom>
                <a:avLst/>
                <a:gdLst/>
                <a:ahLst/>
                <a:cxnLst/>
                <a:rect l="l" t="t" r="r" b="b"/>
                <a:pathLst>
                  <a:path w="10979" h="10831" extrusionOk="0">
                    <a:moveTo>
                      <a:pt x="5478" y="0"/>
                    </a:moveTo>
                    <a:cubicBezTo>
                      <a:pt x="5432" y="0"/>
                      <a:pt x="5386" y="1"/>
                      <a:pt x="5339" y="2"/>
                    </a:cubicBezTo>
                    <a:cubicBezTo>
                      <a:pt x="2357" y="77"/>
                      <a:pt x="1" y="2584"/>
                      <a:pt x="76" y="5566"/>
                    </a:cubicBezTo>
                    <a:cubicBezTo>
                      <a:pt x="150" y="8502"/>
                      <a:pt x="2580" y="10831"/>
                      <a:pt x="5501" y="10831"/>
                    </a:cubicBezTo>
                    <a:cubicBezTo>
                      <a:pt x="5547" y="10831"/>
                      <a:pt x="5594" y="10830"/>
                      <a:pt x="5640" y="10829"/>
                    </a:cubicBezTo>
                    <a:cubicBezTo>
                      <a:pt x="8622" y="10729"/>
                      <a:pt x="10978" y="8248"/>
                      <a:pt x="10903" y="5265"/>
                    </a:cubicBezTo>
                    <a:cubicBezTo>
                      <a:pt x="10829" y="2329"/>
                      <a:pt x="8399" y="0"/>
                      <a:pt x="5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74"/>
              <p:cNvSpPr/>
              <p:nvPr/>
            </p:nvSpPr>
            <p:spPr>
              <a:xfrm>
                <a:off x="8344549" y="3606491"/>
                <a:ext cx="122672" cy="40596"/>
              </a:xfrm>
              <a:custGeom>
                <a:avLst/>
                <a:gdLst/>
                <a:ahLst/>
                <a:cxnLst/>
                <a:rect l="l" t="t" r="r" b="b"/>
                <a:pathLst>
                  <a:path w="2496" h="826" extrusionOk="0">
                    <a:moveTo>
                      <a:pt x="1355" y="0"/>
                    </a:moveTo>
                    <a:cubicBezTo>
                      <a:pt x="928" y="0"/>
                      <a:pt x="540" y="148"/>
                      <a:pt x="190" y="411"/>
                    </a:cubicBezTo>
                    <a:cubicBezTo>
                      <a:pt x="1" y="537"/>
                      <a:pt x="111" y="822"/>
                      <a:pt x="300" y="822"/>
                    </a:cubicBezTo>
                    <a:cubicBezTo>
                      <a:pt x="336" y="822"/>
                      <a:pt x="375" y="811"/>
                      <a:pt x="416" y="787"/>
                    </a:cubicBezTo>
                    <a:cubicBezTo>
                      <a:pt x="658" y="637"/>
                      <a:pt x="943" y="558"/>
                      <a:pt x="1227" y="558"/>
                    </a:cubicBezTo>
                    <a:cubicBezTo>
                      <a:pt x="1325" y="558"/>
                      <a:pt x="1422" y="567"/>
                      <a:pt x="1518" y="586"/>
                    </a:cubicBezTo>
                    <a:cubicBezTo>
                      <a:pt x="1759" y="630"/>
                      <a:pt x="1999" y="826"/>
                      <a:pt x="2239" y="826"/>
                    </a:cubicBezTo>
                    <a:cubicBezTo>
                      <a:pt x="2274" y="826"/>
                      <a:pt x="2310" y="821"/>
                      <a:pt x="2346" y="812"/>
                    </a:cubicBezTo>
                    <a:cubicBezTo>
                      <a:pt x="2446" y="762"/>
                      <a:pt x="2496" y="686"/>
                      <a:pt x="2496" y="611"/>
                    </a:cubicBezTo>
                    <a:cubicBezTo>
                      <a:pt x="2471" y="160"/>
                      <a:pt x="1919" y="35"/>
                      <a:pt x="1543" y="10"/>
                    </a:cubicBezTo>
                    <a:cubicBezTo>
                      <a:pt x="1480" y="3"/>
                      <a:pt x="1417"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74"/>
              <p:cNvSpPr/>
              <p:nvPr/>
            </p:nvSpPr>
            <p:spPr>
              <a:xfrm>
                <a:off x="8483489" y="3643892"/>
                <a:ext cx="65464" cy="43741"/>
              </a:xfrm>
              <a:custGeom>
                <a:avLst/>
                <a:gdLst/>
                <a:ahLst/>
                <a:cxnLst/>
                <a:rect l="l" t="t" r="r" b="b"/>
                <a:pathLst>
                  <a:path w="1332" h="890" extrusionOk="0">
                    <a:moveTo>
                      <a:pt x="336" y="1"/>
                    </a:moveTo>
                    <a:cubicBezTo>
                      <a:pt x="123" y="1"/>
                      <a:pt x="1" y="297"/>
                      <a:pt x="195" y="427"/>
                    </a:cubicBezTo>
                    <a:cubicBezTo>
                      <a:pt x="446" y="627"/>
                      <a:pt x="696" y="778"/>
                      <a:pt x="972" y="878"/>
                    </a:cubicBezTo>
                    <a:cubicBezTo>
                      <a:pt x="997" y="886"/>
                      <a:pt x="1020" y="890"/>
                      <a:pt x="1043" y="890"/>
                    </a:cubicBezTo>
                    <a:cubicBezTo>
                      <a:pt x="1227" y="890"/>
                      <a:pt x="1332" y="639"/>
                      <a:pt x="1198" y="527"/>
                    </a:cubicBezTo>
                    <a:cubicBezTo>
                      <a:pt x="972" y="301"/>
                      <a:pt x="722" y="176"/>
                      <a:pt x="446" y="26"/>
                    </a:cubicBezTo>
                    <a:cubicBezTo>
                      <a:pt x="408" y="8"/>
                      <a:pt x="371" y="1"/>
                      <a:pt x="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74"/>
              <p:cNvSpPr/>
              <p:nvPr/>
            </p:nvSpPr>
            <p:spPr>
              <a:xfrm>
                <a:off x="6740228" y="2947963"/>
                <a:ext cx="2165537" cy="1120465"/>
              </a:xfrm>
              <a:custGeom>
                <a:avLst/>
                <a:gdLst/>
                <a:ahLst/>
                <a:cxnLst/>
                <a:rect l="l" t="t" r="r" b="b"/>
                <a:pathLst>
                  <a:path w="44062" h="22798" extrusionOk="0">
                    <a:moveTo>
                      <a:pt x="21726" y="1"/>
                    </a:moveTo>
                    <a:cubicBezTo>
                      <a:pt x="15370" y="1"/>
                      <a:pt x="9042" y="2089"/>
                      <a:pt x="5139" y="6767"/>
                    </a:cubicBezTo>
                    <a:cubicBezTo>
                      <a:pt x="1555" y="11053"/>
                      <a:pt x="1" y="17319"/>
                      <a:pt x="2607" y="22481"/>
                    </a:cubicBezTo>
                    <a:cubicBezTo>
                      <a:pt x="2718" y="22703"/>
                      <a:pt x="2919" y="22797"/>
                      <a:pt x="3127" y="22797"/>
                    </a:cubicBezTo>
                    <a:cubicBezTo>
                      <a:pt x="3530" y="22797"/>
                      <a:pt x="3959" y="22443"/>
                      <a:pt x="3810" y="21980"/>
                    </a:cubicBezTo>
                    <a:cubicBezTo>
                      <a:pt x="1680" y="15915"/>
                      <a:pt x="3760" y="9273"/>
                      <a:pt x="8998" y="5464"/>
                    </a:cubicBezTo>
                    <a:cubicBezTo>
                      <a:pt x="12488" y="2905"/>
                      <a:pt x="16959" y="1877"/>
                      <a:pt x="21380" y="1877"/>
                    </a:cubicBezTo>
                    <a:cubicBezTo>
                      <a:pt x="23627" y="1877"/>
                      <a:pt x="25860" y="2142"/>
                      <a:pt x="27946" y="2607"/>
                    </a:cubicBezTo>
                    <a:cubicBezTo>
                      <a:pt x="33059" y="3760"/>
                      <a:pt x="37971" y="6466"/>
                      <a:pt x="40202" y="11429"/>
                    </a:cubicBezTo>
                    <a:cubicBezTo>
                      <a:pt x="41580" y="14461"/>
                      <a:pt x="41229" y="17319"/>
                      <a:pt x="41555" y="20476"/>
                    </a:cubicBezTo>
                    <a:cubicBezTo>
                      <a:pt x="41611" y="20996"/>
                      <a:pt x="42021" y="21295"/>
                      <a:pt x="42428" y="21295"/>
                    </a:cubicBezTo>
                    <a:cubicBezTo>
                      <a:pt x="42748" y="21295"/>
                      <a:pt x="43066" y="21110"/>
                      <a:pt x="43209" y="20702"/>
                    </a:cubicBezTo>
                    <a:cubicBezTo>
                      <a:pt x="44061" y="18246"/>
                      <a:pt x="43435" y="14938"/>
                      <a:pt x="42683" y="12557"/>
                    </a:cubicBezTo>
                    <a:cubicBezTo>
                      <a:pt x="41480" y="8747"/>
                      <a:pt x="38923" y="5614"/>
                      <a:pt x="35490" y="3559"/>
                    </a:cubicBezTo>
                    <a:cubicBezTo>
                      <a:pt x="31639" y="1266"/>
                      <a:pt x="26674" y="1"/>
                      <a:pt x="21726" y="1"/>
                    </a:cubicBezTo>
                    <a:close/>
                  </a:path>
                </a:pathLst>
              </a:custGeom>
              <a:solidFill>
                <a:srgbClr val="DD8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4"/>
              <p:cNvSpPr/>
              <p:nvPr/>
            </p:nvSpPr>
            <p:spPr>
              <a:xfrm>
                <a:off x="6718062" y="3843038"/>
                <a:ext cx="2275136" cy="1329882"/>
              </a:xfrm>
              <a:custGeom>
                <a:avLst/>
                <a:gdLst/>
                <a:ahLst/>
                <a:cxnLst/>
                <a:rect l="l" t="t" r="r" b="b"/>
                <a:pathLst>
                  <a:path w="46292" h="27059" extrusionOk="0">
                    <a:moveTo>
                      <a:pt x="33165" y="0"/>
                    </a:moveTo>
                    <a:cubicBezTo>
                      <a:pt x="18940" y="0"/>
                      <a:pt x="201" y="861"/>
                      <a:pt x="201" y="861"/>
                    </a:cubicBezTo>
                    <a:cubicBezTo>
                      <a:pt x="1" y="1387"/>
                      <a:pt x="26" y="2139"/>
                      <a:pt x="151" y="2841"/>
                    </a:cubicBezTo>
                    <a:cubicBezTo>
                      <a:pt x="151" y="2841"/>
                      <a:pt x="162" y="2841"/>
                      <a:pt x="181" y="2841"/>
                    </a:cubicBezTo>
                    <a:cubicBezTo>
                      <a:pt x="396" y="2841"/>
                      <a:pt x="1692" y="2862"/>
                      <a:pt x="1830" y="3367"/>
                    </a:cubicBezTo>
                    <a:cubicBezTo>
                      <a:pt x="3384" y="9182"/>
                      <a:pt x="6467" y="24871"/>
                      <a:pt x="7319" y="25197"/>
                    </a:cubicBezTo>
                    <a:cubicBezTo>
                      <a:pt x="11440" y="26688"/>
                      <a:pt x="17922" y="27059"/>
                      <a:pt x="24283" y="27059"/>
                    </a:cubicBezTo>
                    <a:cubicBezTo>
                      <a:pt x="27440" y="27059"/>
                      <a:pt x="30566" y="26968"/>
                      <a:pt x="33359" y="26876"/>
                    </a:cubicBezTo>
                    <a:cubicBezTo>
                      <a:pt x="36091" y="26776"/>
                      <a:pt x="38673" y="26500"/>
                      <a:pt x="41730" y="25598"/>
                    </a:cubicBezTo>
                    <a:cubicBezTo>
                      <a:pt x="42532" y="25372"/>
                      <a:pt x="44186" y="8731"/>
                      <a:pt x="44437" y="2665"/>
                    </a:cubicBezTo>
                    <a:cubicBezTo>
                      <a:pt x="44988" y="2590"/>
                      <a:pt x="45540" y="2540"/>
                      <a:pt x="46091" y="2465"/>
                    </a:cubicBezTo>
                    <a:cubicBezTo>
                      <a:pt x="46166" y="1813"/>
                      <a:pt x="46217" y="1137"/>
                      <a:pt x="46292" y="485"/>
                    </a:cubicBezTo>
                    <a:cubicBezTo>
                      <a:pt x="43484" y="129"/>
                      <a:pt x="38661" y="0"/>
                      <a:pt x="33165" y="0"/>
                    </a:cubicBezTo>
                    <a:close/>
                  </a:path>
                </a:pathLst>
              </a:custGeom>
              <a:solidFill>
                <a:srgbClr val="FEB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74"/>
              <p:cNvSpPr/>
              <p:nvPr/>
            </p:nvSpPr>
            <p:spPr>
              <a:xfrm>
                <a:off x="6888063" y="3988416"/>
                <a:ext cx="1921618" cy="84779"/>
              </a:xfrm>
              <a:custGeom>
                <a:avLst/>
                <a:gdLst/>
                <a:ahLst/>
                <a:cxnLst/>
                <a:rect l="l" t="t" r="r" b="b"/>
                <a:pathLst>
                  <a:path w="39099" h="1725" extrusionOk="0">
                    <a:moveTo>
                      <a:pt x="35896" y="1"/>
                    </a:moveTo>
                    <a:cubicBezTo>
                      <a:pt x="24092" y="1"/>
                      <a:pt x="12252" y="463"/>
                      <a:pt x="477" y="860"/>
                    </a:cubicBezTo>
                    <a:cubicBezTo>
                      <a:pt x="0" y="885"/>
                      <a:pt x="0" y="1562"/>
                      <a:pt x="477" y="1587"/>
                    </a:cubicBezTo>
                    <a:cubicBezTo>
                      <a:pt x="1986" y="1686"/>
                      <a:pt x="3505" y="1725"/>
                      <a:pt x="5030" y="1725"/>
                    </a:cubicBezTo>
                    <a:cubicBezTo>
                      <a:pt x="9278" y="1725"/>
                      <a:pt x="13565" y="1429"/>
                      <a:pt x="17770" y="1337"/>
                    </a:cubicBezTo>
                    <a:cubicBezTo>
                      <a:pt x="24052" y="1199"/>
                      <a:pt x="30354" y="979"/>
                      <a:pt x="36640" y="979"/>
                    </a:cubicBezTo>
                    <a:cubicBezTo>
                      <a:pt x="37251" y="979"/>
                      <a:pt x="37861" y="981"/>
                      <a:pt x="38472" y="986"/>
                    </a:cubicBezTo>
                    <a:cubicBezTo>
                      <a:pt x="39098" y="986"/>
                      <a:pt x="39098" y="8"/>
                      <a:pt x="38472" y="8"/>
                    </a:cubicBezTo>
                    <a:cubicBezTo>
                      <a:pt x="37613" y="3"/>
                      <a:pt x="36755" y="1"/>
                      <a:pt x="35896"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74"/>
              <p:cNvSpPr/>
              <p:nvPr/>
            </p:nvSpPr>
            <p:spPr>
              <a:xfrm>
                <a:off x="6995205" y="4215428"/>
                <a:ext cx="1787347" cy="60353"/>
              </a:xfrm>
              <a:custGeom>
                <a:avLst/>
                <a:gdLst/>
                <a:ahLst/>
                <a:cxnLst/>
                <a:rect l="l" t="t" r="r" b="b"/>
                <a:pathLst>
                  <a:path w="36367" h="1228" extrusionOk="0">
                    <a:moveTo>
                      <a:pt x="35864" y="0"/>
                    </a:moveTo>
                    <a:cubicBezTo>
                      <a:pt x="35856" y="0"/>
                      <a:pt x="35848" y="0"/>
                      <a:pt x="35841" y="1"/>
                    </a:cubicBezTo>
                    <a:cubicBezTo>
                      <a:pt x="30663" y="190"/>
                      <a:pt x="25486" y="344"/>
                      <a:pt x="20294" y="344"/>
                    </a:cubicBezTo>
                    <a:cubicBezTo>
                      <a:pt x="19303" y="344"/>
                      <a:pt x="18311" y="339"/>
                      <a:pt x="17319" y="327"/>
                    </a:cubicBezTo>
                    <a:cubicBezTo>
                      <a:pt x="14412" y="302"/>
                      <a:pt x="11530" y="276"/>
                      <a:pt x="8622" y="226"/>
                    </a:cubicBezTo>
                    <a:cubicBezTo>
                      <a:pt x="7028" y="211"/>
                      <a:pt x="5256" y="46"/>
                      <a:pt x="3533" y="46"/>
                    </a:cubicBezTo>
                    <a:cubicBezTo>
                      <a:pt x="2359" y="46"/>
                      <a:pt x="1208" y="123"/>
                      <a:pt x="151" y="377"/>
                    </a:cubicBezTo>
                    <a:cubicBezTo>
                      <a:pt x="1" y="427"/>
                      <a:pt x="1" y="652"/>
                      <a:pt x="151" y="703"/>
                    </a:cubicBezTo>
                    <a:cubicBezTo>
                      <a:pt x="1406" y="1040"/>
                      <a:pt x="2795" y="1123"/>
                      <a:pt x="4198" y="1123"/>
                    </a:cubicBezTo>
                    <a:cubicBezTo>
                      <a:pt x="5526" y="1123"/>
                      <a:pt x="6866" y="1049"/>
                      <a:pt x="8116" y="1049"/>
                    </a:cubicBezTo>
                    <a:cubicBezTo>
                      <a:pt x="8287" y="1049"/>
                      <a:pt x="8456" y="1050"/>
                      <a:pt x="8622" y="1053"/>
                    </a:cubicBezTo>
                    <a:cubicBezTo>
                      <a:pt x="11530" y="1078"/>
                      <a:pt x="14412" y="1129"/>
                      <a:pt x="17319" y="1179"/>
                    </a:cubicBezTo>
                    <a:cubicBezTo>
                      <a:pt x="19173" y="1209"/>
                      <a:pt x="21028" y="1228"/>
                      <a:pt x="22885" y="1228"/>
                    </a:cubicBezTo>
                    <a:cubicBezTo>
                      <a:pt x="27204" y="1228"/>
                      <a:pt x="31529" y="1126"/>
                      <a:pt x="35841" y="828"/>
                    </a:cubicBezTo>
                    <a:cubicBezTo>
                      <a:pt x="36359" y="803"/>
                      <a:pt x="36367" y="0"/>
                      <a:pt x="35864"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4"/>
              <p:cNvSpPr/>
              <p:nvPr/>
            </p:nvSpPr>
            <p:spPr>
              <a:xfrm>
                <a:off x="7016142" y="4418702"/>
                <a:ext cx="1743016" cy="73721"/>
              </a:xfrm>
              <a:custGeom>
                <a:avLst/>
                <a:gdLst/>
                <a:ahLst/>
                <a:cxnLst/>
                <a:rect l="l" t="t" r="r" b="b"/>
                <a:pathLst>
                  <a:path w="35465" h="1500" extrusionOk="0">
                    <a:moveTo>
                      <a:pt x="277" y="0"/>
                    </a:moveTo>
                    <a:cubicBezTo>
                      <a:pt x="1" y="0"/>
                      <a:pt x="26" y="376"/>
                      <a:pt x="277" y="401"/>
                    </a:cubicBezTo>
                    <a:cubicBezTo>
                      <a:pt x="6931" y="1176"/>
                      <a:pt x="13713" y="1499"/>
                      <a:pt x="20484" y="1499"/>
                    </a:cubicBezTo>
                    <a:cubicBezTo>
                      <a:pt x="25316" y="1499"/>
                      <a:pt x="30143" y="1335"/>
                      <a:pt x="34913" y="1053"/>
                    </a:cubicBezTo>
                    <a:cubicBezTo>
                      <a:pt x="35457" y="1028"/>
                      <a:pt x="35465" y="175"/>
                      <a:pt x="34936" y="175"/>
                    </a:cubicBezTo>
                    <a:cubicBezTo>
                      <a:pt x="34929" y="175"/>
                      <a:pt x="34921" y="175"/>
                      <a:pt x="34913" y="176"/>
                    </a:cubicBezTo>
                    <a:cubicBezTo>
                      <a:pt x="30674" y="377"/>
                      <a:pt x="26448" y="455"/>
                      <a:pt x="22225" y="455"/>
                    </a:cubicBezTo>
                    <a:cubicBezTo>
                      <a:pt x="14915" y="455"/>
                      <a:pt x="7616" y="223"/>
                      <a:pt x="277"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74"/>
              <p:cNvSpPr/>
              <p:nvPr/>
            </p:nvSpPr>
            <p:spPr>
              <a:xfrm>
                <a:off x="7091288" y="4610820"/>
                <a:ext cx="1632139" cy="71804"/>
              </a:xfrm>
              <a:custGeom>
                <a:avLst/>
                <a:gdLst/>
                <a:ahLst/>
                <a:cxnLst/>
                <a:rect l="l" t="t" r="r" b="b"/>
                <a:pathLst>
                  <a:path w="33209" h="1461" extrusionOk="0">
                    <a:moveTo>
                      <a:pt x="301" y="1"/>
                    </a:moveTo>
                    <a:cubicBezTo>
                      <a:pt x="1" y="1"/>
                      <a:pt x="26" y="402"/>
                      <a:pt x="301" y="427"/>
                    </a:cubicBezTo>
                    <a:cubicBezTo>
                      <a:pt x="5840" y="1079"/>
                      <a:pt x="11480" y="1279"/>
                      <a:pt x="17043" y="1404"/>
                    </a:cubicBezTo>
                    <a:cubicBezTo>
                      <a:pt x="18434" y="1442"/>
                      <a:pt x="19819" y="1461"/>
                      <a:pt x="21204" y="1461"/>
                    </a:cubicBezTo>
                    <a:cubicBezTo>
                      <a:pt x="22589" y="1461"/>
                      <a:pt x="23973" y="1442"/>
                      <a:pt x="25364" y="1404"/>
                    </a:cubicBezTo>
                    <a:cubicBezTo>
                      <a:pt x="27820" y="1329"/>
                      <a:pt x="30452" y="1379"/>
                      <a:pt x="32833" y="828"/>
                    </a:cubicBezTo>
                    <a:cubicBezTo>
                      <a:pt x="33209" y="728"/>
                      <a:pt x="33109" y="176"/>
                      <a:pt x="32758" y="176"/>
                    </a:cubicBezTo>
                    <a:cubicBezTo>
                      <a:pt x="32361" y="154"/>
                      <a:pt x="31961" y="144"/>
                      <a:pt x="31561" y="144"/>
                    </a:cubicBezTo>
                    <a:cubicBezTo>
                      <a:pt x="29254" y="144"/>
                      <a:pt x="26897" y="463"/>
                      <a:pt x="24612" y="527"/>
                    </a:cubicBezTo>
                    <a:cubicBezTo>
                      <a:pt x="22841" y="594"/>
                      <a:pt x="21070" y="616"/>
                      <a:pt x="19307" y="616"/>
                    </a:cubicBezTo>
                    <a:cubicBezTo>
                      <a:pt x="18425" y="616"/>
                      <a:pt x="17545" y="611"/>
                      <a:pt x="16667" y="602"/>
                    </a:cubicBezTo>
                    <a:cubicBezTo>
                      <a:pt x="11204" y="527"/>
                      <a:pt x="5740" y="76"/>
                      <a:pt x="30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74"/>
              <p:cNvSpPr/>
              <p:nvPr/>
            </p:nvSpPr>
            <p:spPr>
              <a:xfrm>
                <a:off x="7128640" y="4794337"/>
                <a:ext cx="1580878" cy="81388"/>
              </a:xfrm>
              <a:custGeom>
                <a:avLst/>
                <a:gdLst/>
                <a:ahLst/>
                <a:cxnLst/>
                <a:rect l="l" t="t" r="r" b="b"/>
                <a:pathLst>
                  <a:path w="32166" h="1656" extrusionOk="0">
                    <a:moveTo>
                      <a:pt x="31672" y="1"/>
                    </a:moveTo>
                    <a:cubicBezTo>
                      <a:pt x="31663" y="1"/>
                      <a:pt x="31655" y="1"/>
                      <a:pt x="31647" y="1"/>
                    </a:cubicBezTo>
                    <a:cubicBezTo>
                      <a:pt x="26810" y="302"/>
                      <a:pt x="22073" y="728"/>
                      <a:pt x="17211" y="803"/>
                    </a:cubicBezTo>
                    <a:cubicBezTo>
                      <a:pt x="16944" y="806"/>
                      <a:pt x="16678" y="807"/>
                      <a:pt x="16412" y="807"/>
                    </a:cubicBezTo>
                    <a:cubicBezTo>
                      <a:pt x="11021" y="807"/>
                      <a:pt x="5691" y="339"/>
                      <a:pt x="293" y="76"/>
                    </a:cubicBezTo>
                    <a:cubicBezTo>
                      <a:pt x="286" y="76"/>
                      <a:pt x="278" y="75"/>
                      <a:pt x="271" y="75"/>
                    </a:cubicBezTo>
                    <a:cubicBezTo>
                      <a:pt x="40" y="75"/>
                      <a:pt x="0" y="454"/>
                      <a:pt x="243" y="503"/>
                    </a:cubicBezTo>
                    <a:cubicBezTo>
                      <a:pt x="5757" y="1580"/>
                      <a:pt x="11597" y="1630"/>
                      <a:pt x="17211" y="1655"/>
                    </a:cubicBezTo>
                    <a:cubicBezTo>
                      <a:pt x="19817" y="1655"/>
                      <a:pt x="22399" y="1630"/>
                      <a:pt x="24980" y="1530"/>
                    </a:cubicBezTo>
                    <a:cubicBezTo>
                      <a:pt x="27186" y="1455"/>
                      <a:pt x="29617" y="1480"/>
                      <a:pt x="31747" y="828"/>
                    </a:cubicBezTo>
                    <a:cubicBezTo>
                      <a:pt x="32166" y="681"/>
                      <a:pt x="32125" y="1"/>
                      <a:pt x="3167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4"/>
              <p:cNvSpPr/>
              <p:nvPr/>
            </p:nvSpPr>
            <p:spPr>
              <a:xfrm>
                <a:off x="7132326" y="4944581"/>
                <a:ext cx="1626782" cy="106060"/>
              </a:xfrm>
              <a:custGeom>
                <a:avLst/>
                <a:gdLst/>
                <a:ahLst/>
                <a:cxnLst/>
                <a:rect l="l" t="t" r="r" b="b"/>
                <a:pathLst>
                  <a:path w="33100" h="2158" extrusionOk="0">
                    <a:moveTo>
                      <a:pt x="271" y="1"/>
                    </a:moveTo>
                    <a:cubicBezTo>
                      <a:pt x="40" y="1"/>
                      <a:pt x="0" y="380"/>
                      <a:pt x="243" y="453"/>
                    </a:cubicBezTo>
                    <a:cubicBezTo>
                      <a:pt x="6409" y="1957"/>
                      <a:pt x="13051" y="2157"/>
                      <a:pt x="19366" y="2157"/>
                    </a:cubicBezTo>
                    <a:cubicBezTo>
                      <a:pt x="22123" y="2157"/>
                      <a:pt x="24880" y="2057"/>
                      <a:pt x="27637" y="1806"/>
                    </a:cubicBezTo>
                    <a:cubicBezTo>
                      <a:pt x="29266" y="1656"/>
                      <a:pt x="31146" y="1581"/>
                      <a:pt x="32650" y="904"/>
                    </a:cubicBezTo>
                    <a:cubicBezTo>
                      <a:pt x="33099" y="715"/>
                      <a:pt x="32812" y="146"/>
                      <a:pt x="32420" y="146"/>
                    </a:cubicBezTo>
                    <a:cubicBezTo>
                      <a:pt x="32396" y="146"/>
                      <a:pt x="32373" y="148"/>
                      <a:pt x="32349" y="152"/>
                    </a:cubicBezTo>
                    <a:cubicBezTo>
                      <a:pt x="27578" y="946"/>
                      <a:pt x="22826" y="1276"/>
                      <a:pt x="18073" y="1276"/>
                    </a:cubicBezTo>
                    <a:cubicBezTo>
                      <a:pt x="12164" y="1276"/>
                      <a:pt x="6252" y="766"/>
                      <a:pt x="294" y="2"/>
                    </a:cubicBezTo>
                    <a:cubicBezTo>
                      <a:pt x="286" y="1"/>
                      <a:pt x="279" y="1"/>
                      <a:pt x="27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4"/>
              <p:cNvSpPr/>
              <p:nvPr/>
            </p:nvSpPr>
            <p:spPr>
              <a:xfrm>
                <a:off x="6960507" y="3974262"/>
                <a:ext cx="284318" cy="1066943"/>
              </a:xfrm>
              <a:custGeom>
                <a:avLst/>
                <a:gdLst/>
                <a:ahLst/>
                <a:cxnLst/>
                <a:rect l="l" t="t" r="r" b="b"/>
                <a:pathLst>
                  <a:path w="5785" h="21709" extrusionOk="0">
                    <a:moveTo>
                      <a:pt x="214" y="1"/>
                    </a:moveTo>
                    <a:cubicBezTo>
                      <a:pt x="104" y="1"/>
                      <a:pt x="0" y="97"/>
                      <a:pt x="30" y="246"/>
                    </a:cubicBezTo>
                    <a:cubicBezTo>
                      <a:pt x="356" y="1975"/>
                      <a:pt x="1033" y="3655"/>
                      <a:pt x="1459" y="5359"/>
                    </a:cubicBezTo>
                    <a:cubicBezTo>
                      <a:pt x="1885" y="7113"/>
                      <a:pt x="2286" y="8868"/>
                      <a:pt x="2662" y="10597"/>
                    </a:cubicBezTo>
                    <a:cubicBezTo>
                      <a:pt x="3439" y="14281"/>
                      <a:pt x="4040" y="18066"/>
                      <a:pt x="5394" y="21575"/>
                    </a:cubicBezTo>
                    <a:cubicBezTo>
                      <a:pt x="5424" y="21667"/>
                      <a:pt x="5497" y="21709"/>
                      <a:pt x="5571" y="21709"/>
                    </a:cubicBezTo>
                    <a:cubicBezTo>
                      <a:pt x="5677" y="21709"/>
                      <a:pt x="5784" y="21622"/>
                      <a:pt x="5770" y="21474"/>
                    </a:cubicBezTo>
                    <a:cubicBezTo>
                      <a:pt x="5068" y="17790"/>
                      <a:pt x="4065" y="14106"/>
                      <a:pt x="3263" y="10447"/>
                    </a:cubicBezTo>
                    <a:cubicBezTo>
                      <a:pt x="2486" y="6938"/>
                      <a:pt x="1659" y="3504"/>
                      <a:pt x="406" y="146"/>
                    </a:cubicBezTo>
                    <a:cubicBezTo>
                      <a:pt x="366" y="45"/>
                      <a:pt x="288" y="1"/>
                      <a:pt x="214"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74"/>
              <p:cNvSpPr/>
              <p:nvPr/>
            </p:nvSpPr>
            <p:spPr>
              <a:xfrm>
                <a:off x="7214255" y="3977948"/>
                <a:ext cx="253994" cy="1078296"/>
              </a:xfrm>
              <a:custGeom>
                <a:avLst/>
                <a:gdLst/>
                <a:ahLst/>
                <a:cxnLst/>
                <a:rect l="l" t="t" r="r" b="b"/>
                <a:pathLst>
                  <a:path w="5168" h="21940" extrusionOk="0">
                    <a:moveTo>
                      <a:pt x="241" y="1"/>
                    </a:moveTo>
                    <a:cubicBezTo>
                      <a:pt x="122" y="1"/>
                      <a:pt x="0" y="97"/>
                      <a:pt x="30" y="246"/>
                    </a:cubicBezTo>
                    <a:cubicBezTo>
                      <a:pt x="732" y="3855"/>
                      <a:pt x="1584" y="7439"/>
                      <a:pt x="2411" y="11023"/>
                    </a:cubicBezTo>
                    <a:cubicBezTo>
                      <a:pt x="3238" y="14557"/>
                      <a:pt x="3639" y="18317"/>
                      <a:pt x="4717" y="21775"/>
                    </a:cubicBezTo>
                    <a:cubicBezTo>
                      <a:pt x="4751" y="21888"/>
                      <a:pt x="4846" y="21940"/>
                      <a:pt x="4940" y="21940"/>
                    </a:cubicBezTo>
                    <a:cubicBezTo>
                      <a:pt x="5054" y="21940"/>
                      <a:pt x="5168" y="21863"/>
                      <a:pt x="5168" y="21725"/>
                    </a:cubicBezTo>
                    <a:cubicBezTo>
                      <a:pt x="5068" y="18241"/>
                      <a:pt x="3865" y="14582"/>
                      <a:pt x="3063" y="11224"/>
                    </a:cubicBezTo>
                    <a:cubicBezTo>
                      <a:pt x="2185" y="7514"/>
                      <a:pt x="1258" y="3855"/>
                      <a:pt x="431" y="146"/>
                    </a:cubicBezTo>
                    <a:cubicBezTo>
                      <a:pt x="401" y="45"/>
                      <a:pt x="321" y="1"/>
                      <a:pt x="24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74"/>
              <p:cNvSpPr/>
              <p:nvPr/>
            </p:nvSpPr>
            <p:spPr>
              <a:xfrm>
                <a:off x="7532289" y="3965562"/>
                <a:ext cx="172459" cy="1104639"/>
              </a:xfrm>
              <a:custGeom>
                <a:avLst/>
                <a:gdLst/>
                <a:ahLst/>
                <a:cxnLst/>
                <a:rect l="l" t="t" r="r" b="b"/>
                <a:pathLst>
                  <a:path w="3509" h="22476" extrusionOk="0">
                    <a:moveTo>
                      <a:pt x="268" y="0"/>
                    </a:moveTo>
                    <a:cubicBezTo>
                      <a:pt x="127" y="0"/>
                      <a:pt x="1" y="88"/>
                      <a:pt x="25" y="273"/>
                    </a:cubicBezTo>
                    <a:cubicBezTo>
                      <a:pt x="326" y="3882"/>
                      <a:pt x="802" y="7441"/>
                      <a:pt x="1278" y="11025"/>
                    </a:cubicBezTo>
                    <a:cubicBezTo>
                      <a:pt x="1579" y="13130"/>
                      <a:pt x="1855" y="15235"/>
                      <a:pt x="2131" y="17340"/>
                    </a:cubicBezTo>
                    <a:cubicBezTo>
                      <a:pt x="2331" y="18970"/>
                      <a:pt x="2331" y="20749"/>
                      <a:pt x="2832" y="22303"/>
                    </a:cubicBezTo>
                    <a:cubicBezTo>
                      <a:pt x="2876" y="22422"/>
                      <a:pt x="2966" y="22476"/>
                      <a:pt x="3059" y="22476"/>
                    </a:cubicBezTo>
                    <a:cubicBezTo>
                      <a:pt x="3180" y="22476"/>
                      <a:pt x="3305" y="22384"/>
                      <a:pt x="3334" y="22228"/>
                    </a:cubicBezTo>
                    <a:cubicBezTo>
                      <a:pt x="3509" y="20549"/>
                      <a:pt x="3083" y="18719"/>
                      <a:pt x="2857" y="17040"/>
                    </a:cubicBezTo>
                    <a:cubicBezTo>
                      <a:pt x="2632" y="15285"/>
                      <a:pt x="2381" y="13556"/>
                      <a:pt x="2131" y="11802"/>
                    </a:cubicBezTo>
                    <a:cubicBezTo>
                      <a:pt x="1604" y="7967"/>
                      <a:pt x="1028" y="4132"/>
                      <a:pt x="602" y="273"/>
                    </a:cubicBezTo>
                    <a:cubicBezTo>
                      <a:pt x="576" y="94"/>
                      <a:pt x="415" y="0"/>
                      <a:pt x="268"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74"/>
              <p:cNvSpPr/>
              <p:nvPr/>
            </p:nvSpPr>
            <p:spPr>
              <a:xfrm>
                <a:off x="7852534" y="3961975"/>
                <a:ext cx="75196" cy="1119433"/>
              </a:xfrm>
              <a:custGeom>
                <a:avLst/>
                <a:gdLst/>
                <a:ahLst/>
                <a:cxnLst/>
                <a:rect l="l" t="t" r="r" b="b"/>
                <a:pathLst>
                  <a:path w="1530" h="22777" extrusionOk="0">
                    <a:moveTo>
                      <a:pt x="676" y="0"/>
                    </a:moveTo>
                    <a:cubicBezTo>
                      <a:pt x="590" y="0"/>
                      <a:pt x="491" y="68"/>
                      <a:pt x="477" y="170"/>
                    </a:cubicBezTo>
                    <a:cubicBezTo>
                      <a:pt x="1" y="3704"/>
                      <a:pt x="577" y="7614"/>
                      <a:pt x="727" y="11173"/>
                    </a:cubicBezTo>
                    <a:cubicBezTo>
                      <a:pt x="903" y="14982"/>
                      <a:pt x="1028" y="18767"/>
                      <a:pt x="1003" y="22551"/>
                    </a:cubicBezTo>
                    <a:cubicBezTo>
                      <a:pt x="1003" y="22702"/>
                      <a:pt x="1128" y="22777"/>
                      <a:pt x="1254" y="22777"/>
                    </a:cubicBezTo>
                    <a:cubicBezTo>
                      <a:pt x="1379" y="22777"/>
                      <a:pt x="1504" y="22702"/>
                      <a:pt x="1504" y="22551"/>
                    </a:cubicBezTo>
                    <a:cubicBezTo>
                      <a:pt x="1529" y="18642"/>
                      <a:pt x="1404" y="14732"/>
                      <a:pt x="1254" y="10822"/>
                    </a:cubicBezTo>
                    <a:cubicBezTo>
                      <a:pt x="1103" y="7313"/>
                      <a:pt x="1354" y="3579"/>
                      <a:pt x="803" y="120"/>
                    </a:cubicBezTo>
                    <a:cubicBezTo>
                      <a:pt x="792" y="36"/>
                      <a:pt x="737" y="0"/>
                      <a:pt x="67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74"/>
              <p:cNvSpPr/>
              <p:nvPr/>
            </p:nvSpPr>
            <p:spPr>
              <a:xfrm>
                <a:off x="8153710" y="3972492"/>
                <a:ext cx="81978" cy="1103411"/>
              </a:xfrm>
              <a:custGeom>
                <a:avLst/>
                <a:gdLst/>
                <a:ahLst/>
                <a:cxnLst/>
                <a:rect l="l" t="t" r="r" b="b"/>
                <a:pathLst>
                  <a:path w="1668" h="22451" extrusionOk="0">
                    <a:moveTo>
                      <a:pt x="962" y="0"/>
                    </a:moveTo>
                    <a:cubicBezTo>
                      <a:pt x="878" y="0"/>
                      <a:pt x="790" y="44"/>
                      <a:pt x="765" y="132"/>
                    </a:cubicBezTo>
                    <a:cubicBezTo>
                      <a:pt x="88" y="3615"/>
                      <a:pt x="514" y="7550"/>
                      <a:pt x="414" y="11109"/>
                    </a:cubicBezTo>
                    <a:cubicBezTo>
                      <a:pt x="314" y="14793"/>
                      <a:pt x="188" y="18503"/>
                      <a:pt x="13" y="22187"/>
                    </a:cubicBezTo>
                    <a:cubicBezTo>
                      <a:pt x="0" y="22362"/>
                      <a:pt x="126" y="22450"/>
                      <a:pt x="257" y="22450"/>
                    </a:cubicBezTo>
                    <a:cubicBezTo>
                      <a:pt x="389" y="22450"/>
                      <a:pt x="527" y="22362"/>
                      <a:pt x="539" y="22187"/>
                    </a:cubicBezTo>
                    <a:cubicBezTo>
                      <a:pt x="740" y="18503"/>
                      <a:pt x="865" y="14793"/>
                      <a:pt x="990" y="11109"/>
                    </a:cubicBezTo>
                    <a:cubicBezTo>
                      <a:pt x="1091" y="7575"/>
                      <a:pt x="1667" y="3641"/>
                      <a:pt x="1141" y="132"/>
                    </a:cubicBezTo>
                    <a:cubicBezTo>
                      <a:pt x="1128" y="44"/>
                      <a:pt x="1047" y="0"/>
                      <a:pt x="962"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74"/>
              <p:cNvSpPr/>
              <p:nvPr/>
            </p:nvSpPr>
            <p:spPr>
              <a:xfrm>
                <a:off x="8404362" y="3964383"/>
                <a:ext cx="102964" cy="1116435"/>
              </a:xfrm>
              <a:custGeom>
                <a:avLst/>
                <a:gdLst/>
                <a:ahLst/>
                <a:cxnLst/>
                <a:rect l="l" t="t" r="r" b="b"/>
                <a:pathLst>
                  <a:path w="2095" h="22716" extrusionOk="0">
                    <a:moveTo>
                      <a:pt x="1866" y="0"/>
                    </a:moveTo>
                    <a:cubicBezTo>
                      <a:pt x="1777" y="0"/>
                      <a:pt x="1691" y="46"/>
                      <a:pt x="1680" y="146"/>
                    </a:cubicBezTo>
                    <a:cubicBezTo>
                      <a:pt x="452" y="7515"/>
                      <a:pt x="577" y="15034"/>
                      <a:pt x="26" y="22452"/>
                    </a:cubicBezTo>
                    <a:cubicBezTo>
                      <a:pt x="1" y="22628"/>
                      <a:pt x="126" y="22715"/>
                      <a:pt x="261" y="22715"/>
                    </a:cubicBezTo>
                    <a:cubicBezTo>
                      <a:pt x="395" y="22715"/>
                      <a:pt x="540" y="22628"/>
                      <a:pt x="552" y="22452"/>
                    </a:cubicBezTo>
                    <a:cubicBezTo>
                      <a:pt x="1129" y="15034"/>
                      <a:pt x="1129" y="7590"/>
                      <a:pt x="2081" y="196"/>
                    </a:cubicBezTo>
                    <a:cubicBezTo>
                      <a:pt x="2095" y="71"/>
                      <a:pt x="1978" y="0"/>
                      <a:pt x="186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74"/>
              <p:cNvSpPr/>
              <p:nvPr/>
            </p:nvSpPr>
            <p:spPr>
              <a:xfrm>
                <a:off x="8615598" y="3939563"/>
                <a:ext cx="148278" cy="1137224"/>
              </a:xfrm>
              <a:custGeom>
                <a:avLst/>
                <a:gdLst/>
                <a:ahLst/>
                <a:cxnLst/>
                <a:rect l="l" t="t" r="r" b="b"/>
                <a:pathLst>
                  <a:path w="3017" h="23139" extrusionOk="0">
                    <a:moveTo>
                      <a:pt x="2682" y="1"/>
                    </a:moveTo>
                    <a:cubicBezTo>
                      <a:pt x="2576" y="1"/>
                      <a:pt x="2474" y="61"/>
                      <a:pt x="2445" y="200"/>
                    </a:cubicBezTo>
                    <a:cubicBezTo>
                      <a:pt x="690" y="7619"/>
                      <a:pt x="465" y="15288"/>
                      <a:pt x="13" y="22857"/>
                    </a:cubicBezTo>
                    <a:cubicBezTo>
                      <a:pt x="1" y="23045"/>
                      <a:pt x="151" y="23139"/>
                      <a:pt x="308" y="23139"/>
                    </a:cubicBezTo>
                    <a:cubicBezTo>
                      <a:pt x="465" y="23139"/>
                      <a:pt x="628" y="23045"/>
                      <a:pt x="640" y="22857"/>
                    </a:cubicBezTo>
                    <a:cubicBezTo>
                      <a:pt x="1091" y="15288"/>
                      <a:pt x="1643" y="7819"/>
                      <a:pt x="2971" y="351"/>
                    </a:cubicBezTo>
                    <a:cubicBezTo>
                      <a:pt x="3016" y="139"/>
                      <a:pt x="2843" y="1"/>
                      <a:pt x="268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4" name="Google Shape;4554;p74"/>
            <p:cNvGrpSpPr/>
            <p:nvPr/>
          </p:nvGrpSpPr>
          <p:grpSpPr>
            <a:xfrm>
              <a:off x="7589685" y="1264598"/>
              <a:ext cx="1110263" cy="3509876"/>
              <a:chOff x="5882109" y="1834461"/>
              <a:chExt cx="1071062" cy="3385950"/>
            </a:xfrm>
          </p:grpSpPr>
          <p:sp>
            <p:nvSpPr>
              <p:cNvPr id="4555" name="Google Shape;4555;p74"/>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74"/>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74"/>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74"/>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74"/>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74"/>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74"/>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74"/>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74"/>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74"/>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74"/>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74"/>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74"/>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74"/>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74"/>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74"/>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74"/>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2" name="Google Shape;4572;p74"/>
              <p:cNvGrpSpPr/>
              <p:nvPr/>
            </p:nvGrpSpPr>
            <p:grpSpPr>
              <a:xfrm>
                <a:off x="6499382" y="3469054"/>
                <a:ext cx="365411" cy="558947"/>
                <a:chOff x="5965982" y="3469054"/>
                <a:chExt cx="365411" cy="558947"/>
              </a:xfrm>
            </p:grpSpPr>
            <p:sp>
              <p:nvSpPr>
                <p:cNvPr id="4573" name="Google Shape;4573;p74"/>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74"/>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74"/>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6" name="Google Shape;4576;p74"/>
              <p:cNvGrpSpPr/>
              <p:nvPr/>
            </p:nvGrpSpPr>
            <p:grpSpPr>
              <a:xfrm>
                <a:off x="5882109" y="3202259"/>
                <a:ext cx="594911" cy="449168"/>
                <a:chOff x="5348709" y="3202259"/>
                <a:chExt cx="594911" cy="449168"/>
              </a:xfrm>
            </p:grpSpPr>
            <p:sp>
              <p:nvSpPr>
                <p:cNvPr id="4577" name="Google Shape;4577;p74"/>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74"/>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74"/>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0" name="Google Shape;4580;p74"/>
              <p:cNvGrpSpPr/>
              <p:nvPr/>
            </p:nvGrpSpPr>
            <p:grpSpPr>
              <a:xfrm>
                <a:off x="6048957" y="3706797"/>
                <a:ext cx="454417" cy="363415"/>
                <a:chOff x="5515557" y="3706797"/>
                <a:chExt cx="454417" cy="363415"/>
              </a:xfrm>
            </p:grpSpPr>
            <p:sp>
              <p:nvSpPr>
                <p:cNvPr id="4581" name="Google Shape;4581;p74"/>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74"/>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74"/>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4" name="Google Shape;4584;p74"/>
              <p:cNvGrpSpPr/>
              <p:nvPr/>
            </p:nvGrpSpPr>
            <p:grpSpPr>
              <a:xfrm>
                <a:off x="6486852" y="4148683"/>
                <a:ext cx="466319" cy="428691"/>
                <a:chOff x="5953452" y="4148683"/>
                <a:chExt cx="466319" cy="428691"/>
              </a:xfrm>
            </p:grpSpPr>
            <p:sp>
              <p:nvSpPr>
                <p:cNvPr id="4585" name="Google Shape;4585;p74"/>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74"/>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74"/>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8" name="Google Shape;4588;p74"/>
              <p:cNvGrpSpPr/>
              <p:nvPr/>
            </p:nvGrpSpPr>
            <p:grpSpPr>
              <a:xfrm>
                <a:off x="6159106" y="1834461"/>
                <a:ext cx="545419" cy="3385950"/>
                <a:chOff x="5625706" y="1834461"/>
                <a:chExt cx="545419" cy="3385950"/>
              </a:xfrm>
            </p:grpSpPr>
            <p:sp>
              <p:nvSpPr>
                <p:cNvPr id="4589" name="Google Shape;4589;p74"/>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90" name="Google Shape;4590;p74"/>
                <p:cNvGrpSpPr/>
                <p:nvPr/>
              </p:nvGrpSpPr>
              <p:grpSpPr>
                <a:xfrm>
                  <a:off x="5897417" y="1834461"/>
                  <a:ext cx="273707" cy="3385950"/>
                  <a:chOff x="5897417" y="1834461"/>
                  <a:chExt cx="273707" cy="3385950"/>
                </a:xfrm>
              </p:grpSpPr>
              <p:sp>
                <p:nvSpPr>
                  <p:cNvPr id="4591" name="Google Shape;4591;p74"/>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74"/>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3" name="Google Shape;4593;p74"/>
            <p:cNvGrpSpPr/>
            <p:nvPr/>
          </p:nvGrpSpPr>
          <p:grpSpPr>
            <a:xfrm>
              <a:off x="564979" y="4050783"/>
              <a:ext cx="650873" cy="1106618"/>
              <a:chOff x="4278975" y="3221200"/>
              <a:chExt cx="1174225" cy="1996425"/>
            </a:xfrm>
          </p:grpSpPr>
          <p:sp>
            <p:nvSpPr>
              <p:cNvPr id="4594" name="Google Shape;4594;p74"/>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74"/>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74"/>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74"/>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74"/>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74"/>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74"/>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74"/>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74"/>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74"/>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74"/>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74"/>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74"/>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74"/>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74"/>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74"/>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74"/>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74"/>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74"/>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74"/>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74"/>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74"/>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74"/>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74"/>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74"/>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74"/>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74"/>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74"/>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74"/>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74"/>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74"/>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74"/>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74"/>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74"/>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74"/>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74"/>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74"/>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74"/>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74"/>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74"/>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74"/>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74"/>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74"/>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74"/>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74"/>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74"/>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74"/>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74"/>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74"/>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74"/>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74"/>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74"/>
            <p:cNvGrpSpPr/>
            <p:nvPr/>
          </p:nvGrpSpPr>
          <p:grpSpPr>
            <a:xfrm>
              <a:off x="5962372" y="3704042"/>
              <a:ext cx="650901" cy="989117"/>
              <a:chOff x="4206300" y="557025"/>
              <a:chExt cx="1522575" cy="2313725"/>
            </a:xfrm>
          </p:grpSpPr>
          <p:sp>
            <p:nvSpPr>
              <p:cNvPr id="4646" name="Google Shape;4646;p74"/>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74"/>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74"/>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74"/>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74"/>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74"/>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74"/>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74"/>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74"/>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74"/>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74"/>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74"/>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74"/>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74"/>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74"/>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74"/>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74"/>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74"/>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74"/>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74"/>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74"/>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74"/>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74"/>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74"/>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74"/>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74"/>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74"/>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74"/>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74"/>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74"/>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74"/>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74"/>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74"/>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74"/>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74"/>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74"/>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74"/>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97" name="Google Shape;4697;p74"/>
          <p:cNvGrpSpPr/>
          <p:nvPr/>
        </p:nvGrpSpPr>
        <p:grpSpPr>
          <a:xfrm>
            <a:off x="5048093" y="151524"/>
            <a:ext cx="3080814" cy="2712320"/>
            <a:chOff x="5048093" y="151524"/>
            <a:chExt cx="3080814" cy="2712320"/>
          </a:xfrm>
        </p:grpSpPr>
        <p:grpSp>
          <p:nvGrpSpPr>
            <p:cNvPr id="4698" name="Google Shape;4698;p74"/>
            <p:cNvGrpSpPr/>
            <p:nvPr/>
          </p:nvGrpSpPr>
          <p:grpSpPr>
            <a:xfrm>
              <a:off x="5048093" y="750212"/>
              <a:ext cx="793379" cy="585576"/>
              <a:chOff x="7757175" y="1399875"/>
              <a:chExt cx="1347450" cy="994525"/>
            </a:xfrm>
          </p:grpSpPr>
          <p:sp>
            <p:nvSpPr>
              <p:cNvPr id="4699" name="Google Shape;4699;p74"/>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74"/>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74"/>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74"/>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74"/>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74"/>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74"/>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74"/>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74"/>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8" name="Google Shape;4708;p74"/>
            <p:cNvGrpSpPr/>
            <p:nvPr/>
          </p:nvGrpSpPr>
          <p:grpSpPr>
            <a:xfrm>
              <a:off x="7472706" y="151524"/>
              <a:ext cx="656201" cy="775759"/>
              <a:chOff x="4377350" y="3576850"/>
              <a:chExt cx="1070125" cy="1265100"/>
            </a:xfrm>
          </p:grpSpPr>
          <p:sp>
            <p:nvSpPr>
              <p:cNvPr id="4709" name="Google Shape;4709;p7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7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7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7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7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7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5" name="Google Shape;4715;p74"/>
            <p:cNvGrpSpPr/>
            <p:nvPr/>
          </p:nvGrpSpPr>
          <p:grpSpPr>
            <a:xfrm>
              <a:off x="6373848" y="2353054"/>
              <a:ext cx="874007" cy="510791"/>
              <a:chOff x="3973200" y="2218800"/>
              <a:chExt cx="1850925" cy="1081725"/>
            </a:xfrm>
          </p:grpSpPr>
          <p:sp>
            <p:nvSpPr>
              <p:cNvPr id="4716" name="Google Shape;4716;p7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7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7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7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7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7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7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7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7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7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7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7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7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7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7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a:extLst>
              <a:ext uri="{FF2B5EF4-FFF2-40B4-BE49-F238E27FC236}">
                <a16:creationId xmlns:a16="http://schemas.microsoft.com/office/drawing/2014/main" id="{723301F6-4F67-3EF6-67AC-AED342BFD8A4}"/>
              </a:ext>
            </a:extLst>
          </p:cNvPr>
          <p:cNvGrpSpPr/>
          <p:nvPr/>
        </p:nvGrpSpPr>
        <p:grpSpPr>
          <a:xfrm>
            <a:off x="927837" y="612375"/>
            <a:ext cx="1505100" cy="1640100"/>
            <a:chOff x="927837" y="612375"/>
            <a:chExt cx="1505100" cy="1640100"/>
          </a:xfrm>
        </p:grpSpPr>
        <p:sp>
          <p:nvSpPr>
            <p:cNvPr id="4517" name="Google Shape;4517;p74"/>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DD44ED2-04AC-1A56-8DB5-E2B56CEB50BE}"/>
                </a:ext>
              </a:extLst>
            </p:cNvPr>
            <p:cNvSpPr txBox="1"/>
            <p:nvPr/>
          </p:nvSpPr>
          <p:spPr>
            <a:xfrm>
              <a:off x="1266391" y="788823"/>
              <a:ext cx="520364" cy="1323439"/>
            </a:xfrm>
            <a:prstGeom prst="rect">
              <a:avLst/>
            </a:prstGeom>
            <a:noFill/>
          </p:spPr>
          <p:txBody>
            <a:bodyPr wrap="square">
              <a:spAutoFit/>
            </a:bodyPr>
            <a:lstStyle/>
            <a:p>
              <a:r>
                <a:rPr lang="en-US" sz="8000" b="1" kern="1200">
                  <a:solidFill>
                    <a:srgbClr val="2A4849"/>
                  </a:solidFill>
                  <a:latin typeface="Arial" panose="020B0604020202020204" pitchFamily="34" charset="0"/>
                  <a:ea typeface="+mn-ea"/>
                  <a:cs typeface="Arial" panose="020B0604020202020204" pitchFamily="34" charset="0"/>
                </a:rPr>
                <a:t>1</a:t>
              </a:r>
              <a:endParaRPr lang="en-US" sz="8000"/>
            </a:p>
          </p:txBody>
        </p:sp>
      </p:grpSp>
      <p:sp>
        <p:nvSpPr>
          <p:cNvPr id="9" name="TextBox 8">
            <a:extLst>
              <a:ext uri="{FF2B5EF4-FFF2-40B4-BE49-F238E27FC236}">
                <a16:creationId xmlns:a16="http://schemas.microsoft.com/office/drawing/2014/main" id="{BC3FCFB3-6E1F-3C5B-9EC1-F2CA446D613E}"/>
              </a:ext>
            </a:extLst>
          </p:cNvPr>
          <p:cNvSpPr txBox="1"/>
          <p:nvPr/>
        </p:nvSpPr>
        <p:spPr>
          <a:xfrm>
            <a:off x="775107" y="2308569"/>
            <a:ext cx="4499381" cy="1824923"/>
          </a:xfrm>
          <a:prstGeom prst="rect">
            <a:avLst/>
          </a:prstGeom>
          <a:noFill/>
        </p:spPr>
        <p:txBody>
          <a:bodyPr wrap="square">
            <a:spAutoFit/>
          </a:bodyPr>
          <a:lstStyle/>
          <a:p>
            <a:pPr algn="ctr">
              <a:lnSpc>
                <a:spcPct val="150000"/>
              </a:lnSpc>
              <a:spcBef>
                <a:spcPts val="100"/>
              </a:spcBef>
              <a:spcAft>
                <a:spcPts val="100"/>
              </a:spcAft>
            </a:pPr>
            <a:r>
              <a:rPr lang="nl-NL" sz="4000" b="1">
                <a:solidFill>
                  <a:srgbClr val="2A4849"/>
                </a:solidFill>
                <a:latin typeface="+mj-lt"/>
                <a:ea typeface="Times New Roman" panose="02020603050405020304" pitchFamily="18" charset="0"/>
              </a:rPr>
              <a:t>HỆ THỐNG HÓA KIẾN THỨC</a:t>
            </a:r>
            <a:endParaRPr lang="en-US" sz="3600" b="1">
              <a:solidFill>
                <a:srgbClr val="2A4849"/>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91"/>
        <p:cNvGrpSpPr/>
        <p:nvPr/>
      </p:nvGrpSpPr>
      <p:grpSpPr>
        <a:xfrm>
          <a:off x="0" y="0"/>
          <a:ext cx="0" cy="0"/>
          <a:chOff x="0" y="0"/>
          <a:chExt cx="0" cy="0"/>
        </a:xfrm>
      </p:grpSpPr>
      <p:pic>
        <p:nvPicPr>
          <p:cNvPr id="3971" name="Picture 3970" descr="A diagram of a company&#10;&#10;Description automatically generated">
            <a:extLst>
              <a:ext uri="{FF2B5EF4-FFF2-40B4-BE49-F238E27FC236}">
                <a16:creationId xmlns:a16="http://schemas.microsoft.com/office/drawing/2014/main" id="{3627A54B-E1E8-87A5-9A27-6DF28E0674EA}"/>
              </a:ext>
            </a:extLst>
          </p:cNvPr>
          <p:cNvPicPr>
            <a:picLocks noChangeAspect="1"/>
          </p:cNvPicPr>
          <p:nvPr/>
        </p:nvPicPr>
        <p:blipFill rotWithShape="1">
          <a:blip r:embed="rId3"/>
          <a:srcRect l="3821" t="8755" r="3821" b="21072"/>
          <a:stretch/>
        </p:blipFill>
        <p:spPr>
          <a:xfrm>
            <a:off x="94497" y="1503329"/>
            <a:ext cx="8955005" cy="3003395"/>
          </a:xfrm>
          <a:prstGeom prst="rect">
            <a:avLst/>
          </a:prstGeom>
        </p:spPr>
      </p:pic>
      <p:grpSp>
        <p:nvGrpSpPr>
          <p:cNvPr id="3975" name="Group 3974">
            <a:extLst>
              <a:ext uri="{FF2B5EF4-FFF2-40B4-BE49-F238E27FC236}">
                <a16:creationId xmlns:a16="http://schemas.microsoft.com/office/drawing/2014/main" id="{3AE13591-C40B-E25C-DEFE-ACD41B9F2774}"/>
              </a:ext>
            </a:extLst>
          </p:cNvPr>
          <p:cNvGrpSpPr/>
          <p:nvPr/>
        </p:nvGrpSpPr>
        <p:grpSpPr>
          <a:xfrm>
            <a:off x="1365697" y="234026"/>
            <a:ext cx="6412599" cy="872034"/>
            <a:chOff x="1177664" y="1242796"/>
            <a:chExt cx="6412599" cy="872034"/>
          </a:xfrm>
        </p:grpSpPr>
        <p:sp>
          <p:nvSpPr>
            <p:cNvPr id="3973" name="TextBox 3972">
              <a:extLst>
                <a:ext uri="{FF2B5EF4-FFF2-40B4-BE49-F238E27FC236}">
                  <a16:creationId xmlns:a16="http://schemas.microsoft.com/office/drawing/2014/main" id="{7118D20B-C55E-8666-260C-BB983059D227}"/>
                </a:ext>
              </a:extLst>
            </p:cNvPr>
            <p:cNvSpPr txBox="1"/>
            <p:nvPr/>
          </p:nvSpPr>
          <p:spPr>
            <a:xfrm>
              <a:off x="2267414" y="1242796"/>
              <a:ext cx="5322849" cy="872034"/>
            </a:xfrm>
            <a:prstGeom prst="rect">
              <a:avLst/>
            </a:prstGeom>
            <a:noFill/>
          </p:spPr>
          <p:txBody>
            <a:bodyPr wrap="square">
              <a:spAutoFit/>
            </a:bodyPr>
            <a:lstStyle/>
            <a:p>
              <a:pPr algn="just">
                <a:lnSpc>
                  <a:spcPct val="150000"/>
                </a:lnSpc>
                <a:spcBef>
                  <a:spcPts val="100"/>
                </a:spcBef>
                <a:spcAft>
                  <a:spcPts val="100"/>
                </a:spcAft>
              </a:pPr>
              <a:r>
                <a:rPr lang="fr-FR" sz="1800">
                  <a:solidFill>
                    <a:srgbClr val="000000"/>
                  </a:solidFill>
                  <a:effectLst/>
                  <a:latin typeface="+mj-lt"/>
                  <a:ea typeface="Calibri" panose="020F0502020204030204" pitchFamily="34" charset="0"/>
                  <a:cs typeface="Times New Roman" panose="02020603050405020304" pitchFamily="18" charset="0"/>
                </a:rPr>
                <a:t>Nêu tóm tắt, ngắn gọn những kiến thức chủ yếu đã được học trong chương I bằng sơ đồ tư duy.</a:t>
              </a:r>
              <a:endParaRPr lang="en-US" sz="1600">
                <a:effectLst/>
                <a:latin typeface="+mj-lt"/>
                <a:ea typeface="Calibri" panose="020F0502020204030204" pitchFamily="34" charset="0"/>
              </a:endParaRPr>
            </a:p>
          </p:txBody>
        </p:sp>
        <p:pic>
          <p:nvPicPr>
            <p:cNvPr id="3974" name="Picture 25">
              <a:extLst>
                <a:ext uri="{FF2B5EF4-FFF2-40B4-BE49-F238E27FC236}">
                  <a16:creationId xmlns:a16="http://schemas.microsoft.com/office/drawing/2014/main" id="{57318301-EA2D-C6FB-D64D-D33F81390C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7664" y="1318419"/>
              <a:ext cx="1016987" cy="72078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75"/>
                                        </p:tgtEl>
                                        <p:attrNameLst>
                                          <p:attrName>style.visibility</p:attrName>
                                        </p:attrNameLst>
                                      </p:cBhvr>
                                      <p:to>
                                        <p:strVal val="visible"/>
                                      </p:to>
                                    </p:set>
                                    <p:anim calcmode="lin" valueType="num">
                                      <p:cBhvr additive="base">
                                        <p:cTn id="7" dur="500" fill="hold"/>
                                        <p:tgtEl>
                                          <p:spTgt spid="3975"/>
                                        </p:tgtEl>
                                        <p:attrNameLst>
                                          <p:attrName>ppt_x</p:attrName>
                                        </p:attrNameLst>
                                      </p:cBhvr>
                                      <p:tavLst>
                                        <p:tav tm="0">
                                          <p:val>
                                            <p:strVal val="0-#ppt_w/2"/>
                                          </p:val>
                                        </p:tav>
                                        <p:tav tm="100000">
                                          <p:val>
                                            <p:strVal val="#ppt_x"/>
                                          </p:val>
                                        </p:tav>
                                      </p:tavLst>
                                    </p:anim>
                                    <p:anim calcmode="lin" valueType="num">
                                      <p:cBhvr additive="base">
                                        <p:cTn id="8" dur="500" fill="hold"/>
                                        <p:tgtEl>
                                          <p:spTgt spid="39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971"/>
                                        </p:tgtEl>
                                        <p:attrNameLst>
                                          <p:attrName>style.visibility</p:attrName>
                                        </p:attrNameLst>
                                      </p:cBhvr>
                                      <p:to>
                                        <p:strVal val="visible"/>
                                      </p:to>
                                    </p:set>
                                    <p:animEffect transition="in" filter="randombar(horizontal)">
                                      <p:cBhvr>
                                        <p:cTn id="13" dur="500"/>
                                        <p:tgtEl>
                                          <p:spTgt spid="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B22F13-B779-0381-9527-CE84DDCB5444}"/>
              </a:ext>
            </a:extLst>
          </p:cNvPr>
          <p:cNvPicPr>
            <a:picLocks noChangeAspect="1"/>
          </p:cNvPicPr>
          <p:nvPr/>
        </p:nvPicPr>
        <p:blipFill rotWithShape="1">
          <a:blip r:embed="rId2"/>
          <a:srcRect r="39535" b="42813"/>
          <a:stretch/>
        </p:blipFill>
        <p:spPr>
          <a:xfrm>
            <a:off x="-106031" y="-228599"/>
            <a:ext cx="9250031" cy="7967560"/>
          </a:xfrm>
          <a:prstGeom prst="rect">
            <a:avLst/>
          </a:prstGeom>
        </p:spPr>
      </p:pic>
    </p:spTree>
    <p:extLst>
      <p:ext uri="{BB962C8B-B14F-4D97-AF65-F5344CB8AC3E}">
        <p14:creationId xmlns:p14="http://schemas.microsoft.com/office/powerpoint/2010/main" val="1279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B22F13-B779-0381-9527-CE84DDCB5444}"/>
              </a:ext>
            </a:extLst>
          </p:cNvPr>
          <p:cNvPicPr>
            <a:picLocks noChangeAspect="1"/>
          </p:cNvPicPr>
          <p:nvPr/>
        </p:nvPicPr>
        <p:blipFill rotWithShape="1">
          <a:blip r:embed="rId2"/>
          <a:srcRect t="20270" r="39535" b="42813"/>
          <a:stretch/>
        </p:blipFill>
        <p:spPr>
          <a:xfrm>
            <a:off x="-53016" y="0"/>
            <a:ext cx="9250031" cy="5143500"/>
          </a:xfrm>
          <a:prstGeom prst="rect">
            <a:avLst/>
          </a:prstGeom>
        </p:spPr>
      </p:pic>
    </p:spTree>
    <p:extLst>
      <p:ext uri="{BB962C8B-B14F-4D97-AF65-F5344CB8AC3E}">
        <p14:creationId xmlns:p14="http://schemas.microsoft.com/office/powerpoint/2010/main" val="42435735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Cottagecore Style Horticulture College Major XL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1033</Words>
  <PresentationFormat>Trình chiếu Trên màn hình (16:9)</PresentationFormat>
  <Paragraphs>101</Paragraphs>
  <Slides>29</Slides>
  <Notes>22</Notes>
  <HiddenSlides>0</HiddenSlides>
  <MMClips>0</MMClips>
  <ScaleCrop>false</ScaleCrop>
  <HeadingPairs>
    <vt:vector size="4" baseType="variant">
      <vt:variant>
        <vt:lpstr>Chủ đề</vt:lpstr>
      </vt:variant>
      <vt:variant>
        <vt:i4>1</vt:i4>
      </vt:variant>
      <vt:variant>
        <vt:lpstr>Tiêu đề Bản chiếu</vt:lpstr>
      </vt:variant>
      <vt:variant>
        <vt:i4>29</vt:i4>
      </vt:variant>
    </vt:vector>
  </HeadingPairs>
  <TitlesOfParts>
    <vt:vector size="30" baseType="lpstr">
      <vt:lpstr>Cottagecore Style Horticulture College Major XL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2023-11-05T14:25:44Z</dcterms:modified>
</cp:coreProperties>
</file>